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410" r:id="rId2"/>
    <p:sldId id="426" r:id="rId3"/>
    <p:sldId id="427" r:id="rId4"/>
    <p:sldId id="347" r:id="rId5"/>
    <p:sldId id="387" r:id="rId6"/>
    <p:sldId id="428" r:id="rId7"/>
    <p:sldId id="334" r:id="rId8"/>
    <p:sldId id="425" r:id="rId9"/>
    <p:sldId id="391" r:id="rId10"/>
    <p:sldId id="355" r:id="rId11"/>
    <p:sldId id="363" r:id="rId12"/>
    <p:sldId id="430" r:id="rId13"/>
    <p:sldId id="42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421E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7" autoAdjust="0"/>
    <p:restoredTop sz="94716" autoAdjust="0"/>
  </p:normalViewPr>
  <p:slideViewPr>
    <p:cSldViewPr>
      <p:cViewPr varScale="1">
        <p:scale>
          <a:sx n="58" d="100"/>
          <a:sy n="58" d="100"/>
        </p:scale>
        <p:origin x="30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784" y="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Now You Try One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6144292625186557"/>
                  <c:y val="-0.147395499173714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B87C7E-9A7F-4782-A5B5-2A7EC82BCA87}" type="CATEGORYNAME">
                      <a:rPr lang="en-US" sz="1800">
                        <a:solidFill>
                          <a:schemeClr val="bg1"/>
                        </a:solidFill>
                      </a:rPr>
                      <a:pPr>
                        <a:defRPr sz="1800"/>
                      </a:pPr>
                      <a:t>[CATEGORY NAME]</a:t>
                    </a:fld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800" baseline="0" dirty="0" smtClean="0">
                        <a:solidFill>
                          <a:schemeClr val="bg1"/>
                        </a:solidFill>
                      </a:rPr>
                      <a:t>(n=3)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19450877463847"/>
                      <c:h val="0.1468827160493827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4958069579537853"/>
                  <c:y val="-0.263966899970837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Checking Understanding
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(n=6)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069450877463785E-2"/>
                  <c:y val="-0.272300962379702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D80EC9C-F479-483D-9E82-1E75406318D9}" type="CATEGORYNAME">
                      <a:rPr lang="en-US" sz="180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 sz="18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(n=4)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9094751942771854"/>
                  <c:y val="-0.16576419267036072"/>
                </c:manualLayout>
              </c:layout>
              <c:tx>
                <c:rich>
                  <a:bodyPr rot="-8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672225-4DCC-44E7-B19B-D2F04CD58C58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800"/>
                      </a:pPr>
                      <a:t>[CATEGORY NAME]</a:t>
                    </a:fld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(n=2)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8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98306829293394"/>
                      <c:h val="0.1751144648585593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9.3077170500746237E-2"/>
                  <c:y val="0.205782784096432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88B41C-F33D-4880-858E-2474AA5EE743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(n=17)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5"/>
                <c:pt idx="0">
                  <c:v>Slacking</c:v>
                </c:pt>
                <c:pt idx="1">
                  <c:v>Checking Understanding</c:v>
                </c:pt>
                <c:pt idx="2">
                  <c:v>Stalling</c:v>
                </c:pt>
                <c:pt idx="3">
                  <c:v>Faking</c:v>
                </c:pt>
                <c:pt idx="4">
                  <c:v>Mimicking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17</c:v>
                </c:pt>
                <c:pt idx="6">
                  <c:v>0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1">
                  <c:v>Take Notes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1">
                  <c:v>Take Notes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1">
                  <c:v>Take Notes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274058024"/>
        <c:axId val="274058416"/>
        <c:axId val="0"/>
      </c:bar3DChart>
      <c:catAx>
        <c:axId val="274058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4058416"/>
        <c:crosses val="autoZero"/>
        <c:auto val="1"/>
        <c:lblAlgn val="ctr"/>
        <c:lblOffset val="100"/>
        <c:noMultiLvlLbl val="0"/>
      </c:catAx>
      <c:valAx>
        <c:axId val="274058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405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Use Notes</c:v>
                </c:pt>
                <c:pt idx="1">
                  <c:v>Take Notes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274059592"/>
        <c:axId val="274061944"/>
        <c:axId val="0"/>
      </c:bar3DChart>
      <c:catAx>
        <c:axId val="274059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4061944"/>
        <c:crosses val="autoZero"/>
        <c:auto val="1"/>
        <c:lblAlgn val="ctr"/>
        <c:lblOffset val="100"/>
        <c:noMultiLvlLbl val="0"/>
      </c:catAx>
      <c:valAx>
        <c:axId val="274061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4059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42D2D-5662-49D6-AE66-5049A8ADE8AF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</dgm:pt>
    <dgm:pt modelId="{D17514EF-BE0A-4DF0-9904-4E623640586B}">
      <dgm:prSet phldrT="[Text]" custT="1"/>
      <dgm:spPr/>
      <dgm:t>
        <a:bodyPr/>
        <a:lstStyle/>
        <a:p>
          <a:endParaRPr lang="en-CA" sz="1400" dirty="0"/>
        </a:p>
      </dgm:t>
    </dgm:pt>
    <dgm:pt modelId="{9A7073D3-073E-4CF2-80ED-5C3544C687E5}" type="parTrans" cxnId="{DAABFC5F-CD1D-42C3-B3FC-CE6AA0028EDA}">
      <dgm:prSet/>
      <dgm:spPr/>
      <dgm:t>
        <a:bodyPr/>
        <a:lstStyle/>
        <a:p>
          <a:endParaRPr lang="en-CA"/>
        </a:p>
      </dgm:t>
    </dgm:pt>
    <dgm:pt modelId="{01B9FCA7-8DFC-4664-B58A-988DD80F5A0F}" type="sibTrans" cxnId="{DAABFC5F-CD1D-42C3-B3FC-CE6AA0028EDA}">
      <dgm:prSet/>
      <dgm:spPr/>
      <dgm:t>
        <a:bodyPr/>
        <a:lstStyle/>
        <a:p>
          <a:endParaRPr lang="en-CA"/>
        </a:p>
      </dgm:t>
    </dgm:pt>
    <dgm:pt modelId="{D2A4F523-34D2-4A59-B03D-D6FF2FDF96DE}">
      <dgm:prSet phldrT="[Text]"/>
      <dgm:spPr/>
      <dgm:t>
        <a:bodyPr/>
        <a:lstStyle/>
        <a:p>
          <a:endParaRPr lang="en-CA" dirty="0"/>
        </a:p>
      </dgm:t>
    </dgm:pt>
    <dgm:pt modelId="{55195AEA-236F-4956-A8D8-BAB044FB3203}" type="parTrans" cxnId="{333B7DC9-2DE4-418E-A058-0AB8C8A40C5F}">
      <dgm:prSet/>
      <dgm:spPr/>
      <dgm:t>
        <a:bodyPr/>
        <a:lstStyle/>
        <a:p>
          <a:endParaRPr lang="en-CA"/>
        </a:p>
      </dgm:t>
    </dgm:pt>
    <dgm:pt modelId="{059078A0-9940-44C2-8F6D-8B564A7CD672}" type="sibTrans" cxnId="{333B7DC9-2DE4-418E-A058-0AB8C8A40C5F}">
      <dgm:prSet/>
      <dgm:spPr/>
      <dgm:t>
        <a:bodyPr/>
        <a:lstStyle/>
        <a:p>
          <a:endParaRPr lang="en-CA"/>
        </a:p>
      </dgm:t>
    </dgm:pt>
    <dgm:pt modelId="{07C3FAEF-7001-4CC9-AE6A-B704AF81B4F3}">
      <dgm:prSet/>
      <dgm:spPr/>
      <dgm:t>
        <a:bodyPr/>
        <a:lstStyle/>
        <a:p>
          <a:endParaRPr lang="en-CA" dirty="0"/>
        </a:p>
      </dgm:t>
    </dgm:pt>
    <dgm:pt modelId="{6FD88FFE-A0DB-4D95-A4A8-FBCDE3B6E562}" type="parTrans" cxnId="{A95563B7-FF23-4B54-B137-42736C437160}">
      <dgm:prSet/>
      <dgm:spPr/>
      <dgm:t>
        <a:bodyPr/>
        <a:lstStyle/>
        <a:p>
          <a:endParaRPr lang="en-CA"/>
        </a:p>
      </dgm:t>
    </dgm:pt>
    <dgm:pt modelId="{6EC23F99-B697-4875-AB46-305076E7D85F}" type="sibTrans" cxnId="{A95563B7-FF23-4B54-B137-42736C437160}">
      <dgm:prSet/>
      <dgm:spPr/>
      <dgm:t>
        <a:bodyPr/>
        <a:lstStyle/>
        <a:p>
          <a:endParaRPr lang="en-CA"/>
        </a:p>
      </dgm:t>
    </dgm:pt>
    <dgm:pt modelId="{85A8BA38-038C-45F2-8371-6337E58F9070}" type="pres">
      <dgm:prSet presAssocID="{B6A42D2D-5662-49D6-AE66-5049A8ADE8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49E3CB-4A6A-46BD-A354-C3AB026C444C}" type="pres">
      <dgm:prSet presAssocID="{D17514EF-BE0A-4DF0-9904-4E623640586B}" presName="gear1" presStyleLbl="node1" presStyleIdx="0" presStyleCnt="3" custScaleX="131405" custScaleY="13000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FA6EAF-9603-48CD-ADF0-577583BAB8BD}" type="pres">
      <dgm:prSet presAssocID="{D17514EF-BE0A-4DF0-9904-4E623640586B}" presName="gear1srcNode" presStyleLbl="node1" presStyleIdx="0" presStyleCnt="3"/>
      <dgm:spPr/>
      <dgm:t>
        <a:bodyPr/>
        <a:lstStyle/>
        <a:p>
          <a:endParaRPr lang="en-CA"/>
        </a:p>
      </dgm:t>
    </dgm:pt>
    <dgm:pt modelId="{D736C4B3-C85D-44B0-A775-E6883A2C50DD}" type="pres">
      <dgm:prSet presAssocID="{D17514EF-BE0A-4DF0-9904-4E623640586B}" presName="gear1dstNode" presStyleLbl="node1" presStyleIdx="0" presStyleCnt="3"/>
      <dgm:spPr/>
      <dgm:t>
        <a:bodyPr/>
        <a:lstStyle/>
        <a:p>
          <a:endParaRPr lang="en-CA"/>
        </a:p>
      </dgm:t>
    </dgm:pt>
    <dgm:pt modelId="{2108AA7D-54D8-4409-B783-7585D129B5FD}" type="pres">
      <dgm:prSet presAssocID="{07C3FAEF-7001-4CC9-AE6A-B704AF81B4F3}" presName="gear2" presStyleLbl="node1" presStyleIdx="1" presStyleCnt="3" custAng="21051005" custScaleX="134667" custScaleY="127591" custLinFactNeighborX="-24164" custLinFactNeighborY="-1584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0F49E9-A0E6-4968-AEFE-AA16A7C4631C}" type="pres">
      <dgm:prSet presAssocID="{07C3FAEF-7001-4CC9-AE6A-B704AF81B4F3}" presName="gear2srcNode" presStyleLbl="node1" presStyleIdx="1" presStyleCnt="3"/>
      <dgm:spPr/>
      <dgm:t>
        <a:bodyPr/>
        <a:lstStyle/>
        <a:p>
          <a:endParaRPr lang="en-CA"/>
        </a:p>
      </dgm:t>
    </dgm:pt>
    <dgm:pt modelId="{43F7EB09-E42F-461D-BC9E-C7193B02D923}" type="pres">
      <dgm:prSet presAssocID="{07C3FAEF-7001-4CC9-AE6A-B704AF81B4F3}" presName="gear2dstNode" presStyleLbl="node1" presStyleIdx="1" presStyleCnt="3"/>
      <dgm:spPr/>
      <dgm:t>
        <a:bodyPr/>
        <a:lstStyle/>
        <a:p>
          <a:endParaRPr lang="en-CA"/>
        </a:p>
      </dgm:t>
    </dgm:pt>
    <dgm:pt modelId="{86E5E99E-C94A-47D5-A4B7-54C9C04233C6}" type="pres">
      <dgm:prSet presAssocID="{D2A4F523-34D2-4A59-B03D-D6FF2FDF96DE}" presName="gear3" presStyleLbl="node1" presStyleIdx="2" presStyleCnt="3" custAng="21522809" custLinFactNeighborX="10233" custLinFactNeighborY="-1501"/>
      <dgm:spPr/>
      <dgm:t>
        <a:bodyPr/>
        <a:lstStyle/>
        <a:p>
          <a:endParaRPr lang="en-CA"/>
        </a:p>
      </dgm:t>
    </dgm:pt>
    <dgm:pt modelId="{1D58976B-0A27-4C17-A4B7-CEA8F558B3BF}" type="pres">
      <dgm:prSet presAssocID="{D2A4F523-34D2-4A59-B03D-D6FF2FDF9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17FF28-1DC6-4F90-AE8F-96EE26E749FF}" type="pres">
      <dgm:prSet presAssocID="{D2A4F523-34D2-4A59-B03D-D6FF2FDF96DE}" presName="gear3srcNode" presStyleLbl="node1" presStyleIdx="2" presStyleCnt="3"/>
      <dgm:spPr/>
      <dgm:t>
        <a:bodyPr/>
        <a:lstStyle/>
        <a:p>
          <a:endParaRPr lang="en-CA"/>
        </a:p>
      </dgm:t>
    </dgm:pt>
    <dgm:pt modelId="{832E20DB-B17F-4332-9373-0B55DC6B0C4F}" type="pres">
      <dgm:prSet presAssocID="{D2A4F523-34D2-4A59-B03D-D6FF2FDF96DE}" presName="gear3dstNode" presStyleLbl="node1" presStyleIdx="2" presStyleCnt="3"/>
      <dgm:spPr/>
      <dgm:t>
        <a:bodyPr/>
        <a:lstStyle/>
        <a:p>
          <a:endParaRPr lang="en-CA"/>
        </a:p>
      </dgm:t>
    </dgm:pt>
    <dgm:pt modelId="{2897417E-E8F6-4F8D-9573-214A77B8AF99}" type="pres">
      <dgm:prSet presAssocID="{01B9FCA7-8DFC-4664-B58A-988DD80F5A0F}" presName="connector1" presStyleLbl="sibTrans2D1" presStyleIdx="0" presStyleCnt="3" custAng="1131552" custScaleX="131405" custScaleY="130006"/>
      <dgm:spPr/>
      <dgm:t>
        <a:bodyPr/>
        <a:lstStyle/>
        <a:p>
          <a:endParaRPr lang="en-CA"/>
        </a:p>
      </dgm:t>
    </dgm:pt>
    <dgm:pt modelId="{3EA37293-A601-4FDD-A5D8-390868099009}" type="pres">
      <dgm:prSet presAssocID="{6EC23F99-B697-4875-AB46-305076E7D85F}" presName="connector2" presStyleLbl="sibTrans2D1" presStyleIdx="1" presStyleCnt="3" custLinFactNeighborX="-35845" custLinFactNeighborY="-18310"/>
      <dgm:spPr/>
      <dgm:t>
        <a:bodyPr/>
        <a:lstStyle/>
        <a:p>
          <a:endParaRPr lang="en-CA"/>
        </a:p>
      </dgm:t>
    </dgm:pt>
    <dgm:pt modelId="{F1231352-28B9-4376-B12F-2DB9BF39D344}" type="pres">
      <dgm:prSet presAssocID="{059078A0-9940-44C2-8F6D-8B564A7CD672}" presName="connector3" presStyleLbl="sibTrans2D1" presStyleIdx="2" presStyleCnt="3" custLinFactNeighborX="10877" custLinFactNeighborY="514"/>
      <dgm:spPr/>
      <dgm:t>
        <a:bodyPr/>
        <a:lstStyle/>
        <a:p>
          <a:endParaRPr lang="en-CA"/>
        </a:p>
      </dgm:t>
    </dgm:pt>
  </dgm:ptLst>
  <dgm:cxnLst>
    <dgm:cxn modelId="{A95563B7-FF23-4B54-B137-42736C437160}" srcId="{B6A42D2D-5662-49D6-AE66-5049A8ADE8AF}" destId="{07C3FAEF-7001-4CC9-AE6A-B704AF81B4F3}" srcOrd="1" destOrd="0" parTransId="{6FD88FFE-A0DB-4D95-A4A8-FBCDE3B6E562}" sibTransId="{6EC23F99-B697-4875-AB46-305076E7D85F}"/>
    <dgm:cxn modelId="{48DD412B-8295-4E85-BD35-BF71FDE2EDC8}" type="presOf" srcId="{B6A42D2D-5662-49D6-AE66-5049A8ADE8AF}" destId="{85A8BA38-038C-45F2-8371-6337E58F9070}" srcOrd="0" destOrd="0" presId="urn:microsoft.com/office/officeart/2005/8/layout/gear1"/>
    <dgm:cxn modelId="{2B063835-F7C3-452B-9BD7-CDC616E79467}" type="presOf" srcId="{D17514EF-BE0A-4DF0-9904-4E623640586B}" destId="{92FA6EAF-9603-48CD-ADF0-577583BAB8BD}" srcOrd="1" destOrd="0" presId="urn:microsoft.com/office/officeart/2005/8/layout/gear1"/>
    <dgm:cxn modelId="{F6B71FBC-CBB4-424B-9BA3-BFB43FBCFB8D}" type="presOf" srcId="{D2A4F523-34D2-4A59-B03D-D6FF2FDF96DE}" destId="{832E20DB-B17F-4332-9373-0B55DC6B0C4F}" srcOrd="3" destOrd="0" presId="urn:microsoft.com/office/officeart/2005/8/layout/gear1"/>
    <dgm:cxn modelId="{372E5B10-9457-47C8-821F-493B253576FD}" type="presOf" srcId="{059078A0-9940-44C2-8F6D-8B564A7CD672}" destId="{F1231352-28B9-4376-B12F-2DB9BF39D344}" srcOrd="0" destOrd="0" presId="urn:microsoft.com/office/officeart/2005/8/layout/gear1"/>
    <dgm:cxn modelId="{A2F7C51F-32E2-4536-9D91-D1278B9B9009}" type="presOf" srcId="{D17514EF-BE0A-4DF0-9904-4E623640586B}" destId="{D149E3CB-4A6A-46BD-A354-C3AB026C444C}" srcOrd="0" destOrd="0" presId="urn:microsoft.com/office/officeart/2005/8/layout/gear1"/>
    <dgm:cxn modelId="{4B792FE9-1613-4639-83AA-2DB29FBA16DF}" type="presOf" srcId="{6EC23F99-B697-4875-AB46-305076E7D85F}" destId="{3EA37293-A601-4FDD-A5D8-390868099009}" srcOrd="0" destOrd="0" presId="urn:microsoft.com/office/officeart/2005/8/layout/gear1"/>
    <dgm:cxn modelId="{E250A82B-D457-46E8-8F99-45B840D39F20}" type="presOf" srcId="{D2A4F523-34D2-4A59-B03D-D6FF2FDF96DE}" destId="{86E5E99E-C94A-47D5-A4B7-54C9C04233C6}" srcOrd="0" destOrd="0" presId="urn:microsoft.com/office/officeart/2005/8/layout/gear1"/>
    <dgm:cxn modelId="{572B0887-94C4-4E77-9273-E1B18E16D9BF}" type="presOf" srcId="{D2A4F523-34D2-4A59-B03D-D6FF2FDF96DE}" destId="{1D58976B-0A27-4C17-A4B7-CEA8F558B3BF}" srcOrd="1" destOrd="0" presId="urn:microsoft.com/office/officeart/2005/8/layout/gear1"/>
    <dgm:cxn modelId="{4049BDC5-226B-4D67-A7E5-08D40FFF5476}" type="presOf" srcId="{07C3FAEF-7001-4CC9-AE6A-B704AF81B4F3}" destId="{2108AA7D-54D8-4409-B783-7585D129B5FD}" srcOrd="0" destOrd="0" presId="urn:microsoft.com/office/officeart/2005/8/layout/gear1"/>
    <dgm:cxn modelId="{E85F0208-AB4F-4C40-BBE2-859391242C18}" type="presOf" srcId="{D2A4F523-34D2-4A59-B03D-D6FF2FDF96DE}" destId="{EF17FF28-1DC6-4F90-AE8F-96EE26E749FF}" srcOrd="2" destOrd="0" presId="urn:microsoft.com/office/officeart/2005/8/layout/gear1"/>
    <dgm:cxn modelId="{617B3801-4E90-49B5-870E-E1318231CE6B}" type="presOf" srcId="{01B9FCA7-8DFC-4664-B58A-988DD80F5A0F}" destId="{2897417E-E8F6-4F8D-9573-214A77B8AF99}" srcOrd="0" destOrd="0" presId="urn:microsoft.com/office/officeart/2005/8/layout/gear1"/>
    <dgm:cxn modelId="{ACBA2AEB-E3AC-4DF0-A2E8-DB7A8D069AAC}" type="presOf" srcId="{07C3FAEF-7001-4CC9-AE6A-B704AF81B4F3}" destId="{0E0F49E9-A0E6-4968-AEFE-AA16A7C4631C}" srcOrd="1" destOrd="0" presId="urn:microsoft.com/office/officeart/2005/8/layout/gear1"/>
    <dgm:cxn modelId="{DAABFC5F-CD1D-42C3-B3FC-CE6AA0028EDA}" srcId="{B6A42D2D-5662-49D6-AE66-5049A8ADE8AF}" destId="{D17514EF-BE0A-4DF0-9904-4E623640586B}" srcOrd="0" destOrd="0" parTransId="{9A7073D3-073E-4CF2-80ED-5C3544C687E5}" sibTransId="{01B9FCA7-8DFC-4664-B58A-988DD80F5A0F}"/>
    <dgm:cxn modelId="{B983FC23-D509-4089-AF2D-E586BAD995DD}" type="presOf" srcId="{07C3FAEF-7001-4CC9-AE6A-B704AF81B4F3}" destId="{43F7EB09-E42F-461D-BC9E-C7193B02D923}" srcOrd="2" destOrd="0" presId="urn:microsoft.com/office/officeart/2005/8/layout/gear1"/>
    <dgm:cxn modelId="{333B7DC9-2DE4-418E-A058-0AB8C8A40C5F}" srcId="{B6A42D2D-5662-49D6-AE66-5049A8ADE8AF}" destId="{D2A4F523-34D2-4A59-B03D-D6FF2FDF96DE}" srcOrd="2" destOrd="0" parTransId="{55195AEA-236F-4956-A8D8-BAB044FB3203}" sibTransId="{059078A0-9940-44C2-8F6D-8B564A7CD672}"/>
    <dgm:cxn modelId="{990799F9-B337-4F39-B8C6-28A07FAA4158}" type="presOf" srcId="{D17514EF-BE0A-4DF0-9904-4E623640586B}" destId="{D736C4B3-C85D-44B0-A775-E6883A2C50DD}" srcOrd="2" destOrd="0" presId="urn:microsoft.com/office/officeart/2005/8/layout/gear1"/>
    <dgm:cxn modelId="{A29F2189-CF89-4471-8EB4-B382AC2CA200}" type="presParOf" srcId="{85A8BA38-038C-45F2-8371-6337E58F9070}" destId="{D149E3CB-4A6A-46BD-A354-C3AB026C444C}" srcOrd="0" destOrd="0" presId="urn:microsoft.com/office/officeart/2005/8/layout/gear1"/>
    <dgm:cxn modelId="{C9AC8431-DD7F-48E5-868E-8738634A3DCA}" type="presParOf" srcId="{85A8BA38-038C-45F2-8371-6337E58F9070}" destId="{92FA6EAF-9603-48CD-ADF0-577583BAB8BD}" srcOrd="1" destOrd="0" presId="urn:microsoft.com/office/officeart/2005/8/layout/gear1"/>
    <dgm:cxn modelId="{5730EF30-551E-4689-8EB6-07C14B38DFB3}" type="presParOf" srcId="{85A8BA38-038C-45F2-8371-6337E58F9070}" destId="{D736C4B3-C85D-44B0-A775-E6883A2C50DD}" srcOrd="2" destOrd="0" presId="urn:microsoft.com/office/officeart/2005/8/layout/gear1"/>
    <dgm:cxn modelId="{938AF807-5480-4319-AEDC-BB265FCEE454}" type="presParOf" srcId="{85A8BA38-038C-45F2-8371-6337E58F9070}" destId="{2108AA7D-54D8-4409-B783-7585D129B5FD}" srcOrd="3" destOrd="0" presId="urn:microsoft.com/office/officeart/2005/8/layout/gear1"/>
    <dgm:cxn modelId="{C1DBFD77-2470-4E1E-AF1A-D592634BCF7F}" type="presParOf" srcId="{85A8BA38-038C-45F2-8371-6337E58F9070}" destId="{0E0F49E9-A0E6-4968-AEFE-AA16A7C4631C}" srcOrd="4" destOrd="0" presId="urn:microsoft.com/office/officeart/2005/8/layout/gear1"/>
    <dgm:cxn modelId="{6BE7D796-175E-4BC0-85A4-AB34BD0EDE4A}" type="presParOf" srcId="{85A8BA38-038C-45F2-8371-6337E58F9070}" destId="{43F7EB09-E42F-461D-BC9E-C7193B02D923}" srcOrd="5" destOrd="0" presId="urn:microsoft.com/office/officeart/2005/8/layout/gear1"/>
    <dgm:cxn modelId="{F26E19D3-C5B2-423F-BCA8-08B3001891FD}" type="presParOf" srcId="{85A8BA38-038C-45F2-8371-6337E58F9070}" destId="{86E5E99E-C94A-47D5-A4B7-54C9C04233C6}" srcOrd="6" destOrd="0" presId="urn:microsoft.com/office/officeart/2005/8/layout/gear1"/>
    <dgm:cxn modelId="{EC7887FB-D3B1-4DF1-A482-347BB7968B63}" type="presParOf" srcId="{85A8BA38-038C-45F2-8371-6337E58F9070}" destId="{1D58976B-0A27-4C17-A4B7-CEA8F558B3BF}" srcOrd="7" destOrd="0" presId="urn:microsoft.com/office/officeart/2005/8/layout/gear1"/>
    <dgm:cxn modelId="{9280910C-71CB-45CD-A2F0-8C2579E4D7C1}" type="presParOf" srcId="{85A8BA38-038C-45F2-8371-6337E58F9070}" destId="{EF17FF28-1DC6-4F90-AE8F-96EE26E749FF}" srcOrd="8" destOrd="0" presId="urn:microsoft.com/office/officeart/2005/8/layout/gear1"/>
    <dgm:cxn modelId="{9A997B3F-5A88-454D-96BF-EF32D866594E}" type="presParOf" srcId="{85A8BA38-038C-45F2-8371-6337E58F9070}" destId="{832E20DB-B17F-4332-9373-0B55DC6B0C4F}" srcOrd="9" destOrd="0" presId="urn:microsoft.com/office/officeart/2005/8/layout/gear1"/>
    <dgm:cxn modelId="{83B0503A-7EAF-4809-8682-997BDA9DAE8F}" type="presParOf" srcId="{85A8BA38-038C-45F2-8371-6337E58F9070}" destId="{2897417E-E8F6-4F8D-9573-214A77B8AF99}" srcOrd="10" destOrd="0" presId="urn:microsoft.com/office/officeart/2005/8/layout/gear1"/>
    <dgm:cxn modelId="{41B967F4-F559-4183-9D7F-EAF034FC33EB}" type="presParOf" srcId="{85A8BA38-038C-45F2-8371-6337E58F9070}" destId="{3EA37293-A601-4FDD-A5D8-390868099009}" srcOrd="11" destOrd="0" presId="urn:microsoft.com/office/officeart/2005/8/layout/gear1"/>
    <dgm:cxn modelId="{DCA48B79-1AB9-42F4-9500-7A5ECC614485}" type="presParOf" srcId="{85A8BA38-038C-45F2-8371-6337E58F9070}" destId="{F1231352-28B9-4376-B12F-2DB9BF39D3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A42D2D-5662-49D6-AE66-5049A8ADE8AF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</dgm:pt>
    <dgm:pt modelId="{D17514EF-BE0A-4DF0-9904-4E623640586B}">
      <dgm:prSet phldrT="[Text]" custT="1"/>
      <dgm:spPr/>
      <dgm:t>
        <a:bodyPr/>
        <a:lstStyle/>
        <a:p>
          <a:endParaRPr lang="en-CA" sz="1400" dirty="0"/>
        </a:p>
      </dgm:t>
    </dgm:pt>
    <dgm:pt modelId="{9A7073D3-073E-4CF2-80ED-5C3544C687E5}" type="parTrans" cxnId="{DAABFC5F-CD1D-42C3-B3FC-CE6AA0028EDA}">
      <dgm:prSet/>
      <dgm:spPr/>
      <dgm:t>
        <a:bodyPr/>
        <a:lstStyle/>
        <a:p>
          <a:endParaRPr lang="en-CA"/>
        </a:p>
      </dgm:t>
    </dgm:pt>
    <dgm:pt modelId="{01B9FCA7-8DFC-4664-B58A-988DD80F5A0F}" type="sibTrans" cxnId="{DAABFC5F-CD1D-42C3-B3FC-CE6AA0028EDA}">
      <dgm:prSet/>
      <dgm:spPr/>
      <dgm:t>
        <a:bodyPr/>
        <a:lstStyle/>
        <a:p>
          <a:endParaRPr lang="en-CA"/>
        </a:p>
      </dgm:t>
    </dgm:pt>
    <dgm:pt modelId="{D2A4F523-34D2-4A59-B03D-D6FF2FDF96DE}">
      <dgm:prSet phldrT="[Text]"/>
      <dgm:spPr/>
      <dgm:t>
        <a:bodyPr/>
        <a:lstStyle/>
        <a:p>
          <a:endParaRPr lang="en-CA" dirty="0"/>
        </a:p>
      </dgm:t>
    </dgm:pt>
    <dgm:pt modelId="{55195AEA-236F-4956-A8D8-BAB044FB3203}" type="parTrans" cxnId="{333B7DC9-2DE4-418E-A058-0AB8C8A40C5F}">
      <dgm:prSet/>
      <dgm:spPr/>
      <dgm:t>
        <a:bodyPr/>
        <a:lstStyle/>
        <a:p>
          <a:endParaRPr lang="en-CA"/>
        </a:p>
      </dgm:t>
    </dgm:pt>
    <dgm:pt modelId="{059078A0-9940-44C2-8F6D-8B564A7CD672}" type="sibTrans" cxnId="{333B7DC9-2DE4-418E-A058-0AB8C8A40C5F}">
      <dgm:prSet/>
      <dgm:spPr/>
      <dgm:t>
        <a:bodyPr/>
        <a:lstStyle/>
        <a:p>
          <a:endParaRPr lang="en-CA"/>
        </a:p>
      </dgm:t>
    </dgm:pt>
    <dgm:pt modelId="{07C3FAEF-7001-4CC9-AE6A-B704AF81B4F3}">
      <dgm:prSet/>
      <dgm:spPr/>
      <dgm:t>
        <a:bodyPr/>
        <a:lstStyle/>
        <a:p>
          <a:endParaRPr lang="en-CA" dirty="0"/>
        </a:p>
      </dgm:t>
    </dgm:pt>
    <dgm:pt modelId="{6FD88FFE-A0DB-4D95-A4A8-FBCDE3B6E562}" type="parTrans" cxnId="{A95563B7-FF23-4B54-B137-42736C437160}">
      <dgm:prSet/>
      <dgm:spPr/>
      <dgm:t>
        <a:bodyPr/>
        <a:lstStyle/>
        <a:p>
          <a:endParaRPr lang="en-CA"/>
        </a:p>
      </dgm:t>
    </dgm:pt>
    <dgm:pt modelId="{6EC23F99-B697-4875-AB46-305076E7D85F}" type="sibTrans" cxnId="{A95563B7-FF23-4B54-B137-42736C437160}">
      <dgm:prSet/>
      <dgm:spPr/>
      <dgm:t>
        <a:bodyPr/>
        <a:lstStyle/>
        <a:p>
          <a:endParaRPr lang="en-CA"/>
        </a:p>
      </dgm:t>
    </dgm:pt>
    <dgm:pt modelId="{85A8BA38-038C-45F2-8371-6337E58F9070}" type="pres">
      <dgm:prSet presAssocID="{B6A42D2D-5662-49D6-AE66-5049A8ADE8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49E3CB-4A6A-46BD-A354-C3AB026C444C}" type="pres">
      <dgm:prSet presAssocID="{D17514EF-BE0A-4DF0-9904-4E623640586B}" presName="gear1" presStyleLbl="node1" presStyleIdx="0" presStyleCnt="3" custScaleX="131405" custScaleY="13000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FA6EAF-9603-48CD-ADF0-577583BAB8BD}" type="pres">
      <dgm:prSet presAssocID="{D17514EF-BE0A-4DF0-9904-4E623640586B}" presName="gear1srcNode" presStyleLbl="node1" presStyleIdx="0" presStyleCnt="3"/>
      <dgm:spPr/>
      <dgm:t>
        <a:bodyPr/>
        <a:lstStyle/>
        <a:p>
          <a:endParaRPr lang="en-CA"/>
        </a:p>
      </dgm:t>
    </dgm:pt>
    <dgm:pt modelId="{D736C4B3-C85D-44B0-A775-E6883A2C50DD}" type="pres">
      <dgm:prSet presAssocID="{D17514EF-BE0A-4DF0-9904-4E623640586B}" presName="gear1dstNode" presStyleLbl="node1" presStyleIdx="0" presStyleCnt="3"/>
      <dgm:spPr/>
      <dgm:t>
        <a:bodyPr/>
        <a:lstStyle/>
        <a:p>
          <a:endParaRPr lang="en-CA"/>
        </a:p>
      </dgm:t>
    </dgm:pt>
    <dgm:pt modelId="{2108AA7D-54D8-4409-B783-7585D129B5FD}" type="pres">
      <dgm:prSet presAssocID="{07C3FAEF-7001-4CC9-AE6A-B704AF81B4F3}" presName="gear2" presStyleLbl="node1" presStyleIdx="1" presStyleCnt="3" custAng="21051005" custScaleX="134667" custScaleY="127591" custLinFactNeighborX="-24164" custLinFactNeighborY="-1584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0F49E9-A0E6-4968-AEFE-AA16A7C4631C}" type="pres">
      <dgm:prSet presAssocID="{07C3FAEF-7001-4CC9-AE6A-B704AF81B4F3}" presName="gear2srcNode" presStyleLbl="node1" presStyleIdx="1" presStyleCnt="3"/>
      <dgm:spPr/>
      <dgm:t>
        <a:bodyPr/>
        <a:lstStyle/>
        <a:p>
          <a:endParaRPr lang="en-CA"/>
        </a:p>
      </dgm:t>
    </dgm:pt>
    <dgm:pt modelId="{43F7EB09-E42F-461D-BC9E-C7193B02D923}" type="pres">
      <dgm:prSet presAssocID="{07C3FAEF-7001-4CC9-AE6A-B704AF81B4F3}" presName="gear2dstNode" presStyleLbl="node1" presStyleIdx="1" presStyleCnt="3"/>
      <dgm:spPr/>
      <dgm:t>
        <a:bodyPr/>
        <a:lstStyle/>
        <a:p>
          <a:endParaRPr lang="en-CA"/>
        </a:p>
      </dgm:t>
    </dgm:pt>
    <dgm:pt modelId="{86E5E99E-C94A-47D5-A4B7-54C9C04233C6}" type="pres">
      <dgm:prSet presAssocID="{D2A4F523-34D2-4A59-B03D-D6FF2FDF96DE}" presName="gear3" presStyleLbl="node1" presStyleIdx="2" presStyleCnt="3" custAng="21522809" custLinFactNeighborX="10233" custLinFactNeighborY="-1501"/>
      <dgm:spPr/>
      <dgm:t>
        <a:bodyPr/>
        <a:lstStyle/>
        <a:p>
          <a:endParaRPr lang="en-CA"/>
        </a:p>
      </dgm:t>
    </dgm:pt>
    <dgm:pt modelId="{1D58976B-0A27-4C17-A4B7-CEA8F558B3BF}" type="pres">
      <dgm:prSet presAssocID="{D2A4F523-34D2-4A59-B03D-D6FF2FDF9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17FF28-1DC6-4F90-AE8F-96EE26E749FF}" type="pres">
      <dgm:prSet presAssocID="{D2A4F523-34D2-4A59-B03D-D6FF2FDF96DE}" presName="gear3srcNode" presStyleLbl="node1" presStyleIdx="2" presStyleCnt="3"/>
      <dgm:spPr/>
      <dgm:t>
        <a:bodyPr/>
        <a:lstStyle/>
        <a:p>
          <a:endParaRPr lang="en-CA"/>
        </a:p>
      </dgm:t>
    </dgm:pt>
    <dgm:pt modelId="{832E20DB-B17F-4332-9373-0B55DC6B0C4F}" type="pres">
      <dgm:prSet presAssocID="{D2A4F523-34D2-4A59-B03D-D6FF2FDF96DE}" presName="gear3dstNode" presStyleLbl="node1" presStyleIdx="2" presStyleCnt="3"/>
      <dgm:spPr/>
      <dgm:t>
        <a:bodyPr/>
        <a:lstStyle/>
        <a:p>
          <a:endParaRPr lang="en-CA"/>
        </a:p>
      </dgm:t>
    </dgm:pt>
    <dgm:pt modelId="{2897417E-E8F6-4F8D-9573-214A77B8AF99}" type="pres">
      <dgm:prSet presAssocID="{01B9FCA7-8DFC-4664-B58A-988DD80F5A0F}" presName="connector1" presStyleLbl="sibTrans2D1" presStyleIdx="0" presStyleCnt="3" custAng="1131552" custScaleX="131405" custScaleY="130006"/>
      <dgm:spPr/>
      <dgm:t>
        <a:bodyPr/>
        <a:lstStyle/>
        <a:p>
          <a:endParaRPr lang="en-CA"/>
        </a:p>
      </dgm:t>
    </dgm:pt>
    <dgm:pt modelId="{3EA37293-A601-4FDD-A5D8-390868099009}" type="pres">
      <dgm:prSet presAssocID="{6EC23F99-B697-4875-AB46-305076E7D85F}" presName="connector2" presStyleLbl="sibTrans2D1" presStyleIdx="1" presStyleCnt="3" custLinFactNeighborX="-35845" custLinFactNeighborY="-18310"/>
      <dgm:spPr/>
      <dgm:t>
        <a:bodyPr/>
        <a:lstStyle/>
        <a:p>
          <a:endParaRPr lang="en-CA"/>
        </a:p>
      </dgm:t>
    </dgm:pt>
    <dgm:pt modelId="{F1231352-28B9-4376-B12F-2DB9BF39D344}" type="pres">
      <dgm:prSet presAssocID="{059078A0-9940-44C2-8F6D-8B564A7CD672}" presName="connector3" presStyleLbl="sibTrans2D1" presStyleIdx="2" presStyleCnt="3" custLinFactNeighborX="10877" custLinFactNeighborY="514"/>
      <dgm:spPr/>
      <dgm:t>
        <a:bodyPr/>
        <a:lstStyle/>
        <a:p>
          <a:endParaRPr lang="en-CA"/>
        </a:p>
      </dgm:t>
    </dgm:pt>
  </dgm:ptLst>
  <dgm:cxnLst>
    <dgm:cxn modelId="{A95563B7-FF23-4B54-B137-42736C437160}" srcId="{B6A42D2D-5662-49D6-AE66-5049A8ADE8AF}" destId="{07C3FAEF-7001-4CC9-AE6A-B704AF81B4F3}" srcOrd="1" destOrd="0" parTransId="{6FD88FFE-A0DB-4D95-A4A8-FBCDE3B6E562}" sibTransId="{6EC23F99-B697-4875-AB46-305076E7D85F}"/>
    <dgm:cxn modelId="{CF2A4032-EB86-4557-816E-42BBD251CCA5}" type="presOf" srcId="{01B9FCA7-8DFC-4664-B58A-988DD80F5A0F}" destId="{2897417E-E8F6-4F8D-9573-214A77B8AF99}" srcOrd="0" destOrd="0" presId="urn:microsoft.com/office/officeart/2005/8/layout/gear1"/>
    <dgm:cxn modelId="{CF0D88BA-6206-4EC1-94AD-6B250840A49C}" type="presOf" srcId="{D17514EF-BE0A-4DF0-9904-4E623640586B}" destId="{D736C4B3-C85D-44B0-A775-E6883A2C50DD}" srcOrd="2" destOrd="0" presId="urn:microsoft.com/office/officeart/2005/8/layout/gear1"/>
    <dgm:cxn modelId="{E80FA8C9-0D22-457A-9C89-535B41F18A36}" type="presOf" srcId="{D2A4F523-34D2-4A59-B03D-D6FF2FDF96DE}" destId="{832E20DB-B17F-4332-9373-0B55DC6B0C4F}" srcOrd="3" destOrd="0" presId="urn:microsoft.com/office/officeart/2005/8/layout/gear1"/>
    <dgm:cxn modelId="{333B7DC9-2DE4-418E-A058-0AB8C8A40C5F}" srcId="{B6A42D2D-5662-49D6-AE66-5049A8ADE8AF}" destId="{D2A4F523-34D2-4A59-B03D-D6FF2FDF96DE}" srcOrd="2" destOrd="0" parTransId="{55195AEA-236F-4956-A8D8-BAB044FB3203}" sibTransId="{059078A0-9940-44C2-8F6D-8B564A7CD672}"/>
    <dgm:cxn modelId="{AAA63A27-412A-4B9C-B271-DA074DB14811}" type="presOf" srcId="{07C3FAEF-7001-4CC9-AE6A-B704AF81B4F3}" destId="{43F7EB09-E42F-461D-BC9E-C7193B02D923}" srcOrd="2" destOrd="0" presId="urn:microsoft.com/office/officeart/2005/8/layout/gear1"/>
    <dgm:cxn modelId="{695545BB-1472-492B-A92B-131CDED69484}" type="presOf" srcId="{D17514EF-BE0A-4DF0-9904-4E623640586B}" destId="{92FA6EAF-9603-48CD-ADF0-577583BAB8BD}" srcOrd="1" destOrd="0" presId="urn:microsoft.com/office/officeart/2005/8/layout/gear1"/>
    <dgm:cxn modelId="{B383686F-32D9-4E64-A312-9541E1E32B2C}" type="presOf" srcId="{B6A42D2D-5662-49D6-AE66-5049A8ADE8AF}" destId="{85A8BA38-038C-45F2-8371-6337E58F9070}" srcOrd="0" destOrd="0" presId="urn:microsoft.com/office/officeart/2005/8/layout/gear1"/>
    <dgm:cxn modelId="{1E2AF094-F8C1-4392-B458-6686A191E4CB}" type="presOf" srcId="{059078A0-9940-44C2-8F6D-8B564A7CD672}" destId="{F1231352-28B9-4376-B12F-2DB9BF39D344}" srcOrd="0" destOrd="0" presId="urn:microsoft.com/office/officeart/2005/8/layout/gear1"/>
    <dgm:cxn modelId="{F2C5B0A2-AFFE-4F8A-829C-4D3087538EF0}" type="presOf" srcId="{D2A4F523-34D2-4A59-B03D-D6FF2FDF96DE}" destId="{1D58976B-0A27-4C17-A4B7-CEA8F558B3BF}" srcOrd="1" destOrd="0" presId="urn:microsoft.com/office/officeart/2005/8/layout/gear1"/>
    <dgm:cxn modelId="{E785401F-A90D-443F-965D-A3E988739F30}" type="presOf" srcId="{07C3FAEF-7001-4CC9-AE6A-B704AF81B4F3}" destId="{0E0F49E9-A0E6-4968-AEFE-AA16A7C4631C}" srcOrd="1" destOrd="0" presId="urn:microsoft.com/office/officeart/2005/8/layout/gear1"/>
    <dgm:cxn modelId="{65152EBF-A30F-4DF7-B4C9-ADD4605BDF72}" type="presOf" srcId="{D2A4F523-34D2-4A59-B03D-D6FF2FDF96DE}" destId="{86E5E99E-C94A-47D5-A4B7-54C9C04233C6}" srcOrd="0" destOrd="0" presId="urn:microsoft.com/office/officeart/2005/8/layout/gear1"/>
    <dgm:cxn modelId="{DAABFC5F-CD1D-42C3-B3FC-CE6AA0028EDA}" srcId="{B6A42D2D-5662-49D6-AE66-5049A8ADE8AF}" destId="{D17514EF-BE0A-4DF0-9904-4E623640586B}" srcOrd="0" destOrd="0" parTransId="{9A7073D3-073E-4CF2-80ED-5C3544C687E5}" sibTransId="{01B9FCA7-8DFC-4664-B58A-988DD80F5A0F}"/>
    <dgm:cxn modelId="{2E28E78D-7AC2-441A-B4DB-63ECAB7E8038}" type="presOf" srcId="{D17514EF-BE0A-4DF0-9904-4E623640586B}" destId="{D149E3CB-4A6A-46BD-A354-C3AB026C444C}" srcOrd="0" destOrd="0" presId="urn:microsoft.com/office/officeart/2005/8/layout/gear1"/>
    <dgm:cxn modelId="{9B34B0E5-131D-4A1C-A66B-3C9058FD0D83}" type="presOf" srcId="{6EC23F99-B697-4875-AB46-305076E7D85F}" destId="{3EA37293-A601-4FDD-A5D8-390868099009}" srcOrd="0" destOrd="0" presId="urn:microsoft.com/office/officeart/2005/8/layout/gear1"/>
    <dgm:cxn modelId="{4FE497C7-E035-46AB-9CBE-C631BBA08587}" type="presOf" srcId="{D2A4F523-34D2-4A59-B03D-D6FF2FDF96DE}" destId="{EF17FF28-1DC6-4F90-AE8F-96EE26E749FF}" srcOrd="2" destOrd="0" presId="urn:microsoft.com/office/officeart/2005/8/layout/gear1"/>
    <dgm:cxn modelId="{084DD4B1-36D3-427A-ADE9-604CFE499F6C}" type="presOf" srcId="{07C3FAEF-7001-4CC9-AE6A-B704AF81B4F3}" destId="{2108AA7D-54D8-4409-B783-7585D129B5FD}" srcOrd="0" destOrd="0" presId="urn:microsoft.com/office/officeart/2005/8/layout/gear1"/>
    <dgm:cxn modelId="{E0FA2F60-34C7-4F3F-B19A-987969C3394F}" type="presParOf" srcId="{85A8BA38-038C-45F2-8371-6337E58F9070}" destId="{D149E3CB-4A6A-46BD-A354-C3AB026C444C}" srcOrd="0" destOrd="0" presId="urn:microsoft.com/office/officeart/2005/8/layout/gear1"/>
    <dgm:cxn modelId="{B6822867-C708-41B3-80BD-AEAA9ED73873}" type="presParOf" srcId="{85A8BA38-038C-45F2-8371-6337E58F9070}" destId="{92FA6EAF-9603-48CD-ADF0-577583BAB8BD}" srcOrd="1" destOrd="0" presId="urn:microsoft.com/office/officeart/2005/8/layout/gear1"/>
    <dgm:cxn modelId="{4F6EB212-5A20-4B82-BCA5-1189999FA27B}" type="presParOf" srcId="{85A8BA38-038C-45F2-8371-6337E58F9070}" destId="{D736C4B3-C85D-44B0-A775-E6883A2C50DD}" srcOrd="2" destOrd="0" presId="urn:microsoft.com/office/officeart/2005/8/layout/gear1"/>
    <dgm:cxn modelId="{7FF5C91D-3078-4F96-87F2-BED5C36FBF14}" type="presParOf" srcId="{85A8BA38-038C-45F2-8371-6337E58F9070}" destId="{2108AA7D-54D8-4409-B783-7585D129B5FD}" srcOrd="3" destOrd="0" presId="urn:microsoft.com/office/officeart/2005/8/layout/gear1"/>
    <dgm:cxn modelId="{F86EDFBF-B731-496D-94A5-8375F67A9378}" type="presParOf" srcId="{85A8BA38-038C-45F2-8371-6337E58F9070}" destId="{0E0F49E9-A0E6-4968-AEFE-AA16A7C4631C}" srcOrd="4" destOrd="0" presId="urn:microsoft.com/office/officeart/2005/8/layout/gear1"/>
    <dgm:cxn modelId="{2AAD3D27-4116-45CE-97C7-5D3845C3B1FF}" type="presParOf" srcId="{85A8BA38-038C-45F2-8371-6337E58F9070}" destId="{43F7EB09-E42F-461D-BC9E-C7193B02D923}" srcOrd="5" destOrd="0" presId="urn:microsoft.com/office/officeart/2005/8/layout/gear1"/>
    <dgm:cxn modelId="{F1DC5C83-D37F-4C90-9310-47B560062F36}" type="presParOf" srcId="{85A8BA38-038C-45F2-8371-6337E58F9070}" destId="{86E5E99E-C94A-47D5-A4B7-54C9C04233C6}" srcOrd="6" destOrd="0" presId="urn:microsoft.com/office/officeart/2005/8/layout/gear1"/>
    <dgm:cxn modelId="{4B194FCB-93F3-4542-952A-5B93F011591F}" type="presParOf" srcId="{85A8BA38-038C-45F2-8371-6337E58F9070}" destId="{1D58976B-0A27-4C17-A4B7-CEA8F558B3BF}" srcOrd="7" destOrd="0" presId="urn:microsoft.com/office/officeart/2005/8/layout/gear1"/>
    <dgm:cxn modelId="{C0DB071C-4674-4C2E-A0E2-F7B4BD14EA7E}" type="presParOf" srcId="{85A8BA38-038C-45F2-8371-6337E58F9070}" destId="{EF17FF28-1DC6-4F90-AE8F-96EE26E749FF}" srcOrd="8" destOrd="0" presId="urn:microsoft.com/office/officeart/2005/8/layout/gear1"/>
    <dgm:cxn modelId="{8197A1CD-A9F8-4D4D-AFA9-19D314F6A7D5}" type="presParOf" srcId="{85A8BA38-038C-45F2-8371-6337E58F9070}" destId="{832E20DB-B17F-4332-9373-0B55DC6B0C4F}" srcOrd="9" destOrd="0" presId="urn:microsoft.com/office/officeart/2005/8/layout/gear1"/>
    <dgm:cxn modelId="{4E3B66E0-B065-416A-9873-E087CCA7056E}" type="presParOf" srcId="{85A8BA38-038C-45F2-8371-6337E58F9070}" destId="{2897417E-E8F6-4F8D-9573-214A77B8AF99}" srcOrd="10" destOrd="0" presId="urn:microsoft.com/office/officeart/2005/8/layout/gear1"/>
    <dgm:cxn modelId="{017F3EB1-D1F3-4334-AD97-3D3FF5EA2968}" type="presParOf" srcId="{85A8BA38-038C-45F2-8371-6337E58F9070}" destId="{3EA37293-A601-4FDD-A5D8-390868099009}" srcOrd="11" destOrd="0" presId="urn:microsoft.com/office/officeart/2005/8/layout/gear1"/>
    <dgm:cxn modelId="{5DD7B3BD-291F-4160-A363-B5594DCC40E1}" type="presParOf" srcId="{85A8BA38-038C-45F2-8371-6337E58F9070}" destId="{F1231352-28B9-4376-B12F-2DB9BF39D3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9E3CB-4A6A-46BD-A354-C3AB026C444C}">
      <dsp:nvSpPr>
        <dsp:cNvPr id="0" name=""/>
        <dsp:cNvSpPr/>
      </dsp:nvSpPr>
      <dsp:spPr>
        <a:xfrm>
          <a:off x="2903255" y="1461464"/>
          <a:ext cx="3237764" cy="3203294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 dirty="0"/>
        </a:p>
      </dsp:txBody>
      <dsp:txXfrm>
        <a:off x="3551613" y="2211820"/>
        <a:ext cx="1941048" cy="1646560"/>
      </dsp:txXfrm>
    </dsp:sp>
    <dsp:sp modelId="{2108AA7D-54D8-4409-B783-7585D129B5FD}">
      <dsp:nvSpPr>
        <dsp:cNvPr id="0" name=""/>
        <dsp:cNvSpPr/>
      </dsp:nvSpPr>
      <dsp:spPr>
        <a:xfrm rot="21051005">
          <a:off x="1112959" y="717521"/>
          <a:ext cx="2413192" cy="2286392"/>
        </a:xfrm>
        <a:prstGeom prst="gear6">
          <a:avLst/>
        </a:prstGeom>
        <a:solidFill>
          <a:schemeClr val="accent6">
            <a:shade val="80000"/>
            <a:hueOff val="411151"/>
            <a:satOff val="-44755"/>
            <a:lumOff val="21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400" kern="1200" dirty="0"/>
        </a:p>
      </dsp:txBody>
      <dsp:txXfrm>
        <a:off x="1706997" y="1296606"/>
        <a:ext cx="1225116" cy="1128222"/>
      </dsp:txXfrm>
    </dsp:sp>
    <dsp:sp modelId="{86E5E99E-C94A-47D5-A4B7-54C9C04233C6}">
      <dsp:nvSpPr>
        <dsp:cNvPr id="0" name=""/>
        <dsp:cNvSpPr/>
      </dsp:nvSpPr>
      <dsp:spPr>
        <a:xfrm rot="20622809">
          <a:off x="3080315" y="12465"/>
          <a:ext cx="1755764" cy="1755764"/>
        </a:xfrm>
        <a:prstGeom prst="gear6">
          <a:avLst/>
        </a:prstGeom>
        <a:solidFill>
          <a:schemeClr val="accent6">
            <a:shade val="80000"/>
            <a:hueOff val="822303"/>
            <a:satOff val="-89510"/>
            <a:lumOff val="439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200" kern="1200" dirty="0"/>
        </a:p>
      </dsp:txBody>
      <dsp:txXfrm rot="900000">
        <a:off x="3465406" y="397556"/>
        <a:ext cx="985583" cy="985583"/>
      </dsp:txXfrm>
    </dsp:sp>
    <dsp:sp modelId="{2897417E-E8F6-4F8D-9573-214A77B8AF99}">
      <dsp:nvSpPr>
        <dsp:cNvPr id="0" name=""/>
        <dsp:cNvSpPr/>
      </dsp:nvSpPr>
      <dsp:spPr>
        <a:xfrm rot="1131552">
          <a:off x="2608605" y="984360"/>
          <a:ext cx="4144339" cy="4100216"/>
        </a:xfrm>
        <a:prstGeom prst="circularArrow">
          <a:avLst>
            <a:gd name="adj1" fmla="val 4688"/>
            <a:gd name="adj2" fmla="val 299029"/>
            <a:gd name="adj3" fmla="val 2522612"/>
            <a:gd name="adj4" fmla="val 15847458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37293-A601-4FDD-A5D8-390868099009}">
      <dsp:nvSpPr>
        <dsp:cNvPr id="0" name=""/>
        <dsp:cNvSpPr/>
      </dsp:nvSpPr>
      <dsp:spPr>
        <a:xfrm>
          <a:off x="717846" y="431450"/>
          <a:ext cx="2291481" cy="22914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417880"/>
            <a:satOff val="-44755"/>
            <a:lumOff val="214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31352-28B9-4376-B12F-2DB9BF39D344}">
      <dsp:nvSpPr>
        <dsp:cNvPr id="0" name=""/>
        <dsp:cNvSpPr/>
      </dsp:nvSpPr>
      <dsp:spPr>
        <a:xfrm>
          <a:off x="2722877" y="-360639"/>
          <a:ext cx="2470678" cy="24706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835759"/>
            <a:satOff val="-89510"/>
            <a:lumOff val="42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9E3CB-4A6A-46BD-A354-C3AB026C444C}">
      <dsp:nvSpPr>
        <dsp:cNvPr id="0" name=""/>
        <dsp:cNvSpPr/>
      </dsp:nvSpPr>
      <dsp:spPr>
        <a:xfrm>
          <a:off x="2903255" y="1461464"/>
          <a:ext cx="3237764" cy="3203294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 dirty="0"/>
        </a:p>
      </dsp:txBody>
      <dsp:txXfrm>
        <a:off x="3551613" y="2211820"/>
        <a:ext cx="1941048" cy="1646560"/>
      </dsp:txXfrm>
    </dsp:sp>
    <dsp:sp modelId="{2108AA7D-54D8-4409-B783-7585D129B5FD}">
      <dsp:nvSpPr>
        <dsp:cNvPr id="0" name=""/>
        <dsp:cNvSpPr/>
      </dsp:nvSpPr>
      <dsp:spPr>
        <a:xfrm rot="21051005">
          <a:off x="1112959" y="717521"/>
          <a:ext cx="2413192" cy="2286392"/>
        </a:xfrm>
        <a:prstGeom prst="gear6">
          <a:avLst/>
        </a:prstGeom>
        <a:solidFill>
          <a:schemeClr val="accent6">
            <a:shade val="80000"/>
            <a:hueOff val="411151"/>
            <a:satOff val="-44755"/>
            <a:lumOff val="21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400" kern="1200" dirty="0"/>
        </a:p>
      </dsp:txBody>
      <dsp:txXfrm>
        <a:off x="1706997" y="1296606"/>
        <a:ext cx="1225116" cy="1128222"/>
      </dsp:txXfrm>
    </dsp:sp>
    <dsp:sp modelId="{86E5E99E-C94A-47D5-A4B7-54C9C04233C6}">
      <dsp:nvSpPr>
        <dsp:cNvPr id="0" name=""/>
        <dsp:cNvSpPr/>
      </dsp:nvSpPr>
      <dsp:spPr>
        <a:xfrm rot="20622809">
          <a:off x="3080315" y="12465"/>
          <a:ext cx="1755764" cy="1755764"/>
        </a:xfrm>
        <a:prstGeom prst="gear6">
          <a:avLst/>
        </a:prstGeom>
        <a:solidFill>
          <a:schemeClr val="accent6">
            <a:shade val="80000"/>
            <a:hueOff val="822303"/>
            <a:satOff val="-89510"/>
            <a:lumOff val="439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200" kern="1200" dirty="0"/>
        </a:p>
      </dsp:txBody>
      <dsp:txXfrm rot="900000">
        <a:off x="3465406" y="397556"/>
        <a:ext cx="985583" cy="985583"/>
      </dsp:txXfrm>
    </dsp:sp>
    <dsp:sp modelId="{2897417E-E8F6-4F8D-9573-214A77B8AF99}">
      <dsp:nvSpPr>
        <dsp:cNvPr id="0" name=""/>
        <dsp:cNvSpPr/>
      </dsp:nvSpPr>
      <dsp:spPr>
        <a:xfrm rot="1131552">
          <a:off x="2608605" y="984360"/>
          <a:ext cx="4144339" cy="4100216"/>
        </a:xfrm>
        <a:prstGeom prst="circularArrow">
          <a:avLst>
            <a:gd name="adj1" fmla="val 4688"/>
            <a:gd name="adj2" fmla="val 299029"/>
            <a:gd name="adj3" fmla="val 2522612"/>
            <a:gd name="adj4" fmla="val 15847458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37293-A601-4FDD-A5D8-390868099009}">
      <dsp:nvSpPr>
        <dsp:cNvPr id="0" name=""/>
        <dsp:cNvSpPr/>
      </dsp:nvSpPr>
      <dsp:spPr>
        <a:xfrm>
          <a:off x="717846" y="431450"/>
          <a:ext cx="2291481" cy="22914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417880"/>
            <a:satOff val="-44755"/>
            <a:lumOff val="214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31352-28B9-4376-B12F-2DB9BF39D344}">
      <dsp:nvSpPr>
        <dsp:cNvPr id="0" name=""/>
        <dsp:cNvSpPr/>
      </dsp:nvSpPr>
      <dsp:spPr>
        <a:xfrm>
          <a:off x="2722877" y="-360639"/>
          <a:ext cx="2470678" cy="24706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835759"/>
            <a:satOff val="-89510"/>
            <a:lumOff val="42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0.71309</cdr:x>
      <cdr:y>0.85611</cdr:y>
    </cdr:from>
    <cdr:to>
      <cdr:x>0.98176</cdr:x>
      <cdr:y>0.97861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2384" y="3522712"/>
          <a:ext cx="20882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0.12596</cdr:x>
      <cdr:y>0.26098</cdr:y>
    </cdr:from>
    <cdr:to>
      <cdr:x>0.36684</cdr:x>
      <cdr:y>0.33613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79043" y="1073888"/>
          <a:ext cx="1872208" cy="30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smtClean="0">
              <a:solidFill>
                <a:schemeClr val="bg1"/>
              </a:solidFill>
            </a:rPr>
            <a:t>   keep up</a:t>
          </a:r>
        </a:p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      n=11</a:t>
          </a:r>
          <a:endParaRPr lang="en-US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0.36103</cdr:x>
      <cdr:y>0.05112</cdr:y>
    </cdr:from>
    <cdr:to>
      <cdr:x>0.69456</cdr:x>
      <cdr:y>0.13862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6080" y="210344"/>
          <a:ext cx="25922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TAKE NOTES</a:t>
          </a:r>
          <a:endParaRPr lang="en-US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0.12596</cdr:x>
      <cdr:y>0.26098</cdr:y>
    </cdr:from>
    <cdr:to>
      <cdr:x>0.36684</cdr:x>
      <cdr:y>0.33613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79043" y="1073888"/>
          <a:ext cx="1872208" cy="30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 </a:t>
          </a:r>
          <a:r>
            <a:rPr lang="en-US" sz="1800" dirty="0" smtClean="0">
              <a:solidFill>
                <a:schemeClr val="bg1"/>
              </a:solidFill>
            </a:rPr>
            <a:t>   keep up</a:t>
          </a:r>
        </a:p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      n=11</a:t>
          </a:r>
          <a:endParaRPr lang="en-US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0.36103</cdr:x>
      <cdr:y>0.05112</cdr:y>
    </cdr:from>
    <cdr:to>
      <cdr:x>0.69456</cdr:x>
      <cdr:y>0.13862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6080" y="210344"/>
          <a:ext cx="25922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TAKE NOTES</a:t>
          </a:r>
          <a:endParaRPr lang="en-US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F923CB9A-4D82-4F86-9273-C847846E0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49CDABB5-4274-49B7-A8C9-AB1A1E59AF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6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869"/>
          <a:stretch/>
        </p:blipFill>
        <p:spPr bwMode="auto">
          <a:xfrm>
            <a:off x="4754880" y="1542258"/>
            <a:ext cx="438912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r="-338"/>
          <a:stretch/>
        </p:blipFill>
        <p:spPr bwMode="auto">
          <a:xfrm>
            <a:off x="0" y="1524000"/>
            <a:ext cx="484632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11" descr="SFU_201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4419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05400"/>
            <a:ext cx="81534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791200"/>
            <a:ext cx="8077200" cy="457200"/>
          </a:xfrm>
        </p:spPr>
        <p:txBody>
          <a:bodyPr/>
          <a:lstStyle>
            <a:lvl1pPr marL="0" indent="0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259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accent1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2007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 rot="5400000">
            <a:off x="7174930" y="1602636"/>
            <a:ext cx="3571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CA" sz="1800" baseline="0" dirty="0" smtClean="0">
                <a:solidFill>
                  <a:schemeClr val="bg1"/>
                </a:solidFill>
                <a:latin typeface="Arial" pitchFamily="34" charset="0"/>
              </a:rPr>
              <a:t> SJSD 2016</a:t>
            </a:r>
            <a:endParaRPr lang="en-CA" sz="1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64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466845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3839308" cy="44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548680"/>
            <a:ext cx="3810000" cy="44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48924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861190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8382000" y="0"/>
            <a:ext cx="76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/>
              <a:t> </a:t>
            </a: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5145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ALL CAPS SLIDE TITLE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48680"/>
            <a:ext cx="7414592" cy="44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Paragraph text Helvetica 18 points/never go under 12 point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  <p:pic>
        <p:nvPicPr>
          <p:cNvPr id="1031" name="Picture 3" descr="SFU_201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2050"/>
            <a:ext cx="27432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 rot="5400000">
            <a:off x="7174930" y="1602636"/>
            <a:ext cx="3571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CA" sz="1800" baseline="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SJSD</a:t>
            </a:r>
            <a:r>
              <a:rPr lang="en-CA" sz="1800" baseline="0" dirty="0" smtClean="0">
                <a:solidFill>
                  <a:schemeClr val="bg1"/>
                </a:solidFill>
                <a:latin typeface="Arial" pitchFamily="34" charset="0"/>
              </a:rPr>
              <a:t> 2016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CA" sz="1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3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TRY ONE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914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858133" y="4581128"/>
            <a:ext cx="3223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catching up on notes (n=0</a:t>
            </a:r>
            <a:r>
              <a:rPr lang="en-US" sz="20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3940" y="112474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</a:t>
            </a:r>
            <a:r>
              <a:rPr lang="en-US" sz="3200" dirty="0" smtClean="0"/>
              <a:t>=32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9972504">
            <a:off x="606497" y="2199314"/>
            <a:ext cx="6928209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STUDENTING</a:t>
            </a:r>
            <a:endParaRPr lang="en-CA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19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photo.elsoar.com/wp-content/images/Happy-group-of-kid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15668"/>
            <a:ext cx="6200246" cy="41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232974"/>
            <a:ext cx="8153400" cy="762000"/>
          </a:xfrm>
        </p:spPr>
        <p:txBody>
          <a:bodyPr/>
          <a:lstStyle/>
          <a:p>
            <a:r>
              <a:rPr lang="en-CA" dirty="0"/>
              <a:t>VISIBLY RANDOM GROUPS</a:t>
            </a:r>
            <a:endParaRPr lang="en-US" dirty="0"/>
          </a:p>
        </p:txBody>
      </p:sp>
      <p:sp>
        <p:nvSpPr>
          <p:cNvPr id="4" name="AutoShape 6" descr="data:image/jpeg;base64,/9j/4AAQSkZJRgABAQAAAQABAAD/2wCEAAkGBhQSEBUUExQVFBUVGBwXGRcXGBUaHxgaGBgYGBUXGxgcHCYfHh4jGRYYHy8gIycpLSwsGB4xNTAqNSYrLCkBCQoKDgwOGg8PFywkHSQsKSwsKSwsLCkpLCwsKSkpLCwsLCwsLCwsLCwsKSwsLCwpLCwsLCksKSwpLCwpLCwsLP/AABEIAMUBAAMBIgACEQEDEQH/xAAbAAEAAwEBAQEAAAAAAAAAAAAAAwQFBgIBB//EAEMQAAECAwUFBQYEBAUDBQAAAAECEQADIQQSMUFRBSJhcYEGEzKRoUJSscHR8GJyguEjc5KiFEOywvEVJDMWNFPD0v/EABgBAQEBAQEAAAAAAAAAAAAAAAABAgME/8QAHhEBAQEBAAICAwAAAAAAAAAAAAERAhIxQVEhYYH/2gAMAwEAAhEDEQA/AP3GEIQCEIQCEIQCEIQCEIQCEVbZtJEpgo1NQkYtryjOndp0pxSB+ZQEXE1twjlldpe+VdQtIYObhc5AV+kYm2O1ZlKMt1k0BJWQBeYCv6gOZaLOal6jvF7QlihWnzEeVbUlAPfT5xxW2raZEp0ipN0eRy6Rk7E21NnTxLUQQASQAMBgaYAnB2NDQRfE8n6F/wBeRoryH1iaTteUogBTE6gj1wjjZ85SrUiUkslKb6+OQB6lNOJiPbHaFMhV267AFRJAABbE9RXjzZ4nk/QRNGo8xH0LEcLs62Cem8EFIBauZ4ecRf8AXJKVsFkEZgFvMfGJ4rr9AhHMytpzW8bjKg+kXrJtth/FpxANeYGcTF1sQilL2vLJZyOJBA84uAxB9hCEAhCEAhCEAhCEAhCEAhCEAhCEAhCKVs2siXR7x0HzyEB62ptASJSpiq3Q7anICOft23VhBWpbJGSacA2dSdYgtloVMWSsuHoMgk0DfM84gFlC5SpRyDA+qFdKf0mOk5+2L0oWDtEJ8+63s4lTmrlIOjhKjXSMjtLZlm0KDlikEMzhNAWBpjeHAl4r2ezmXMQuoVKmBxo24ocXRQDUjQx0HaaQxlTBkbhP5qp8iFGNsMrshPPesosVBe4HZN1RDAklwClTc4m29ZR/i65hCgeoSfh90itsTctgT7xvNoCm4W8kEj8Ypi2x2jlNaJB97d8lA/OL8nwl7Tp3Jf8AMHwMQ9mLAy5kxsQlA/SVk/6h5Rb7UjclfzB8DE1nT3NkKh4rl4fmV4R/UUhoy1qPY6Ly5044KVdB/CigP3pHMW5RmlawDfWrcxcFRuSx5nyaOo2kjuLHcTiwljiTQ+l6KfZ3Z4Uu8cJbAYVURU+THqDD9ia0oFlsgQkklghJJqScVPriebRn7E2AlUzvFB0oNARioipHDwnmBpF61yzaLVdHhlAh9CfEfk3ARNty2iWkSZdFEVb2U/U/bODAZW3tqKWSJZNxBYkFrxzroPm+jXuz1nWmSFzlmovAKpdDeIg4OKtk7RDsjZPeEEj+GnAe8RzyxPF+Jj3t6331d0nAeM6l/D0z5cICnau08zvGlodLgDdUSXcA0yJAHNQ5x09gt01KQfC4cp8QH3wjM2bspMtPezQARvC97Ar5Fj6tGPtS2TLSpIQ91xdQMVCrk10GvzJmavp+jWTa6VDfZJ44HkYvImAhwQRwLxwWzLEbNIectyACcWBZt0ak/GILH2zQF+0j8WIqSA40cHXCMeLWv0aEZ1g20iYA5AfAg0PIxoxlSEIQCEIQCEIQCEIQCEI5zbO1ypZlpcJSQFH3iQ7A6B2PFxlFk0T7e2k6TLlHecXiMAAReS+pDjg8YNtmlMorQHKWLcARe8kvFPtHMmIkvLpVlEZD/mnkM4pdlNpl+6VUEqKFVpWia6h1UweOs5xyt1u2WcJstMxOBGHooHiCPSJQGUD+k9fCfP4mM1I/ws/SROPSWvTgD8PyknYMrEHAhuh+h+MVHPdoLEETgv2ZoY8Fig8w3VzlGhOlmdYS/iCHp7yK9Hu/3Rb2hYe+kKR7Yw/MnBtHwfRUVOydpvIUk5EKbnRQbRx6w+By/eNMkTBktIVoxUH4+MIHJMdZ2ikVs6tJyU9FEP6JjmNoWBu+le4Sx0Be4r/d06HtrbL7yVLUB7cpf96Qr+1SotSM/tLJK+4SPamgfBz0DnpF+2yrxloyvhR/LL3h/fciebZr0yWfcvHzF35mJUS3WTpuj4n5eUZac52nnPNlyx7IKyBiSaJpqKf1Rqok9xIZIdZYDitVAeQx5JjN2PL7+1TZ2KAqnSiP7aniEx0SylIK1MEpDuchmfKFGRdTY7OT4lE8XWs+rM3lqa4lgsKp0w3i5JdZ54D49NKP6tlpVaZoIDu6ZaKZjE6OHJOgOLBugCUWSQVKrmTmpRr96AaCKK+17aJCBLl+NVE/hGavi3F8WaIdi7JCE95MpRw+WZUXJY9aNEuy9mKUoz53jVUJPsjIMcGDU4Zs8Udq7RNoX3Upyh6kf5hrgfdDO/XSIqDaVvNoWEIBuA0HvkEVPAPgetaDTsdhRZpZmTCLzVOgxuj7ryAazZLEiyyytZDtvK6MEpHSgH1jnNqbSM0317qB4E1o4oXDuo0yzADuAWCDam0TNN9dEDwpxapGAd1HRtAxNBimQpSrxCkuAQGBHvEKzclnrTLNRt3StYUpJYvdS4DOSHLHxM44AkBy5K4wBuq3S3i+8iPKNCbZu11Iw3XclCvCriOPENxAjstjdpnoDUYy1Yj8p0+2EcDPs9FC6ogFxXqG9eNY9pmKChukp8T+0C1GL5aY444xm86uv2Cx7QTMwoRiD91i1H5psjtMUteJUBhMAqOCg1eLVxcZx2uz9upWBeIrgoYH6RzsxqXWtCPgMfYypCEIBCEc5tvbRvrkppdAvcbwJA5N5xZNS3Hrb22XBlyya0Kx6hLfHyrhmSkggN5fKEhNK9YpSLYpK7kwXV1uq9lYyY68PgWfrJjnbrRSzMQ4NK8cjwr9587tXZRkG8lzKJyd5ZJDVxbTN+Pj6VFeeY14R7ADMQ6TSvGl0/dfjYijY1ptMgoXvEpAUaVpRYy46dKR62TOUxkzKzJWfvowCq4uKeT1dsy02NVjmd6h1SjiMSl/ZOJIJwPxPi2bZZ+8SidKqtFU/jScUdcuPAkxUWpRZXOnVnB6j4Rkdz3FvGSJ4LfmxI8w/VIjUkTkzEhacFB+Rx9FV6mPG2bJ3ki8kb8siYkDF0FykcaUGoTEgx+1FlCZ6VsCJiCDxKaHzTdT+o4xubKUVWWUSXN1AJ1IID9WfrFXtFLEyyiYit27MSRmk0pwZQP6Yk2BN/7UVdlkf33h6EfvjF+D1Wmml5XTy/cxU2tP7qzLPtEXQ2N5Zu04hyekXhLoka1PxPrFe1SDMny0tuy3mE/iO5LHkZh6CIrzsbZ3dSUIOIDq/MaqHJyRGL2h2l3qu6T4EneNd5QBLPoG140ZJjS7Q7V7sCVLLLWzkewkkJfmSWGelSkGHs5sYACYoZApHnU+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/nVo2IVSaFkYF8clB+uH/ABH1Uhydw7wfHUa/flHpUoXvAWI10L60pr8Y8CW103VOHGPF/nwFNIg8pl1BumoY16V8jEIQwBuq3S2OT/uMIkXJooBKqYV5YdH1PWPi0Ak7imUDnnjWtMsfg8BCZBTeupIVji4Lah658eOUSydurkMWuuCpQJ3VMLxLnNq5Kxd4jUwAUUlqhRJybE8Ma06UiKVYg19YINboJqlLYVaqhQj9NGWYiu+2B2m7xLoPhO8gkEdCMuI/562yWsTEuOo0McJ2e2QZKCpTla9cQMgeOHkBi8drsqxmWiviVU8NB0+scbjcXYQjzNmBKSpRYAOScgMTGVRW22JlIKldBmTkBHDbb2iATNUAZq6JAGLYJ4pD156kRenbRM8hZcD2UnIceJz8so4XbS1qtCr4wWAxveC/UADWW6hUaipjrxy59X4dRsva6JjJe6tnuu7jVJ9oYFo1FyUrTdWAQfjwOIPrH5rKK0SzeAd3v1JYHE4lLBjRwAcXZ+r2R2kG6mYq84cTGoR+LIini4VwJjpY5tnu1yzV1IyX7SfzgYj8QwzGcXZar3PTUff3nH2UvSvr5HP4x6VZwQ6acvl9/OMq+gAi6qqTSvqkiKFjs5sswpd5Ew7r+wsnwk6KehzLZnevIW9Djpr+/wB8pgkKSUqAUlQIYjEGhSQYCnOldzMvf5c0734JhLBX5VEseJ/FS/Z1MW+3H35gwTIBSZat5JBG9W8lmIOtPOKdmUpC+6UXKQ6FH20AgAk+8kkJVzB9qg9Lcixp7tUpmTVLaJUMByCmHKMXsqNxcpXiRO3hhgA4H9BFMwY6JPiB94eoqPQnyjJRZAi2zWN0zBLmA5UK0KcaXlF/5g4Q1K2hio6U+Z+XlHqy+EHPPnnEUubdcLF0FyD7Jcu17I5MW+kqE010UlnbJxn69Iza1HGS9lKXbiJ2ZJeu8KsB+FVM8EpTkQO0uvTIR8UlKhvAKar5g6tik8YBKk1G+k6Y89D08oXpWPtefMnTDZpG6ad5MPsBQBYa0I0dwPeItiXJsUj3UjqVKqTjiTU5ABzQClmWEhapiahYAWRkUuASMqFjmGD4Uzu1WylTpaSipQ9BVwbpca+AU0JxwLRzVv2kZxMyYQABupB8IrV9XunB6jNhKzFhSyJikFgp0pNDRylSgM6kh6JxNTEf+DVeSohSwlSyQbicVFSPCAlRSXYFh4WIDPPKuKSu6FsC7e6xwUDVJAJoXwf2Y65iPJkteAQaEEVyGDHDwkmr8atH3uw4dCg4Y1OW6X5AjPPWJGTeSd/fDO9TRsfI/wB2bRE4KPbF04YM409kgg1ehJ96AhEtkh0r3Sxrg9DXyDDUVrBUqqhdXVi3PEkfmYZ1GsSqIdQde8Hz0vDnnTi2MR3huqvLpQ8GNMOeAelBgTBUbh0ll7wuku+TY5h3+NTSIgKCi91XoaHlgA3rWJCQAoXlukuKaH9zWnpWNaL6ylJXdIF8uQwcgJBoXKeFASc0pUHiTIC1OxuJUCHPiUAd5q0Sp8cVB/ZAV0fZ7ZN896obiTuhmvKAAKm0BHnyINTZezO+WECktLXyMAA4CQKsThQ0Yit1QPd2GwgskBkJYMNBgmOfVakTbNsOC1fpHzjUj4BH2ONbIxO2U67YphPhdIUfdQVpC1dEuY24rbRtKZcla1h0pSVEagByIDh5CSgUYpNQQXFfh8ImnWeXOF1aa5aj8qh96iPdjsaUJIQlKHJUyaJBUXIA0GEZsna6b1yakyV5vVBPyq7HA6mO+OCtbez8xAeWTNTp7Q//AF0q7M2MZBs4JdCrinNKabxUkhjUVNDqoXa9tKmkAGiknAguDyV9YWrZsqf4gyh7QooaVz6vwiyjldl7dXILTASgsRmBlRRIKa5KYPQHEx2ditqZiQpJcHPoCyhQuxGQI0bHmbbsGbKr/wCVFBeS95IGLpfTQ5HeBJMUNn3par1nISSzoYlJxxRRq4EXWd2V4o17T0/QFSwrgfv7ePiSQWOPx068f2ihsfawnJwuqxKCX/UksCR0B1SMY1aKFajXMc/rhGLFekVp5H7z/fi3i22LvUUN2Yk3kKxuqAz1SQSCM0qObMAKaGoOeunI8f8AkWEqauPzHLUVpz6TRUsVoK0YEKSapxKVDxp40NDmFAihi8qQF3Vi6SAQCcCFM6X0LA8wIitEliJieF7iMj0duXIROm7jdDnFiB54fCJasfUhtU8LyfnWPCpANQC+qaeqQIlHADoPnHlZP39foIw0rTETBgoH84H+pLEesVFbZVLUypa86ywZqaNjdAWMR7J5xbJvKCX8TtxYOYvyZASQBpAxmWXbEmarcmJTM51OgUksehAOkW0kpLMx93I6lJyPD4YxNbtlypwabLRMH4kg+WkZszZc2SP4J76X/wDDNVUfy5prTILfgUxNXxR7U2Gmd/ElMibrUOdFMxB4hj6EcdbbAUlQDylpABBAY5VAZN0DAuGADGpB7Wx7USskJKkzEjeQsNMSPxI9pP4kvzNYmtuz5doSAqihVKhiKuFJOYf7Bjc6xnH5z3pCWUspWkuQQ74Vdt8OMxmxAZolUrfUO8FQ4phgQ2lDiMt41aNDa2xSghE0UclMwDHQgjAsfCzli5IJC8ta1JWgLSliwv0Y3t1L6F8CN1RwyQO0uo+d5RB7wUN3DiR8G8TM74l4jUaKF/BjhwPUZBkvpRy9hUpTLDIcb3QpCuYon2tc3ceZ00pKVFKWUGAFXJUCEpD7xLgC6fSsBUn2kki6pJUtJyDCgdRozAkcTRIxAizZLEp0y5blaszjW6VLKhnukvUbpxCAlPyySO7TeUxWW8JI13U6pALuHcEqzQB2OwNi9yi8sfxV40AuijJAGdA7aAVugxm1qLWzNliUhMtFTmdTmo/eAAjekyQlIA++MR2Sz3Q5xPpwixHG1uEIQjKkVtp3O5md5WXcVeGqWLjyizGD2ntXgkj2t9X5UEMOqynoDFk0YmzZKkoSkqKiABvM/IkYsGD5xFL2xZ5rpUUkAsywG4EE0rlnF0Sr0sgFipJroSMej+kcNatiTUnflqYXhg6ClYIUFMGUHukVpdBYF49Ejzu1lbGSgvJUZb4p8SDzSS/kY9izLzSBopBJHk19PS8I47Za+6CRLmqRrvKIp+FRu6+yXpmWjpLF2mUybyAp8SlQo1DkBiFVcDdOTPbBqy7SUllB/j9D0rwiG27Ck2jeG6v3k+t4ZvngTrFmRtKTNA3hvZKYHlzD4RIuwEF0n6/v1fpGRylu2RNk1ULyRhMQ4KdVEhik4G9qPbLAa2yu0QwmqbITN0VYPfANDUbzNVL1pGzJtZBZWIzHzHzDxVtnZyVN3pZ7tWqfCccU4ZnBsavDfsaadDnlkeI0+EeWucU56p+9f2jnZE6fY92am/J1FQC+KSA6aE7pYEgAAOTHRWO1pmIvS1Xk4UxQc0qGR1SYxYqxJW1MUnAj1Dfece0yQ+6/I4Dl9IqKQU1RvJOKa+adDw8smnE98zyz+AjKxMtTZu3QCIigqx8vvAcMTnpHtEvhXIacTxiwlDRGozgR/i0JHsSlqPNSpYHoDGik7/T6xibIN622lWlxIwzDf/W8bUvxH7+8YVYmhCEZbU9obJlzgL6apqlQJSpB1SsVB5RlTZFos9a2iW7uABMHEpFF80gHULjoYQSzWPZrfJtUspdKxgoHEHRScUl+XQ0jn9s9nlSgojflFgaB0jA3h7QbMvQEUevTbS2FLmm+P4c0eGagAKGTGjKSc0qcGKUja65KhKtQCSSyJqX7uZoHNUK/Ao8icBudYzY4E2dMtYISqYhRYIF5ShWt26a1cFIJI5slEWz5AVvLSUMDdEwF7q0kXjhVQSKDBJArfWpPb7b7JBe/JYHEo9lWrDCuF2gPDPJ2H2KWlSUzE3JaMgRvB3ahJNWqWZqOWKe3lLGcXOzeyLyu/WCzky0kviXK+Nag5mtWST1VmkubxwGH1jymU+6KAYtpkkdPSLgEceq3I+whCMNEIQgEcbtacTbZgVRQSkIHvSyHdP674LYUjsoq27ZcqcGmy0TBleSC3LTpFlxLNjlZKiKEH0+GIi0if91EetsdnJUmStcpU2WoMEhMxRTeUQlIuLvJZyMorbRUqXLKpab5SxatQ7E7taCudAaHCOvN1x6mLC5MuZ40JVzSlXrWKq+ztnUXCbp1SogjzdvKMqz9rZZa/LUksSbpChTRsY1Je25Jf+KkNU3yBrXEj2T6RvLE1AvsiPYmqwZlgKpxLjU5ZnUx6kbOtklri0rADM+LNXeASHq7DPgI1JE4K8Kkq/KoH0BidM0jGnMfsPjE0UE7WmUE+zL4qRvAHXgOSvOLFntCFH+FMSon2XSFdU5+h4xdlzjwPL9nj2tSVeNIV+YBXpWJR5l20VCw2r8dQaj4cYrq2ClKu8s6hKWRkHQoZApcU5EAaRdMpCmGDYZNy06NEJs0xFUFxpQf24HoQecZ1XuziYRvS7i87qkqQrk7KbmkdYsJvAVSRyUCOQzivI2s9FJIUKNr5sRFuSSqpDaD7zjFaiWUGDx5nTWQpWgJ8g8R26SVIuJN12BOiXF5uJS4GjvlFbb1oCJCno4u0p4jdocjWEjVrP7II/8AOo4mY3kVHQe++Ebso7x5/SMbsWP+3KqC8sqph4UAtwcGNiWKnmflFvsWIR8SY+xhshCEAiOfZ0rSUrSFJUGIUAQRoQYkhAc9N2bNsqr1mBmyT47OVVT+KSpRp/LJY5XY0LPbu88KZgP45a0NzvADyeNGEXUx5ly2DR6hCIpCEIBCEIBCEIDD7YlrLevXSiZKUHwP8RIZXCuOUVkKOnwjU7RSgqxzwoODKXQ/kMYFhQq6kBWAFFVypWOvDn2uKkpV4kBXNIPxERnZcg4ypY/QB8AIkSlWo++kSJv8PWNuap/0CzO9wA6hax/uizL2WB4Zk5PJb/6gYlBVmB5x9c+6nzTF0Sosuqr35gj/AGgR7Eg6+p+BeIBO/C36h9Y+ptg49FA/7oyLAln7A/2n5R9FP2LfECKy9ry0+Jd3mUx9RtyUcJgPR/hGcVcvUre6pcedYIVooHgFfIvFRG2ZBLCZLfQOD6RYM5Kswef7iM2NJFWi7ik9K+mPlHMdobTMtJEuXLXderoNaEAgEOkh8S2JBbGOmRMQM09CkRL/AIpOo80/WEuHtX2LYjJkJQWepLZFSipujs/CLCB9/wBMfDak6jzHyMe5Q+/vlEae3Y849xEfD99I9oLiMtR6hCEFIQhAIQhAIQhAIQhAIQhAIQhAUdu/+1n/AMpf+gxzFrkFdmZA3rqSMnulKroOTgN1rHW7Qs3eSZiAWvoUl9LySH9Y5Cw20puypqFS5oDFJBZV1gVIUzKTgcXrUCOnDn24sSpwX/m3m7shy12rqMs7192N6jBLVd405VgnKAHdTlEEVWFVDMaqBAxVWuCWasdRbdtIksF3t7AAO9W5YkY6xmye3UlQN1K6KKSCEgi67lr1U0VUEjdVpHfbXNWl7FtRBAQEgkkOtLB770ChTfODGgqWiz/6UnLvXlSk3gxa84DrOaT7+DtROkSL7XEOe7YJxdXFQ0DHdOODMSCwiFXa5ZUwugFmYFTjddjQZqYFnYPdzn5F5HY8kkrnVNSyAKh2LgiofFqdItSux8r2lzVH8w4PiknIZ5RmWe1W6YzJWHAdwlDHcwcVDheBwUMGeLcnYNpUxmWi7+UrU9GqCQB0ONYn9Voy+zllljwAAZlSh8wInIsksORIHE3D5E1MU5HZOSC678w6qVrUsQyvWLgnWez1eXL5NePCm8TQxmi9ZbYlQ3Apst1SR0cAeUWAs6esZEntCmYWlImTDwTdHUqa7+potyEz1VWUSx7qXWrqosB0Secc7GouueHqY8GaNX4AP9Y8lCRi55l/TD0j5MtN0ZJGp+n7xlqV6rkluJN34ViJc9g5UG4UH9Rx6R5Eta8Aw95fyRT1brFiTYkguXUr3lVPTIdIKgSpa8BdTqQ3knHzblF2Whg0eoRGiEIQCEIQCEIQCEIQCEIQCEIQCEIQCOf7WBjZl6TbpPBctaR/ddjoIpbX2Wm0SVS1EpdiFJxSpJCkqHEEAxZ7K5bbGxxaEAPdUl2LPixIIcZpSXBcFI4g5dn7Eu1+bQJugJB8NQUguGDE0bMxs2qVaZCQZqZSkBSUmYlShRSgkKMsppUhxe1iLb8+ZLk3pamY7xZNAxY1dheugnIEnKO8u+nDLHuz9l5CTeUFTFe8tRf+1n6vF1NqkSRu3EPgEAOrkEh1esfntotE1ZUZilrS4ASsF0MEkqvAAVVeDKBYAVxfYsOzJ0wC6j3f4i2Dgd2S7h1Arl3nBU71FABrEdD/AOqpbApSogtU3U43SHcuN1YVvMwqWo9Cd2pmqLICXegSCoqZ8FGjkgUZ0guxJYWbJ2TTjNWVvilNE9dTTxAJNKxs2aVLlUQkJfFhU8ziepjP4Vho2Tap794soQX8RLh3wSGGBAZQBDOFPWNWydmpKN5QMxWBKsG0bTgomLveE6Dn9I+KYM5JOQqSeSRjGbVWEzgAyBQYABgPkI8LnFnUphw+DkOegj1Lsy1fgHFieg8I9YtSbKlNQHPvGp8/lHO1qcqsuSo4C4NVYn9Lv/UekWZNjSkvUq941PTTkGieEZ1uTCEIQUhCEAhCEAhCEAhCEAhCEAhCEAhCEAhCEAhCEBV2pYROkTJR9tJS+jih6Gsczsu2d5LBVRY3VjRad1YPUHo0dhHH7f2YbPNXaEpJkrDzQnGWoYzGzSR4mwZ2qY3zcZ6mppFhlIU6ZctKtQlII5MKdItd8+Af7+84pyCGDVfVm8hjzixLJUWSCs6DAczgOpjprkmAfEvwH20e0qALAOdE1P7D0ixI2UT4y34U/NWPk0X5MhKAyQAOEYvTc5+1KVYVHxG4NBU9TgPXnFyTZko8IbU5nmTUxLCMW63JIQhCIpCEIBCEIBCEIBCEIBCEIBCEIBCEIBCEIBCEIBCEIBCEIBHxSXDGEIDLl9mbOlTpQUj3AtYR/Q90dBGnLlhIYAADIUhCA9QhCAQhCAQhCAQhCAQhCAQhCAQhCAQhCAQhCAQhCAQhC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data:image/jpeg;base64,/9j/4AAQSkZJRgABAQAAAQABAAD/2wCEAAkGBhQSEBUUExQVFBUVGBwXGRcXGBUaHxgaGBgYGBUXGxgcHCYfHh4jGRYYHy8gIycpLSwsGB4xNTAqNSYrLCkBCQoKDgwOGg8PFywkHSQsKSwsKSwsLCkpLCwsKSkpLCwsLCwsLCwsLCwsKSwsLCwpLCwsLCksKSwpLCwpLCwsLP/AABEIAMUBAAMBIgACEQEDEQH/xAAbAAEAAwEBAQEAAAAAAAAAAAAAAwQFBgIBB//EAEMQAAECAwUFBQYEBAUDBQAAAAECEQADIQQSMUFRBSJhcYEGEzKRoUJSscHR8GJyguEjc5KiFEOywvEVJDMWNFPD0v/EABgBAQEBAQEAAAAAAAAAAAAAAAABAgME/8QAHhEBAQEBAAICAwAAAAAAAAAAAAERAhIxQVEhYYH/2gAMAwEAAhEDEQA/AP3GEIQCEIQCEIQCEIQCEIQCEVbZtJEpgo1NQkYtryjOndp0pxSB+ZQEXE1twjlldpe+VdQtIYObhc5AV+kYm2O1ZlKMt1k0BJWQBeYCv6gOZaLOal6jvF7QlihWnzEeVbUlAPfT5xxW2raZEp0ipN0eRy6Rk7E21NnTxLUQQASQAMBgaYAnB2NDQRfE8n6F/wBeRoryH1iaTteUogBTE6gj1wjjZ85SrUiUkslKb6+OQB6lNOJiPbHaFMhV267AFRJAABbE9RXjzZ4nk/QRNGo8xH0LEcLs62Cem8EFIBauZ4ecRf8AXJKVsFkEZgFvMfGJ4rr9AhHMytpzW8bjKg+kXrJtth/FpxANeYGcTF1sQilL2vLJZyOJBA84uAxB9hCEAhCEAhCEAhCEAhCEAhCEAhCEAhCKVs2siXR7x0HzyEB62ptASJSpiq3Q7anICOft23VhBWpbJGSacA2dSdYgtloVMWSsuHoMgk0DfM84gFlC5SpRyDA+qFdKf0mOk5+2L0oWDtEJ8+63s4lTmrlIOjhKjXSMjtLZlm0KDlikEMzhNAWBpjeHAl4r2ezmXMQuoVKmBxo24ocXRQDUjQx0HaaQxlTBkbhP5qp8iFGNsMrshPPesosVBe4HZN1RDAklwClTc4m29ZR/i65hCgeoSfh90itsTctgT7xvNoCm4W8kEj8Ypi2x2jlNaJB97d8lA/OL8nwl7Tp3Jf8AMHwMQ9mLAy5kxsQlA/SVk/6h5Rb7UjclfzB8DE1nT3NkKh4rl4fmV4R/UUhoy1qPY6Ly5044KVdB/CigP3pHMW5RmlawDfWrcxcFRuSx5nyaOo2kjuLHcTiwljiTQ+l6KfZ3Z4Uu8cJbAYVURU+THqDD9ia0oFlsgQkklghJJqScVPriebRn7E2AlUzvFB0oNARioipHDwnmBpF61yzaLVdHhlAh9CfEfk3ARNty2iWkSZdFEVb2U/U/bODAZW3tqKWSJZNxBYkFrxzroPm+jXuz1nWmSFzlmovAKpdDeIg4OKtk7RDsjZPeEEj+GnAe8RzyxPF+Jj3t6331d0nAeM6l/D0z5cICnau08zvGlodLgDdUSXcA0yJAHNQ5x09gt01KQfC4cp8QH3wjM2bspMtPezQARvC97Ar5Fj6tGPtS2TLSpIQ91xdQMVCrk10GvzJmavp+jWTa6VDfZJ44HkYvImAhwQRwLxwWzLEbNIectyACcWBZt0ak/GILH2zQF+0j8WIqSA40cHXCMeLWv0aEZ1g20iYA5AfAg0PIxoxlSEIQCEIQCEIQCEIQCEI5zbO1ypZlpcJSQFH3iQ7A6B2PFxlFk0T7e2k6TLlHecXiMAAReS+pDjg8YNtmlMorQHKWLcARe8kvFPtHMmIkvLpVlEZD/mnkM4pdlNpl+6VUEqKFVpWia6h1UweOs5xyt1u2WcJstMxOBGHooHiCPSJQGUD+k9fCfP4mM1I/ws/SROPSWvTgD8PyknYMrEHAhuh+h+MVHPdoLEETgv2ZoY8Fig8w3VzlGhOlmdYS/iCHp7yK9Hu/3Rb2hYe+kKR7Yw/MnBtHwfRUVOydpvIUk5EKbnRQbRx6w+By/eNMkTBktIVoxUH4+MIHJMdZ2ikVs6tJyU9FEP6JjmNoWBu+le4Sx0Be4r/d06HtrbL7yVLUB7cpf96Qr+1SotSM/tLJK+4SPamgfBz0DnpF+2yrxloyvhR/LL3h/fciebZr0yWfcvHzF35mJUS3WTpuj4n5eUZac52nnPNlyx7IKyBiSaJpqKf1Rqok9xIZIdZYDitVAeQx5JjN2PL7+1TZ2KAqnSiP7aniEx0SylIK1MEpDuchmfKFGRdTY7OT4lE8XWs+rM3lqa4lgsKp0w3i5JdZ54D49NKP6tlpVaZoIDu6ZaKZjE6OHJOgOLBugCUWSQVKrmTmpRr96AaCKK+17aJCBLl+NVE/hGavi3F8WaIdi7JCE95MpRw+WZUXJY9aNEuy9mKUoz53jVUJPsjIMcGDU4Zs8Udq7RNoX3Upyh6kf5hrgfdDO/XSIqDaVvNoWEIBuA0HvkEVPAPgetaDTsdhRZpZmTCLzVOgxuj7ryAazZLEiyyytZDtvK6MEpHSgH1jnNqbSM0317qB4E1o4oXDuo0yzADuAWCDam0TNN9dEDwpxapGAd1HRtAxNBimQpSrxCkuAQGBHvEKzclnrTLNRt3StYUpJYvdS4DOSHLHxM44AkBy5K4wBuq3S3i+8iPKNCbZu11Iw3XclCvCriOPENxAjstjdpnoDUYy1Yj8p0+2EcDPs9FC6ogFxXqG9eNY9pmKChukp8T+0C1GL5aY444xm86uv2Cx7QTMwoRiD91i1H5psjtMUteJUBhMAqOCg1eLVxcZx2uz9upWBeIrgoYH6RzsxqXWtCPgMfYypCEIBCEc5tvbRvrkppdAvcbwJA5N5xZNS3Hrb22XBlyya0Kx6hLfHyrhmSkggN5fKEhNK9YpSLYpK7kwXV1uq9lYyY68PgWfrJjnbrRSzMQ4NK8cjwr9587tXZRkG8lzKJyd5ZJDVxbTN+Pj6VFeeY14R7ADMQ6TSvGl0/dfjYijY1ptMgoXvEpAUaVpRYy46dKR62TOUxkzKzJWfvowCq4uKeT1dsy02NVjmd6h1SjiMSl/ZOJIJwPxPi2bZZ+8SidKqtFU/jScUdcuPAkxUWpRZXOnVnB6j4Rkdz3FvGSJ4LfmxI8w/VIjUkTkzEhacFB+Rx9FV6mPG2bJ3ki8kb8siYkDF0FykcaUGoTEgx+1FlCZ6VsCJiCDxKaHzTdT+o4xubKUVWWUSXN1AJ1IID9WfrFXtFLEyyiYit27MSRmk0pwZQP6Yk2BN/7UVdlkf33h6EfvjF+D1Wmml5XTy/cxU2tP7qzLPtEXQ2N5Zu04hyekXhLoka1PxPrFe1SDMny0tuy3mE/iO5LHkZh6CIrzsbZ3dSUIOIDq/MaqHJyRGL2h2l3qu6T4EneNd5QBLPoG140ZJjS7Q7V7sCVLLLWzkewkkJfmSWGelSkGHs5sYACYoZApHnU+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/nVo2IVSaFkYF8clB+uH/ABH1Uhydw7wfHUa/flHpUoXvAWI10L60pr8Y8CW103VOHGPF/nwFNIg8pl1BumoY16V8jEIQwBuq3S2OT/uMIkXJooBKqYV5YdH1PWPi0Ak7imUDnnjWtMsfg8BCZBTeupIVji4Lah658eOUSydurkMWuuCpQJ3VMLxLnNq5Kxd4jUwAUUlqhRJybE8Ma06UiKVYg19YINboJqlLYVaqhQj9NGWYiu+2B2m7xLoPhO8gkEdCMuI/562yWsTEuOo0McJ2e2QZKCpTla9cQMgeOHkBi8drsqxmWiviVU8NB0+scbjcXYQjzNmBKSpRYAOScgMTGVRW22JlIKldBmTkBHDbb2iATNUAZq6JAGLYJ4pD156kRenbRM8hZcD2UnIceJz8so4XbS1qtCr4wWAxveC/UADWW6hUaipjrxy59X4dRsva6JjJe6tnuu7jVJ9oYFo1FyUrTdWAQfjwOIPrH5rKK0SzeAd3v1JYHE4lLBjRwAcXZ+r2R2kG6mYq84cTGoR+LIini4VwJjpY5tnu1yzV1IyX7SfzgYj8QwzGcXZar3PTUff3nH2UvSvr5HP4x6VZwQ6acvl9/OMq+gAi6qqTSvqkiKFjs5sswpd5Ew7r+wsnwk6KehzLZnevIW9Djpr+/wB8pgkKSUqAUlQIYjEGhSQYCnOldzMvf5c0734JhLBX5VEseJ/FS/Z1MW+3H35gwTIBSZat5JBG9W8lmIOtPOKdmUpC+6UXKQ6FH20AgAk+8kkJVzB9qg9Lcixp7tUpmTVLaJUMByCmHKMXsqNxcpXiRO3hhgA4H9BFMwY6JPiB94eoqPQnyjJRZAi2zWN0zBLmA5UK0KcaXlF/5g4Q1K2hio6U+Z+XlHqy+EHPPnnEUubdcLF0FyD7Jcu17I5MW+kqE010UlnbJxn69Iza1HGS9lKXbiJ2ZJeu8KsB+FVM8EpTkQO0uvTIR8UlKhvAKar5g6tik8YBKk1G+k6Y89D08oXpWPtefMnTDZpG6ad5MPsBQBYa0I0dwPeItiXJsUj3UjqVKqTjiTU5ABzQClmWEhapiahYAWRkUuASMqFjmGD4Uzu1WylTpaSipQ9BVwbpca+AU0JxwLRzVv2kZxMyYQABupB8IrV9XunB6jNhKzFhSyJikFgp0pNDRylSgM6kh6JxNTEf+DVeSohSwlSyQbicVFSPCAlRSXYFh4WIDPPKuKSu6FsC7e6xwUDVJAJoXwf2Y65iPJkteAQaEEVyGDHDwkmr8atH3uw4dCg4Y1OW6X5AjPPWJGTeSd/fDO9TRsfI/wB2bRE4KPbF04YM409kgg1ehJ96AhEtkh0r3Sxrg9DXyDDUVrBUqqhdXVi3PEkfmYZ1GsSqIdQde8Hz0vDnnTi2MR3huqvLpQ8GNMOeAelBgTBUbh0ll7wuku+TY5h3+NTSIgKCi91XoaHlgA3rWJCQAoXlukuKaH9zWnpWNaL6ylJXdIF8uQwcgJBoXKeFASc0pUHiTIC1OxuJUCHPiUAd5q0Sp8cVB/ZAV0fZ7ZN896obiTuhmvKAAKm0BHnyINTZezO+WECktLXyMAA4CQKsThQ0Yit1QPd2GwgskBkJYMNBgmOfVakTbNsOC1fpHzjUj4BH2ONbIxO2U67YphPhdIUfdQVpC1dEuY24rbRtKZcla1h0pSVEagByIDh5CSgUYpNQQXFfh8ImnWeXOF1aa5aj8qh96iPdjsaUJIQlKHJUyaJBUXIA0GEZsna6b1yakyV5vVBPyq7HA6mO+OCtbez8xAeWTNTp7Q//AF0q7M2MZBs4JdCrinNKabxUkhjUVNDqoXa9tKmkAGiknAguDyV9YWrZsqf4gyh7QooaVz6vwiyjldl7dXILTASgsRmBlRRIKa5KYPQHEx2ditqZiQpJcHPoCyhQuxGQI0bHmbbsGbKr/wCVFBeS95IGLpfTQ5HeBJMUNn3par1nISSzoYlJxxRRq4EXWd2V4o17T0/QFSwrgfv7ePiSQWOPx068f2ihsfawnJwuqxKCX/UksCR0B1SMY1aKFajXMc/rhGLFekVp5H7z/fi3i22LvUUN2Yk3kKxuqAz1SQSCM0qObMAKaGoOeunI8f8AkWEqauPzHLUVpz6TRUsVoK0YEKSapxKVDxp40NDmFAihi8qQF3Vi6SAQCcCFM6X0LA8wIitEliJieF7iMj0duXIROm7jdDnFiB54fCJasfUhtU8LyfnWPCpANQC+qaeqQIlHADoPnHlZP39foIw0rTETBgoH84H+pLEesVFbZVLUypa86ywZqaNjdAWMR7J5xbJvKCX8TtxYOYvyZASQBpAxmWXbEmarcmJTM51OgUksehAOkW0kpLMx93I6lJyPD4YxNbtlypwabLRMH4kg+WkZszZc2SP4J76X/wDDNVUfy5prTILfgUxNXxR7U2Gmd/ElMibrUOdFMxB4hj6EcdbbAUlQDylpABBAY5VAZN0DAuGADGpB7Wx7USskJKkzEjeQsNMSPxI9pP4kvzNYmtuz5doSAqihVKhiKuFJOYf7Bjc6xnH5z3pCWUspWkuQQ74Vdt8OMxmxAZolUrfUO8FQ4phgQ2lDiMt41aNDa2xSghE0UclMwDHQgjAsfCzli5IJC8ta1JWgLSliwv0Y3t1L6F8CN1RwyQO0uo+d5RB7wUN3DiR8G8TM74l4jUaKF/BjhwPUZBkvpRy9hUpTLDIcb3QpCuYon2tc3ceZ00pKVFKWUGAFXJUCEpD7xLgC6fSsBUn2kki6pJUtJyDCgdRozAkcTRIxAizZLEp0y5blaszjW6VLKhnukvUbpxCAlPyySO7TeUxWW8JI13U6pALuHcEqzQB2OwNi9yi8sfxV40AuijJAGdA7aAVugxm1qLWzNliUhMtFTmdTmo/eAAjekyQlIA++MR2Sz3Q5xPpwixHG1uEIQjKkVtp3O5md5WXcVeGqWLjyizGD2ntXgkj2t9X5UEMOqynoDFk0YmzZKkoSkqKiABvM/IkYsGD5xFL2xZ5rpUUkAsywG4EE0rlnF0Sr0sgFipJroSMej+kcNatiTUnflqYXhg6ClYIUFMGUHukVpdBYF49Ejzu1lbGSgvJUZb4p8SDzSS/kY9izLzSBopBJHk19PS8I47Za+6CRLmqRrvKIp+FRu6+yXpmWjpLF2mUybyAp8SlQo1DkBiFVcDdOTPbBqy7SUllB/j9D0rwiG27Ck2jeG6v3k+t4ZvngTrFmRtKTNA3hvZKYHlzD4RIuwEF0n6/v1fpGRylu2RNk1ULyRhMQ4KdVEhik4G9qPbLAa2yu0QwmqbITN0VYPfANDUbzNVL1pGzJtZBZWIzHzHzDxVtnZyVN3pZ7tWqfCccU4ZnBsavDfsaadDnlkeI0+EeWucU56p+9f2jnZE6fY92am/J1FQC+KSA6aE7pYEgAAOTHRWO1pmIvS1Xk4UxQc0qGR1SYxYqxJW1MUnAj1Dfece0yQ+6/I4Dl9IqKQU1RvJOKa+adDw8smnE98zyz+AjKxMtTZu3QCIigqx8vvAcMTnpHtEvhXIacTxiwlDRGozgR/i0JHsSlqPNSpYHoDGik7/T6xibIN622lWlxIwzDf/W8bUvxH7+8YVYmhCEZbU9obJlzgL6apqlQJSpB1SsVB5RlTZFos9a2iW7uABMHEpFF80gHULjoYQSzWPZrfJtUspdKxgoHEHRScUl+XQ0jn9s9nlSgojflFgaB0jA3h7QbMvQEUevTbS2FLmm+P4c0eGagAKGTGjKSc0qcGKUja65KhKtQCSSyJqX7uZoHNUK/Ao8icBudYzY4E2dMtYISqYhRYIF5ShWt26a1cFIJI5slEWz5AVvLSUMDdEwF7q0kXjhVQSKDBJArfWpPb7b7JBe/JYHEo9lWrDCuF2gPDPJ2H2KWlSUzE3JaMgRvB3ahJNWqWZqOWKe3lLGcXOzeyLyu/WCzky0kviXK+Nag5mtWST1VmkubxwGH1jymU+6KAYtpkkdPSLgEceq3I+whCMNEIQgEcbtacTbZgVRQSkIHvSyHdP674LYUjsoq27ZcqcGmy0TBleSC3LTpFlxLNjlZKiKEH0+GIi0if91EetsdnJUmStcpU2WoMEhMxRTeUQlIuLvJZyMorbRUqXLKpab5SxatQ7E7taCudAaHCOvN1x6mLC5MuZ40JVzSlXrWKq+ztnUXCbp1SogjzdvKMqz9rZZa/LUksSbpChTRsY1Je25Jf+KkNU3yBrXEj2T6RvLE1AvsiPYmqwZlgKpxLjU5ZnUx6kbOtklri0rADM+LNXeASHq7DPgI1JE4K8Kkq/KoH0BidM0jGnMfsPjE0UE7WmUE+zL4qRvAHXgOSvOLFntCFH+FMSon2XSFdU5+h4xdlzjwPL9nj2tSVeNIV+YBXpWJR5l20VCw2r8dQaj4cYrq2ClKu8s6hKWRkHQoZApcU5EAaRdMpCmGDYZNy06NEJs0xFUFxpQf24HoQecZ1XuziYRvS7i87qkqQrk7KbmkdYsJvAVSRyUCOQzivI2s9FJIUKNr5sRFuSSqpDaD7zjFaiWUGDx5nTWQpWgJ8g8R26SVIuJN12BOiXF5uJS4GjvlFbb1oCJCno4u0p4jdocjWEjVrP7II/8AOo4mY3kVHQe++Ebso7x5/SMbsWP+3KqC8sqph4UAtwcGNiWKnmflFvsWIR8SY+xhshCEAiOfZ0rSUrSFJUGIUAQRoQYkhAc9N2bNsqr1mBmyT47OVVT+KSpRp/LJY5XY0LPbu88KZgP45a0NzvADyeNGEXUx5ly2DR6hCIpCEIBCEIBCEIDD7YlrLevXSiZKUHwP8RIZXCuOUVkKOnwjU7RSgqxzwoODKXQ/kMYFhQq6kBWAFFVypWOvDn2uKkpV4kBXNIPxERnZcg4ypY/QB8AIkSlWo++kSJv8PWNuap/0CzO9wA6hax/uizL2WB4Zk5PJb/6gYlBVmB5x9c+6nzTF0Sosuqr35gj/AGgR7Eg6+p+BeIBO/C36h9Y+ptg49FA/7oyLAln7A/2n5R9FP2LfECKy9ry0+Jd3mUx9RtyUcJgPR/hGcVcvUre6pcedYIVooHgFfIvFRG2ZBLCZLfQOD6RYM5Kswef7iM2NJFWi7ik9K+mPlHMdobTMtJEuXLXderoNaEAgEOkh8S2JBbGOmRMQM09CkRL/AIpOo80/WEuHtX2LYjJkJQWepLZFSipujs/CLCB9/wBMfDak6jzHyMe5Q+/vlEae3Y849xEfD99I9oLiMtR6hCEFIQhAIQhAIQhAIQhAIQhAIQhAUdu/+1n/AMpf+gxzFrkFdmZA3rqSMnulKroOTgN1rHW7Qs3eSZiAWvoUl9LySH9Y5Cw20puypqFS5oDFJBZV1gVIUzKTgcXrUCOnDn24sSpwX/m3m7shy12rqMs7192N6jBLVd405VgnKAHdTlEEVWFVDMaqBAxVWuCWasdRbdtIksF3t7AAO9W5YkY6xmye3UlQN1K6KKSCEgi67lr1U0VUEjdVpHfbXNWl7FtRBAQEgkkOtLB770ChTfODGgqWiz/6UnLvXlSk3gxa84DrOaT7+DtROkSL7XEOe7YJxdXFQ0DHdOODMSCwiFXa5ZUwugFmYFTjddjQZqYFnYPdzn5F5HY8kkrnVNSyAKh2LgiofFqdItSux8r2lzVH8w4PiknIZ5RmWe1W6YzJWHAdwlDHcwcVDheBwUMGeLcnYNpUxmWi7+UrU9GqCQB0ONYn9Voy+zllljwAAZlSh8wInIsksORIHE3D5E1MU5HZOSC678w6qVrUsQyvWLgnWez1eXL5NePCm8TQxmi9ZbYlQ3Apst1SR0cAeUWAs6esZEntCmYWlImTDwTdHUqa7+potyEz1VWUSx7qXWrqosB0Secc7GouueHqY8GaNX4AP9Y8lCRi55l/TD0j5MtN0ZJGp+n7xlqV6rkluJN34ViJc9g5UG4UH9Rx6R5Eta8Aw95fyRT1brFiTYkguXUr3lVPTIdIKgSpa8BdTqQ3knHzblF2Whg0eoRGiEIQCEIQCEIQCEIQCEIQCEIQCEIQCOf7WBjZl6TbpPBctaR/ddjoIpbX2Wm0SVS1EpdiFJxSpJCkqHEEAxZ7K5bbGxxaEAPdUl2LPixIIcZpSXBcFI4g5dn7Eu1+bQJugJB8NQUguGDE0bMxs2qVaZCQZqZSkBSUmYlShRSgkKMsppUhxe1iLb8+ZLk3pamY7xZNAxY1dheugnIEnKO8u+nDLHuz9l5CTeUFTFe8tRf+1n6vF1NqkSRu3EPgEAOrkEh1esfntotE1ZUZilrS4ASsF0MEkqvAAVVeDKBYAVxfYsOzJ0wC6j3f4i2Dgd2S7h1Arl3nBU71FABrEdD/AOqpbApSogtU3U43SHcuN1YVvMwqWo9Cd2pmqLICXegSCoqZ8FGjkgUZ0guxJYWbJ2TTjNWVvilNE9dTTxAJNKxs2aVLlUQkJfFhU8ziepjP4Vho2Tap794soQX8RLh3wSGGBAZQBDOFPWNWydmpKN5QMxWBKsG0bTgomLveE6Dn9I+KYM5JOQqSeSRjGbVWEzgAyBQYABgPkI8LnFnUphw+DkOegj1Lsy1fgHFieg8I9YtSbKlNQHPvGp8/lHO1qcqsuSo4C4NVYn9Lv/UekWZNjSkvUq941PTTkGieEZ1uTCEIQUhCEAhCEAhCEAhCEAhCEAhCEAhCEAhCEAhCEBV2pYROkTJR9tJS+jih6Gsczsu2d5LBVRY3VjRad1YPUHo0dhHH7f2YbPNXaEpJkrDzQnGWoYzGzSR4mwZ2qY3zcZ6mppFhlIU6ZctKtQlII5MKdItd8+Af7+84pyCGDVfVm8hjzixLJUWSCs6DAczgOpjprkmAfEvwH20e0qALAOdE1P7D0ixI2UT4y34U/NWPk0X5MhKAyQAOEYvTc5+1KVYVHxG4NBU9TgPXnFyTZko8IbU5nmTUxLCMW63JIQhCIpCEIBCEIBCEIBCEIBCEIBCEIBCEIBCEIBCEIBCEIBCEIBHxSXDGEIDLl9mbOlTpQUj3AtYR/Q90dBGnLlhIYAADIUhCA9QhCAQhCAQhCAQhCAQhCAQhCAQhCAQhCAQhCAQhCAQhCAQhC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2" descr="data:image/jpeg;base64,/9j/4AAQSkZJRgABAQAAAQABAAD/2wCEAAkGBxQTEhUUExQVFhUXGB0aGRUYGRwfIBseHRgYHBsgHR4aHCggIB0lIBgdIjIkJSktLjEuGiAzODMsNygtLysBCgoKDg0OGxAQGzQlICQsLDQ0NDQwLCw0NDcsNCwsLC8vNCwsLCw0NCwsLC8sLCwsLCwsLCwsLCwsLCwsLCwsLP/AABEIAQMAwgMBEQACEQEDEQH/xAAbAAEAAgMBAQAAAAAAAAAAAAAABAUCAwYBB//EAEEQAAIBAgQEBAMGAwcDBAMAAAECEQADBBIhMQUiQVEGE2FxMoGRI0JSobHBFGLRM3KCwuHw8SSSohZEU9JDc7L/xAAaAQEAAwEBAQAAAAAAAAAAAAAAAgMEBQEG/8QAOhEAAQMDAgMFBwQCAgICAwAAAQACAwQRIRIxQVFhBRMicYEykaGxwdHwFCNC4VLxYoIzcqLCBiRE/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/LKL3hguVGs8ZXPdFxkREuC2rExJiSNazxPdI9wA2K87wC91X8M8WpcuXBcC20USrZpzQ2XsNTpAre+mc1rSOKzsq2uc4Hgtb+KfMwjXLfJcXLKyGiW6GNRA7Vz60uha63AqbagOZqC6C1j7ZtC7nXIQDnkR2396vAO3FX6ha98KsxviNLd5rbCYUQBqWYnYdNiDVBlILjbDbe88FB0zWu0lW/8YnmeVmGfLmy9csxP1rRY2urNQvZb68XqURKIlESiJREoiURKIlESiJREoiURKIvJrxFR+LONfw+Ga4hXNmCgxmEzrMERoD86uhj1vDSqJ5e7jLhuuc8RYsMlrEbpfseWwB2ccy/RtPZTUaiLXTyR2yMhZ5JMteNnD/RVf4h4r/EWbRIEi3ObqWBIYH5oD864ja0iWF/5yco1LtcYVXxjiAfDABiWzXLjiOpCZWmImA4j3r6mmgZBI7TxzvzWOaXXE3zN/oqviSm18cgplOnZgGG/bMAfnWiOYPBIOxVMjNDi0qdhHazbYMAQ+VtDMAFyoI7mR9Kxl0VY+wF2tcQfRWBzo2Ec7fVdLbxyNgsFaPwMWuXP/wBdkszA+5AFeFlpHEenqtzXXiY31PoqrCcQa5jRdOUE/aa6gKBnP0UGPlUZaWOGJwOc6vXgs0crpJg785rq/DGP869iMTchQAloa6DKuZ4n11rKJbwMLsXyt8D9bnP9Fp/9WzcZ/uqCFtz8WpOY6HYD6n3rnQzyzEvY27QbeZPH0XrqkDK6fhPEVv2w6gjaQehgGPXet4e0lwab2JHuWhjw9twp1SUkoiURKIlESiJREoiURKIlEWLNGp2rxFyvEfGiJcyoBcQHmIJkQxDaEQeka61fDTvkzwtjqsclYxjgN1Q4jxETdvW7WIfJcPI50KNIKxP3C0oTAgETtro/TWAeRkbjpzWb9Td5Y12DseRVNw3HAi7hLh+zv6oW+5cBkE/4wA3+hq+WMYe3h8lRDLe8bzgn3FVWEchCHZuX7N7ZOi9iOx1gx61nfVBtSIiAA5uCq7HTngVm7lGgyQDoehmNv0r5KtpHwSlp9/DKva8PF16zlbN22ZERp6Zv/qa7up3fU0rsEgg+uyo4OHW63+Irq4jJlBCXDsdwrFjrHXlFYKas7ioqL8jbzCvnOtwcOaq8fxDOJB0LNHsGUD9K79FGYaQNJzYk+uVlebvwpWEu5bYtglmu2gIXQhSc5Gum6/SR1qdLI2Z7zptY+/FlIuc0WHEL1WRTmWQe+3IogCBp3+utZu1HgROjBu51hbzSPcKXZ4hFhEOwLMeks2s/IAD/AJrJWUrJaiODVYWN7cANverWzER+R+a8sZcpd9gpIBIgkkKJ6zqxHcxU5WGlgZBF7br2+6MeCS53JTb3GbzNbtWy6JljlJGaYzzG7E/TQDrOttO2jpsN1ED8/sqZne8gNwF9SwDOloG8wzQSx0AXrE+g6nsawxa9Pj3XXGBlS7dwMAVIIIkEagj0NWKSyoiURKIlESiJREoiUReTRFzHjHiTW8uRiGUFjbI5Lq6BlPrEnt8yKtja3SS8XHHp+cVlqZC21jn4HovnXFcjEXbTcp111I/EjAdV/MZe+llOz9GzBJYTnpfYjp8ly5tL3Xbx/CCtFm6EfYOrCVBiHA3GvX94rbVRvkiIjdY23CoY6xuVhfw1sgMmZtfMGurLPMBOzDbXrBPauJT9qSiQRzWHDyPM9Cr+7aDf8st94s6PaDZmaLltv/kDiZk68w112Mg7Gtrqdz6ps0e2kgjkRyR923a7z81AXF5wCQGyuZB6ryk/pWbtsaoWnjf6KEHtWW7iJ52yjRpWB0zLK/0+lcpla6RjQ8+JhaR6YKsLBckKFiMYwsiNxZBHvJ/rUHRNfWeb/wC1Ju1lBuWxbFkBs6kA7QdXUkQe21fXSNvGQOIVLba7qTxTFm2bawM4Rk0g7Feo300+dW+xZeNbqB81Iv2jOS3muBFAYgdWOs9J0iuG+ACuDSdzf3Db7Kd7suFqxBkqh6E5v3/Mx8q87OLpauSZ4zt5fgC8ks1gCssRhCWtk8ts82XNqxGgEdB1/wCKk2phfUy1BOGC1/mvLENA5rdhcJ/1Jth+VYJYEnKIBI9Wn9vWvB2oBSiV+CdvvZWMiHeDkMroPE/FHxF21DfZzlW2vxMToT2JIMDpr9feyq1s2sabEcSr6mQyObY4vZdrf4zastbshT0XKPuCNBpuRpoO9UuqYw8tJz+fNdEyNaQ0K6Bq9Wr2iJREoiURKIlEXhNEXP8AF7l29bc4S6phWRrZHUyJB3Ddp0rLqErrsdduxA3/AKIVUmotOjdcfZxdu+otYkPbvWzkW4Bqg/DdU7p29DuNzdSyy08ncnxA3t1HXy2WEuZK3TLghczx/h74a4diNjlmD6iR2g/MVpppmEvY0XYDkHcX5cwVkljLDZ2/AqDgbwzhHkox5WHRtwQe8TpWumcYz3Lzf/E8x9xsqnNuNQ9VlbLIX1AXP31R9dY/A3+b1NYO1aLV+80XtuOY5+YU43AjSVpxD3FuK8MFAgqZ5DmZyP7pLsw/vH0q7suV9jG+9xx5jmvZvEN1XC/5ZuA7LcBP91tD+o+lTq4e+icziDhGC5Flf8MxShg5k/ZaQdmRhB+jV85JCGS6HDGpvuKsDvCStXE4Ba0wUM6F0ZvwsxEE9tZrrRUkR1tjthwIPEW3F/RVXOHFacYlqwAAc+Ty3JYCQQrEhT+GVBrdQVbpo3PeALOI9yPHis3iFhwe2fJW5dyk3rmmusLeJfMI0DDaDtWWTtFvcSBntNHxOysdHZ9uCltjFQr5eVFcvcKqCD8cICZ1ExHbLV9OxrmRyPy4C91U8nIGy8xDW7dsM4JujmJk6sxlVjrp+tcumMsjZiDYONh9T7lMgEtCz4XdfN5rmHI0na2vViD94jQA/ua5lbMywgjHgb8SpiwUpUUPEMiNzC395h1ZidlJ7+3pWWSWWQazkjHQdAvXCxVrZxAtFr1m2Tdyquca5Qelud7jSJYaAaDWTXb7NkjgjbFM8Xdm33U3O0ZjGef26qDwvjt3zT5ej6hnOpB6hZG41lukmusKWjp2d4dt/O/zv0VLZpQcHJX0Dw1iXuuhZnuBF1YaIDGxO7t3+W9ciObv5i8Xtm3ADp1PwC6sJJAubrq63rQlESiJREoiURU/GOLYdGFi+2XzFmTIWJjVhttXpp3SsNhcKl87GODXHdcDjMXiMPc8zJct66MdQQTpzCUfTpOtX0vZ9IweDfz+65csk8TtVrKp41x03IuXFzXFEC9bAGdZ+G6o6jcONj0g0lpZALNNiMg8v97Hmjp2yjxjPzURsULq5Z0bVT2aNPYEbj+tcySQsk/Vxiz24e3mOaqIxodtwXOvcKmNhmn2Yd/99a7DHR1MYfH5joV5kHKn46QiXwQyuMtwfhI0hu87T/WvWVhdIY3tI4AnY81HusYW1cSLgdSzS1sZdeqHrPb61obfvSb4I+Shm2VVY9w/lMFC5l8pwNJMwCZ/3tUJHBp1eatZyHDIU+xh2tC7auMBcsoTpzAyoMAjvG9cR0LaqYSsdi19uLSpuwbc1YvYQXMNcYi4VDB1IlYySBrvDfKs9UX0zZYmncg35ajt7gvYyNKr8dw12Nm9DZHdS+gyqBqus/eAIiKtL201AGE+ItJ969Ybknkp1my+LuLeDry3TyHSQBuDtuQIrj962GAwnd1jf5L3JN1BOFuvjib0agXIBB0khVMbGQdPSa2SVYjogIzkY+69sAPNWWIugXb1+7lulGCWIkCVGpA9Dya9VJG4qqKV4bHFD4bC7j8fzzXjrAZyStXDiSQIzu5mCYDtvqeiL3/4OKV3ePL3HzP5xUWC6m5FCnzGa5fc6qgnNGyAakIPTTvuZgHF7tLBZo26dT1VlgVUf+onuNOZhG5GkekkaH2E13KfsmBlnS+Inh+f0oOLwrDhrEEHyycxnLJBbrLHVonUkxPTvXdnnhgjDn2bbYbn0WZty7n8F9I8PcbW3Z+3u2h1REAkCNoXWO0ifrXLNS0t1uaW+e5623Xahk0s8ZCuOC8bXEF8qwq9SwnX06D51NhkOXsLRwurY5WybK2BqxWr2iJREoixcwCdTpsK8KL574jvpilZXQW76nlfNk5dTlJOk67NA1JEbVPs2aZzdb2ENufw8lzqlzX+G3i6rksTgMbZWEuuqsDKM3IR6q3Lr0MEeoq0VLH1PcjJ93+1ltJGzNx8Qo3CrOYEERiEnzLTaZ1OxQdwOvf3FRqO0HU04EuIzx5HqqhEC27N1vHFwT5d2DPUiJjQf3WG1ces7PfG79RSOJ6Xvg/QqTJCRZyrPEPDNDctnNHxKRqR3Pt1j3q3srUIu9jNzfLeikXNvpKgcCxTMTZgurgkDeIGs+kaH5V3iGVMVht8Qfz4KD2lpvxC03rb2CrFSFJJQn7wGjfTSq6WoLrsf7bcH85FeuZqFxxU3iHDEayGt5k8woFDHlLE5S2bca5fTQ1VVzFjwLeEgm/UfdIiLjmFhxS6yXjnIL+WbblTILLGoPYzWDsiRgJDdhcjyKlK2+BzXt7EN5SOZAa25B6GWA0PpWCVplne3m9e6NK243iOWwQSVbMT5ZUiAE5Tr3kfWt3alMHPY+/AADooxA3t1WPh7F5baCdw7/8AkI/KuJXM1ONuFgpSXDsLc6Onn3gwBa7kQHckqIIHZR+hqIDXhrTsBf8APNek3AJ4LfwjB+c4GnlWmVYJ+MzLR3139B61ZJMIIP8Am/PkAvA25ytmLKWc+q+a7GCpOW3aBMKJ1179T6ACs+oyWAGB7yV69wAs1ZNxBMNbLf8A5WHIOpPQvO1sHp+9Sp6R9VJo/iN+X+0ZtcqDwzhl55ulTJlzccATJklFMSSepruv7RgprRxG557gKL2ufur2zaYBVtsJM5yrS3pr3Ou3asVSWvi/UaXEj+Rxe/Ich/teMuDYLXxLDBGWSbSFBkt5ftbh11VJkA/ibLt1rrdm6mRd5Nlxzc5sPNTlhtvgfNW/hnhrtcAYNlYgNbVjJX+cjfvUH9siSQMgbqtueXl91OmgN87L6pZUAALsAAPYbVbe664WyiJREoiqeIcetWiwbOWWOVVJJmNp0MT3rOamJr9DnWPXCg+RrN1zd3BYLEtyYpkufhcwd/wvDfQ1FtKQ7vIXkeRuPqszmQzcVQeJeCXsIFbODbYwGUxqQTBQ6EkA/TerJpg8Wqmah/k0WI/Oiyy0rossOFzt68HgzldfhPb66j22pcujIuJY/wD5j06LJfPIrHE5MQIuCLi9R+sdV9RrXKbI+ideM6mH0t9ird8rdwy2mRUd3zidRBBk8hQ9VA0I3+VH1T21ImpxuQLbeh+69IaRYqg4zw+5YfzbJIIOoWdO8Dseorsiqax9yCx3Fp+nAryMhw0OVniMBevWrlm4oS7ay3FUsPvT8MHVTBnsfasM9XGyobVRm7Th39qYjLBbgqzgd0kPYuIzErlVDmlSToygdRIIiuq+rZZtzdhxflyP0Vb22Opqj+ILmdS3Vl1H86crflH0rj0v7U2m+Abeh2VzBe11d4PF28U1tbx5RhhAXQZoUfdI7/kKxtkNNI6Qt1WcfqouuXG6ofGd37ZoutdywjMwhpEawPukAV23v/UMZNbce5WU7QDZauF39Y7LkH/bJ/UVypm3z1uoyt4q9ZMzWwx0RdEmCSd2Y/dX8963UfZYyZsX4dOqzOkwdKtMdd8q2lq0oDuZChYkEHmB+6sn9T74u0jTSy3j2G54ei9bqtkqOODKL6gu7EAFwV1z7nIvUARE7evTnGfwWa3f5f2rPCMBZ8N4Yhd73M6q0+Y4EhZgaDTMB2Gn5UmqZNAiZgch9V6M+SYUXLmIm5eZyrE27KAFsoJy5xsuncxPWtDJWQNDoWZ/ydt6IfFtsttlbt1ibFs2UGhI1bfUydFOvSflXklUCdU51uGw4D0XobY+EKbgbdq0SzSzk8xJ1J6yTzHaslRWVExs44HBTFgblW+ExymFZ+WdA7GB7IpGb96nC6eQ6LXHkbD3W+KtbLnJXd8IxloKlsXkdo0CwPWMo2gdDXfgljaBFrBK3tcLWurYVrUkoiURcX41u2UuKL12+mdTBWCnKQPhmZ5p07iro4hKwgtDh1WGqLA4anEXXCcQ4pYNzy2JdY0vsmQHfRlJJHv1nYVxZezQyUd04sB3vf4FZdTbb3UPHYYsmUOTbmQuYsk6wYByg6nWOtXmGvhO+pvMZ9/FQ74HHwUW5b8sHzFN1IEXLZ1XvWxlGISXube/8mk49FWXasD4qC3NzWbhaNezL066enapdzHODkO58D68/gly32hZa/4xp/Bc3g6K/t+Fvb865lR2eYfEct58QrBpOVIw3E3unywpNzX7MgyYEmCPTWdql+qkjZaWz4+Z++6i6DiCsf4pMQBauMbbqfs7hHNbPbT4ljsdfpVT4Gw3np8tO7VY1xb7WQs8cWw94NnzFDmS6NMy99zHqPT2rE0iRhDNjwXhBBwt/ifh8FcobzLhV2ttHxOQBEaQwOs9anRyF7g077edtlLVYpxSzmx4RCLfmIoJKgBG+8Mq6QMn+taKsu8TpW2IO3yUBZzd1As4mx/F3fs81uHS4zMZI0ByxsTBiNYNdmlkhDLBtmgcV64PDBc35BbTg7X8QVw6eWqqsszFghIliMx1c6adK5ja1kMfe2u4k6RyHBevJcPEcfNWrXLIAt2ralgQXutqSfxMevsPQadOa6qqH3dI42PAcVF2k2FkxXEbNq/HxMgg3QZNwkA9dIU6dhBrbQ9niZuqbDOQx+dVF+obLVw5cxzeeTmE3rzSCNfhU9R/d/LpmrY4oy1kR1dLbfdegknksBmvb3PLsKYVbYIzAbRpJJ7dKoZGQ7Sxup5TUApeLxFmxahFFnMRBzy2m+ZRuW7k6V0WdkPJDqp48hk/ZeGS/shRV4orqFDXQPxTv6BBp8zWyTs+iazPhPM7+gUNUgU+1gUuAQzW9eZ3caiNgB661gMtDBLdoL222tx5/gVgDnNW3B8PeSUFtVEwzkkkD00FWS9pwA2DnW5CzQvWxnewXQYE32IZbpJXXKgWwnzbSZ+Zq2jro5HaWRho45BI644rS0SOIN9vIBfRsFi1uDlZSRGbKZgxWxr2uvpN10QQQpNTXqi8Sxq2bbXGnKu8b7gCPma9a0uNgoPcGNLivmXibiAxWUXUFwLmym2HtuoMaEmQRoOh2rzu6+C9gHDlxXNlqYpLXz7wqjDBbji2DiCYkqwsNoN9fLT96qm7WnijPeR288hVd3C/IuPUKNjeHNbJNoqPRkKH6rymstL/APkLR/5IwP8A1/2q3QX4qrOPKGbiMh/GBoffLKmuzD2jTy+yfoVAwngbq6t8Wa4i52CI05bhHI2u3aSelcWSF1HI59I+5O7VZ4nizxZYtwwJnFy1auKwAO+nWU3Cn2rNUdrd80DxMcPcfMLxrSwqBcsixfW/YQ3EAIyMxDrIgw3U9prO2aOeN0cnhceIGPcrWvsbKH4kwSXUF+znD651Iggg9t57/UevtHM6B3duNx8CpAgGxUTD8UtXcPkvW2823mJfMdVPYfr7VOWAxvvEcFHNLfZ4rbduI+EYsxLqVWywIhh94N1+HaOoqDB3c23n05KIGc7rfwqLd+wb7i6gth8ysd2BWMx1kTrW/tIyCINdm+R5clG7dRPVabXCMOBIe4rKmZphvNvF5QD8K9/l6zbWTCONkY3Lc9FYJQ655YCi8ScWwgW/bd3LF1SZtkEaGepn8qxwwmXNj0ugjxcqZw/BkgFyVGpUAElmjTKq8zH1j2HWu1T9nRMGqTJ/MBUF2o6Wr3nxjllVkw1sEoLjKsCAWGb1IP8AUb1lqKuJzw15wNmjdWCPT4W7pwnGYi8xxFkW7Fu2ognRRHUA/E/tp098tSyGWcMIsTyUy0MHMqdZwZuO5W/nWf7QDKddTrsoknbX1roOdS9nt03uTy9orNlxw1TcLZtoWOGFk5EP/UQJeRLBCZzt0BOnSTXPqqqCbRrBbzA39SrQJG8bqDguHWl1VXZdNWgdNZMgfQVXU1serTC0eZyfRQGp2SpHE8ZbUqCbKqRIFk5ipGnPp1FbKOKOopjHKCLHci3uXrwQbtWVjFhwQoun+ctEewGlbjRQaNMEYJ5kKoPN/EVYWLCQC9xyJ6GfzIisM5raUgNja6/EN2+KsYGP4/FfSfB2XyYUHfUllYmdfu7D0OtWRFxF3R6D7r9V2KcNDLBX9XK5QuNYVrtl7aZJbQ55gjqOUgjTqK9bYHPwUJGlzSAuG4j4YupbZimFVRqX8/EIQPcsR9a0/qWtHtED0KwupTbLW+8hczcJUnPmZfwq6ke4Z0JM7z61Yyoa8X70EHyXPfoabFvuJWh8daH/ALi6n8hTNHuYg/KK5FTGXSnRA0243t9VIWIw4rBMSl0nJcFyBJAtGQNuh/arDLWSf/zt+CiWtGb2UO7xMWhkDKF/+N0YDXfQjSsVTG+TL4NLhxBsrGA/5XVU93DEyrmy3e25K/Tt6RVIkqANL26h1396ss4cFsw+NuowZLtu5HUNDfNTofyrO+OJwtpLfilh5FWNziouENcVgZ5mWMw7mBo3y+lZm09jYH7f0oadRsVqx1jCNqnmBySRcLaMCNo+EH5CrGSTNGkj7hS140hVFm4+BCNctJdsXFcRoxUMdTH3W/11mus6lfIwSA2JAsd9uavjIlJzlauIYPQnCM9+wCpVsvNrErl+I6+ldDuG6ACbgcVW3Trs/BXvBMQzXySjubbQLIBzNc2CkenWduugNcyuGs4NtXHkFZ3WkBvNZLcU4m5dvqqXC5LqFhbZmMqqfvadesnrWsyiCNvdeIkY+6hMXPFm7LosMWYE2LV17zCEvG6oynvAMEROkVzx2lM115ZbdAP6VLY2FQUwa27xS6BedGG2a4siDsQFB6GQNQaubXRxjXHGPNxsvbP2abLPi+ZLty3bt3CzxlRwv2asATAUldTIHWIq+CVvdl7ANb77ZsvCBexNgPiot/ht9bLPdRntoQDbzooBJAHLMnU9ZrAxmqXum+F3UG/vVwII8OFtwvHbyCApsg6ZrYViPmwI/KulF2LA3xy3cVVqsfDnzW5cAtxDbXK5eOa4SLghpOUPprsY0iuuymY1logAVT3jtXiWzA4W1aYA2brGAQdDIOxEV8/VVlbTu0u0j0VgAeFcW8XbmApAIghrjSDqDGU9doIO1Qh7Yq9raj0H2uphkQ4fGy6HhOF5TGHS4rQR5il406E5ak7tSudsy3rb7LTHGGjDPquv8PHLyDDraBEsyZQCYA+EEn/ir4aiaU/uNz5g/VbY7WsBZXlaVYoHG/M8l/JzG4IyhcsnUaAtoPnXjmF40h2nqoPvpOndfO+KcSu6hsReDEwUDhhpuCAoX9vessdW937MbNRGLnF/cubK918uIKpbXEWN1Ud2KEkEllEaGNYiJistT2LMI3SWF97C6qbNc2N1li7yTobA9Wcv+QA/WrKbsRz4xI+TTfhY3UHyAG1lX/xyJmzNbadsgCR3+8Sa6ENPS0+7nuP/AGVbi54wFHt8ZsBwWl1G9s3FIOh67jXXTtU56proyxuq/Mi/zRsLgQSFqu4EXxmtaJ1LaAezag/KuMKuJp0zMz/xx8FYA5pwVV4vAYe2eY3Lp7LAH1gE1OMvnP7YDR1yfcrWvccKuu4m0uqW3WNuc/1itf6F9svB9FNoed1P4LxS22a3bstcxVwgWlnl9dNs3r+Yg1inpHC2p3hG/NT7k2zspXG1uth3vX2FtrBSyES3/aa65mBgMs6zv86tpWuYNUY8BKg1rS6wWngS28lvE4UspsAefbdxLXCPitqPuA6+g9jSpfKdUTtnbW+KsnFva963Y7H4lo85fIxXlZluD7yNJDSp0aZ9R2rcI4KqNobs36c1S5nduDibtVVw3BTav3MW6hbcEFpZrjs2uVgd9ZkzM+8HzBkghcL35cArpLON4z4lPseVYCO9y/5Z+F7Zhf8Axgg+9Y6qhmvePSRzVDSZCW7EL1/Fgt3G/hULDNys68x9W31ma9i7KjcAZiSfPCl3Bbm9ltXieMukEoggGCTl3M6xB3rvwhzGhjG2AWaRsPFyk4jB4y6UV1w7KRmDllI1/ETzTp2NU1VNLORi3W9v7XrTE0XBKhYDiltTDYcDpKR+kQa5LYq2PEb7+eym+MO4roMOti6jZSEfTKXtajXaRpqOtXPFdUDu5Ixn+QO3oqQGM4qRw/EXU5VW6wBgQbaj5HeKzO7Cmkd43D4lTE7W7LziV11UHItgsxJuDnYnrJA03mupSUUlGS50l/8Ar9lW94fwWvAskycUZJ1OX+tYq+KFg1Nh1knOCFJhJOTZfQPBvFQbnlnyjIgOkyYjeSfXbrVVOYW4jiLL74wunTSEmxsu1ratqgcV4Wt8AOzgCdFYiZ3BjcVJjyzZVyRh+D9l808ZcHS3eKW7q20VRygOz5jqZmEAgiNfl38d2g1rtJLtXIbfJc+anY04IA9VyV/D2VMtdLAHUEb+m9dLGnVew64WC/IKP5eHLAhLjAGSBJB9DpWGWrpC65cfirGiW1gpreHrV5A6LkzTyi5BGsaqwIFZ5O2KRjtGVICUcltwGE/h7bI1oXhJZZyg5jA5mG6wNo/0zz18MrAyObTnJtm3RNTibuHuUe5iXv22t4lCoDSpROWOoaTsOlbuzoqXRaPNv5EfMqMhIIcCoeFvWLGaGDZhlIdTEegO1aSynjOW3v0USZXrSLmDuK2a55TgjKCCQ3fXUCudM5rCO5i1DjuFeyOS1yVS4uw1tg9p9QZW4h29QQZFGTwuwW281fG88VV3Gu5CuZ8jNnMzBbvrufWrDKwDSCtILbhx3XT8I4diLCWriXlFu6rAssGbegYHQkEmqp6h8UQI3dgBZJpGlxBap/GuIYa615iLjXyFJuJyrbVFAIVevL0g6k69Ky0sNbG0NwAOG9/NATpaTxVM17BtaM37wa2n2VoWzlZvUldPef8AVEKlkl7AX43yro435uBnipfhjFZvNyrNpEL3cxlY6TpoTB19K61L32u7nAjistTERY8TspNi7gM4UI/lwJZXKuCdwATBA0rPPBUd5qgkxyKBzreNb8NwtG1S5eHpNs/pBoB2g3g0+qpMjdrKY3BkU2x9q5cnMCWSFEa5i2U6mI9a1UklSXETx6cfnFRJba4PwWZu2bdxwysVEhMyhgeXbMOs6da1CpicXNY4Ej4KBY7c7Ly5b8y0MmDlwQZZlZYjm0JBmuIeza5zi50l/I2+ivEkY2XuDFvTzMInuoYf/wAzWOairxsXH1uvRKw8lvsrbDMy3AigkxzconqfTua309RU07QO5cT5qssDjgq7t4dhbF1B5yk6m2ubvqSAY2j516zu6qQmaJzCeJcR8lb3MrW3GQrHwvbZ8QLioGPKDm1CQd+UCDpuarf38TWxNALCeeo88rTTWdJqAz1wvpdaF0lrxNkOrI3wsCpgxoRB1Gor0GxuvCL4XzfxJwS3YPLkYk6WwWJC6wTJPoNe9Yp6iuc7TE+55AC/mudNBHHlU1yyLijOdV5VRbcnptpGtYpqbtJ2ZAbdSAqe+aeKjgPZJNrOCRB9t9ssVEUETm+KZn56qsyOBwCqvF43FsZlyO2Qfr5f71qhpuzo2/uOBPQn7rzW9QL9zFn7jf8AaKtB7MBwB8VIA8SvMVgccUyM9tUnNBdRrG8iTt0rsilLY+7DQG+agHxXuclVg4MxP9srnsrT+S1NsGkWBUjOAPZWGK4JlEu4Hp1+kzVcjNIu969ZUE+y1TuDcQsW8PcASyXtsGUshzXZPMucaAADf1rl1UEUxLjIRjYLQQ42DlFxmJv4u5CWltWzrCiQo68zb/QViayCAXJuV7aNpuN1laxS4PDlkB85nm12ZIElx11kj5etdQUzJaf95uTtwsqx+9Ln1+y32sbcfFW79jD2bLi3zzqjlpl2BjX0Gum5rHTVLaVti4uybc/JWSFhbpOcrZjeFC21oF1um4maQpTXeFOxHY7GK6sFqll5WWB25rM51rlvBY2cKjSuYa6NbuSjETsWXf6VVJ2a4X7l9uhUO/cM/EZUrFeHrdp1CXiGIlre5t7QCdjIMisQZ2g0ltsjqMqx8osLqZhuFNEh7TaxlIXMPcCDU6itqaSMOlDc8OKoDQ7ZWGLwVwZDcfKpJyKqgBdp+IEEbb1w5+0H1DnOtjlc2VoZpCl33voEYtYuJGTIbeWdzLCSD7iPasgkjcLtBaR1Vh4EKLgeDI+hzJvJU5gO+m8egroRdt1ERANnDqMqsRgm+yjPgfLtG7azyhkgOdvRGMzMaCuvH262QhjG2ceZwoCEu3Kh4fHXJOtxR1zWTHzI/c1ae0alrrFoJ6Fe9w2y6Hh+CuEi4ioLhAKtaaDt1VGLzE6b1N1U8jVJTn0KmIXjLXfH7LqeAYi81zIDcdkgtF4gRpuHX8prHLC92maMOFzkX2t71up3OJ0ngu8rYtq043D+YhXMyz1QwfrUJGa2lt7eS8IuvkfErq+Y4thmUMeacoiepOv5Vne51IzS3TGTyu556/dceQBzzx+SjYGHIYqSizNwbKd+Vm316iuRP34YdchAOwJNz6BSZYnAUnFSJKqRH3rtxgPpP7VfB2NVSsBfZjetlBz2A9VRYvHg/C7XD2s5gv8A3Ex+dam0NDAf3JNR5BV3e7bC0DEBFz4nkU/BbBzMY+8xJ29K7McdMxgd3eDsLZPmoaScNNzzXg4davNmC3MT1GZStsT2EAH5zSp7QpIvbdfp/pTAlYLNFvn71ncs37eYZ0sKRlyqFGnoAJ/OsD+3GWtE34Lzu/8ALKoMXctCYBunqTtPr1J9KyxxzznvJDYfmy0NBHRWOD4eLeH/AInE2mLFos2tBb0G57kGd5AjvVLtUkvcwY5nipOeGjHvWi/xO+tq5L5VvCHCqAAoOgXqJk6jUzXQZQ08Qa4jb4qtj/FZijcRwju6m8S1xgAB2VQTJj2rI/tB0rtfAKTXaQbLoL3AgrWLd1iv2TJchSQGAV7YkaEss1obTiGRz5sM1Ag/nVQ1AtNt1zOF4nddyt0lwoCqhOyDUBexXv6elbpKl8LtZy382VssbS0EYK6bDYFcRaf7zDL5dwDUyYKuvVveP3rpROZM3U0rADoOfzyVM/DWS8UBC3BqykbjuNpqvu7vsLAqx0hLbuuQrvhOGloUYc3Fk6oDtqcymD+dZp/1DfFEGuA4WsVBpBIveyqeLcMxSOBdZmBl7eVyVAY7oCeUababCsFKynq2F8bbcxYbrW+TThbsDisRbIi8Qei3RIPzYfvVc/YscmBv7v6VQnHJbcfjsU1zOSqNAGVVhTHXTWT3rOy1GO6mjuOtiphzHqTgvFl21pdQgbZlgj8/61pjpuzKg302PTCaXj2Sp+O8ToLcq73C5OZF5YXrIImdojfWqndimOUSQv8ALGQvQ4kEOVr4X4uOU2mttrIF62C0+j7/APlWOorK6ldolN/XdWwuDdgML6XwbHtdBz28jCNdYIPYkf1rdSVLpmnU3SuixxIyFaVrU0NeouL4x4MstLXL5ANwuc+XLBJJAGgnbefagdDG7vC0X5/n0WOSlByXWyqrjOLw1pAmGSCv/uGYgzpJXu2kZoEDauRWdph7/wBsXdtf7KLiyMaYx6rgeMcWQmSDdJMjNsT6Lux9TVtP2fUTDXO4gfFZNVzj3rThbNwjz8ROQf2eHBgOe7fyj/c7HtQdnwQDXp96rdKB4W781rXBXbr+ddOshp6CDIAnoPWqptc1yTZvPYenEqIkDPCxWmO4hcuKz3LzZOyGJ9AV6+gNfPvMLXd1Sx5PE5J69FIajlxVFYstiHYfCi7gdJ2BPVjXZpKFkTdcmT+bL17tIvzVpY4aEYIgl+noBvE/rua1MpnSvDpsW2by/wDZUGQ2wtnEOIQAXm7ezHKGPIpPZRsdNfaapl7Tha93dtueJ4KbY3OsCcKoucUvnE4diwZrbIq8gjV4GnUak/TtVNZIXxDX/iStcAGdKsLADcSu+bcVFgrmbYtlB0+bEVxCP/1GW3OfReWGmxUXgDMly0jORaW4uZSeUMVjMfkfyrcHPlgfGM3BI8wq3O2uqvHYYeZde06sFd8rKZBAZmUg9QQK7McfeUzdY/iLqZfpfpKtbN4qi3kzeVcjOikgqymdCOoImPSetcBpcx5i1aTz6cLqLmi9irVuHjEWxzZiuqXZ1HUhjuD1B/2elFUvcwwzHTI3IPAjkqBdjrt25Ku4qh8rLiLYcggC9GuWNmA017j6CvYO12SMGv2vpxVgZZ3gwomGwF22A9u4xSNiMwA6dyB67VbM2lbIGv8ACTkHa/kV73peMjKtcFxO4dGS3cH8jwfoZFWPp6pn/hkuORyqTo4iytLF+y0DK9k/zWswPzSQPfSq5qrtBltUAcOl/kgjjPFeYlbbuUW5bd4EDZGESQGgjN6Vhr7SsbN3bmu44+PNWRjTi6iP4eWdBkPVTp9DqD8xWqlqp2xhxZrbzb9l4453962YThptMshwMwzKOoJ1g7f81Y+eiqhokw7/AJYKk3W1wJ2X3DAOGtqQrII0VhBA7EVFhu0EYXbBuFvipL1e16iq+OcKF5fhU3AOQsWAGomcpHastTTNmGRcja6i5oduvkfH8JdNxlKknpnGURJAYjtpoo9O9bKLs2KId44hx57AdAuNUOIeWnC04PgABDNzMfvH9hvH0FU1fbVPDcM8TvgPVViN7ugU7FJZtgtl0TSWMhfQAaT6CsVP2s6Vobo1PPPDQOdvJevhF8bKjw2FuYq4bl0lLK6hOijuw6ue3Sqautke7u2nU48vkOQHvVwDY22A8ys7+HOI5h9lh1OVTG5mIQdWJ0np661Yy1Ke5h8Urtzy/wBKrPtHZTwlrD28iASJJHQE7sx6n+lfQxO0t7luXD2jyP5ss7yXHUfRU2L40hUW7Fsm7cEG6xghp+JY6AD03rltmfHJLqN2293n1K1NiAaHFa72GCZFHxGFH+IwW9zP61zaGF1VLcjw3z9l4525WNnlxedQD5AzwRILfCgI+RNae0XAvcBsTpHkMlThJbGDzW9sOz3ZaMzvmaNpJLNHpOgrkukBBLeH+golxK34lkC2r6lctxmVx1BQHmI7aT7e9bKaSSnlDX5DMjyO6Pj1NKivwVLPKWBW78MH4VaTr7Fo9iK+rgLJG3ab/S6pke4uBO4Xnh5Qhu4e6621YFldtluL+xgfT1rhdpUjtYc0XI4cwd/cVpa8PytnDMRlVL9liqP88jdVYHQrPfvPWvYmslBpKjceyeNjyVUuqM3CuUxz5289Q6sZOUAZQfwjqO4+fWq5uxbx/tYe33FVifxZWFyygzLhbwzLzLlM5SdcpB6H8J2J6dK6PVUwmmnb4hctv8QrH/tv1jYqIt6xeP8A1C/w90H+2QHLP869D7/WsUE9TTH9p128j9FaQ12FuwltwJBFxely3/mQftr6V2mdpQ1HgkJjcqHRObspy5jADKCdleCrezRofQ61GeftCmzfWznYH3/7UWhjsbFZ3mxOls5Qc0gFQCN9FbURr/rXPoe0oI53SuBub3tt7uCufGXCyvfDSC7eFq4tzUHnGWJUEtmBn20rbU0tLUvc7Xcmx6jp6LRTC50uC+k21gADppWkCwsumsq9RKIvDRFznijB2FU3WQG5PKJjO0QAY1j2jbesVe9ndWkOBsOfTqqZY2e0RlcBew7poWfzLiklAYPlgy1y4x/s03A0zEkRHXJSdmuqB3kuBwFuPDCyEacHf8yVBxCG+RC5bSfAnTTv7d6sFM9rjS05u4+276X5DksZffxlenGWl+wuEkavkUfEezHonvvXk8MdNGX0xu4Y1H/6r1mp3tbLK5bcuLtyAwH2Vr7toRAJH4o19oHtv7CgaGOlGw4niePoPmq6h59kcVzXG7wjJJyLzOTuxO0+p/pXs1cCC2EWB26nifopwx5ud1u8OYGR5riM0KP8RAAH1Fc/tJ/dRinZva5Uz4ndFY3LAN97p+C1oPV8sfkJ+ZrqdnAU9E2QjOfUnZUSZOn8svOD2/KRr7ASXN0gidE0QfXWuHV6nVAhbvgepyVeHYBCeH2uYi4ruBnvFsiqIAEE6D5GttdRNp6Y92Lkke4f2okh0mn8uonB7CtZJuHLkuk6Cd1yhdPUxNP231LXybFp97dgjrgEBZWeIi6l6xdt89t/snXTKpkEHvoNPcdq2U0V5jVQmzSMt9MEdV5IWtY0cVrxFo3ba3Pv7N/fX+sV0nu7yJs7MkZ8xxVDTpdpUPgV7ybpEZrN1SSnt2/mGo+lZaqj/UgOjNja7T9FoL8eLcLq8JgJtlkYPbAzWnmIHVWnqO36VkpO2XiUU07CH3Ax81U6nwS1VXFuFPbY4izo6HmHT0JHUGoSODKt0Ozgbt634efJWtN2Z2WXEb1y8ll8qBoMMo/tdpXMdMyEEZGAO/QgnlyxFj3Of/I3vwB8uCucLNHLgoGFWDKMbT+hIE+vVT6be9VPcALOFwo3srA8ZxCaX7Nu+h6/A/1Xlb5AVbTFg/8ADIWH3t9x2UiI3e0FZ2uLJfVbaCUJE2bxhiQZhHU9vUmt0f7D+9qGAn/Ju2eYXgxtkcj919L8HYG3bw6FEdZk/aMGYanTN1URp6R1raDE895Hax4gLpQABgsr+pq1KIlESiLTcwyFgxUFl2YjUe1QMbSQ4jISy5PxnYUkgLAIDXnVdXC6IpbsNfaBVUtY+PwRjxHY8BfcrHVM1Cw249Vwd/jVq2XLTIXkQAwSNlP4VG8nfX0FSk7PLIBBA7LiNbr8N1zmEl2p/BU2Ex64Sb91fMv3ZcA6D0zdh+kAVlMcNTeEDwMFhbmrgXFbMLjsRcRnvnQ6hAoHWQD1mdAO29V1lQ5gbSR4aN7KLg29x71Bw/DjiLwt/dHPcbp8/wBPkarilbEDM7YYA+X9r0YGN10Ni/aF1WaRYs/CAJLMZAMDqdahDSzVccsv8j+H4KvW1rgPNV4uvcZLbRMwABHWWJ7mTE+ldKpmDJ2x/wAYh8QLqtou2/NbPF95bdlbeoDlVOXfLmCiB3lpHtXM7HHfTvqH8M+rvsFojZkD8wq7xjcCWWVBAgIo7KCB+f6LX1Jc10evmBby/vdUU7byhSeCW/8Ap7w7eX9SRFfOxm80I/5OHvU38T0WNjDfbOR960G+cEftXT7KHgliP8bhVS/xK28N+M2zot1QwPZv+R+dedhVJIMLuCjO3GpR0sRcHSGzj0IMXF+Y1957V1Imd28xeo8uIRz7sv6H6FYYXEOouKjGFch0nlcKxCkj8p9vSub2nTB7e+Z7Tfl/Ssa62DsVf4G8ZF1OZGUAoeo2+vQj0rnVUY7Qh71mJWbgcQOIUmnQbHZSMFZt4e4cy+bgr450GpBGgYRqtxCIBBBI9QKto5xVN7uTDxv/AMuo6q9r+6Njlh+Cx4pg8NKG1fW6jkhW2dCBOW4pjptIGx678yspTB4m5b8lN7WCxabhaBh2twrAFTsfun67H0OvvXOw7I3VYFlf+H+GG42S2eRoNy24DKRMSQRv0Gx7EVv7PfUF9mHA3WmFpOOC+mWbYUAKAANgK+hAAFgt1rLOvUSiJREoiURasTYDqyNqrAgiSNCIOo1qL2hzS07FF8z8Y8JtNilyjksoF8uIXMebTuSCpJPYetYq6qFLTiNg8TsDy29/Jc6obd+NgFyN7AG5d80qWBfy0McoIBYsTtsCQPatkDWUFHrfuBf1KyHU4kDZSeMQhFsbgSff/SQPc+lfNRl0t3ndxVlgApNmyLWHCqDnuHnJ3J7D+Vf6d6nUU8jZixxHhttzPDzXmoabqA4+08uNLQDP/fb4R7gR/wB1fX0zBTRBnBgufMrI8XFzx+QUnwnhTcuXLu4ByqfqJ+pY/SvkO1HvYLHc5P8A24e5bWAWAHBRsRaGJxw28u1L6ncWhpH+Iz8q6FIP01C06blxHuv9l405J6Kp8dagaRMGO3+81dGCodM3vDjU428miwUIRpeR0V5bVbdiyhIzYi5m32CABQe3Nl+tc3sy7qsOeMC4HmV5MPBhbsHaAVWYHlLIY/m1X6V0ezX6O0Joz/LPuP8AapeLsBUK5YPkFho9skA9pMA/JgK5kNR+kqpW8729D9Vba4BWSP5wNxRlZoYLMwywrg/Mf+U19O6USQioZwz6cR9Vmc3S7Qq9bOW4XXVW5wO4b4h8jWVsoiqNJ9iTI9VafE0cwrPBDI/l5oW5zW3/AAudB8jsR6jvXFrI5aGcSxcMjqOI9FbEQ8WKs+E4e7dcm0qi4JF3DsRDFRJyk6SRqJ6H0Nb3vo62MaTpfuLbjqF7HHJqIblQGsZncPaKMGPJ1AnoT1HWaskppnMuw+MD0f16FV+yci30XV+HODvcQicyxK5l0I2KsddflNfPvpTUOu1mh3wP1B6LfFCXDJXZcC4MllQckXCIJzFo12EnQbbV16Sn7pg1DxWyVtYwNCt61qaURKIlESiJREoir+K8KW/kDnkBJZPxSIgnf/k1nmgErmknAN1FzA7BXJ8f4TlvWLNhciqItgaiSSWOv90STOgqE80b5hFM24IPqeHoN1jmidcNjwuXwXBLtzFG24i4Xgz90DUntpJb3jvUOzKctc6V4ww4HX+gsz4y54i48fJe+IkFp8S6MWS1FqyJJggBSJO58wtJ9B2rHWtDqlsEYy46j58PgpShodjYLnLqeTYUZs73CWd5mTl119FEfMV9U2JoiDL3uc+ixvcXOLjwVnhVNhFCkhoyyPUFn/IVwZSx9LNM4X1us30wpC+sAKgwljzMZbUjsfrJ/wA1dRw7in/9W/Re3uPMrLxoc18r2UfncK/5K59M0sjpm9CfflXM4nqpWIs8+H+v5g/tWgN0S08XLPxKzA3a4rosMS4bNqTP1ttp6SVP5Vy5Kkx9qazwdb0OPmphodFZReElbr3EIKpdLoJ6FgXB+WtTrodcclU0ZD/lgr2M+IN6Kp4biBauKrgjzXgtIyq45GB9z19u1bOyqlrCYHcfkUkj1i99lc4/BBQHXVc06dmMP9Gg/OvI4u/hfTn24ybeW7VA+F2rgVqt4TOrWjuDy+/9CD9a2jTXUYJNnfJw+/1UbFj8K38O3FvYi2y3Ml4clwkEAsp5G9zqO2sV8lDCWzNbe2bj6hdKEhzsFdr4g8OjEXbb/wCF4MGBqD7jUfOvpe9nje0xnHEfVaJqZshBKueHcPSypW2IBYt8zVjiXHUd1bHG2MaWqXXimlESiJREoiURKIlESiLFlryyKgwfDrlmxdcKGxT52nTc7AE9BoYqiijcxtpDkm5/PJUlpa0lu6+UeI7txVW0wK5IlSIljOrTrOv51uFJFFKZmZc846f6C5Gp99Lhsvb1hruJRGACrbAyj4RMTHyAqEgZSUj9LrgXzvkqBJebKZj1LE+imB/faB+S/nXLmbpZS03/AGPqf7Uh/Iqn4E6rjTcacih9hPwtk29xXX7SjdJBI1vI+4WuvWENAvzUbjFgviT3ZLP53btUEXlph/wHyXuq0R8z8le4+wA1g+rAfIAD9KytnEvaxA4G3uCq02iWzBYtlu3lQAtbyXADqCHa5buDTssH3rPWUzXV3j2c+x/+JHxV8ZtECOq13bI8u4BujA/PzMo+hFanzsNQ2kAxqcD6hVtYbalA49gM3mqo1Ki/b9wOYfP965LPAGPP8Tod6bH6K1vtWUlL9y7hEyMQNJUd9NzvBiCNt611lY+KrbJtgX/tRYLNIUi7f8trbrBOqunWBqjbdNvWRXQhjc2aenA8JFx/2VZtpDuK+j8G8N2vJJdftLvMX0kakrljQCNf1rDDQt7jS8Wd8iNrLtNjGldHaSABJMCJO59TXQaLCytWdSRKIlESiJREoiURKIlESiJRF4RRFTWfDVlb73yC7PMh4Ik9pHyqLhqcHHgLKpsLWuLua5fEeFbiYligLKwGV4ACkyNYP3QASdJqiphBpRBHgF2fmVldSky3Gy5vB4fKgWGOoIY7MokSJ6SDXNoXh9ex8hs3hfkNlmljIZYKo4FhJmfiKsT/AIrs/wBa7tRUsbSOcTlzTb1KpsS63X5LLFXwmJusVP2VmREGSrXCD0gcx+lZaarYWwyvHs+EefBTMeNPM3VnxDCXnt4VbMG6wOWY1MSd9Nga49M57K97m73P1V7YtVmpi8K1jEpfZCRcsFSm2aBJGu0M/X9q68MUlfTuMnhdqvfa1rKt7TCWg7fn9L3D4S75Yt27eZnJRlI5gJz6SRqN9fWudWC1dqZk4cOtgpRxuLNNlYYXAPdti4oBNhgCBObKVkEjtuuldGalj/eeD4Xi46EBeMjc9gcBkGysuD+EWyMyKVDuwKPywARlI365vkRtXMqKCWdrH38Vhf6Hz5rUynxcK/wHg6yrB7nOw1g/CD+/6elb6OmfA7WXkm1lcKZnFdKoitqvXtESiJREoiURKIlESiJREoiURKIlESiLFlBBBG9eEIqu5wO1OZVAYJlQfdWJIIHvrWU0cWrVbIGOiiWi91z/AAvwMFVxcf4hl5NeXWZld9a97p8hYZf4WsBtjiVmZStF78V5hPANsubl1mkjIUEZSs6axOtQipz+nEUn+ROPNSFK3VqKk+H/AA49q/nuKhRcxt6klTIC79lzfWpOh1VXfAWGn4pDCWE3Vnx/w6mKZGZ3UoCBljqRMyPSt8cpjvbipTQNlIJ4K3NoEgkAkbGNR7GqdIve2VevLOHVJyqFkyYEa/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4" descr="data:image/jpeg;base64,/9j/4AAQSkZJRgABAQAAAQABAAD/2wCEAAkGBxQTEhUUExQVFhUXGB0aGRUYGRwfIBseHRgYHBsgHR4aHCggIB0lIBgdIjIkJSktLjEuGiAzODMsNygtLysBCgoKDg0OGxAQGzQlICQsLDQ0NDQwLCw0NDcsNCwsLC8vNCwsLCw0NCwsLC8sLCwsLCwsLCwsLCwsLCwsLCwsLP/AABEIAQMAwgMBEQACEQEDEQH/xAAbAAEAAgMBAQAAAAAAAAAAAAAABAUCAwYBB//EAEEQAAIBAgQEBAMGAwcDBAMAAAECEQADBBIhMQUiQVEGE2FxMoGRI0JSobHBFGLRM3KCwuHw8SSSohZEU9JDc7L/xAAaAQEAAwEBAQAAAAAAAAAAAAAAAgMEBQEG/8QAOhEAAQMDAgMFBwQCAgICAwAAAQACAwQRIRIxQVFhBRMicYEykaGxwdHwFCNC4VLxYoIzcqLCBiRE/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/LKL3hguVGs8ZXPdFxkREuC2rExJiSNazxPdI9wA2K87wC91X8M8WpcuXBcC20USrZpzQ2XsNTpAre+mc1rSOKzsq2uc4Hgtb+KfMwjXLfJcXLKyGiW6GNRA7Vz60uha63AqbagOZqC6C1j7ZtC7nXIQDnkR2396vAO3FX6ha98KsxviNLd5rbCYUQBqWYnYdNiDVBlILjbDbe88FB0zWu0lW/8YnmeVmGfLmy9csxP1rRY2urNQvZb68XqURKIlESiJREoiURKIlESiJREoiURKIvJrxFR+LONfw+Ga4hXNmCgxmEzrMERoD86uhj1vDSqJ5e7jLhuuc8RYsMlrEbpfseWwB2ccy/RtPZTUaiLXTyR2yMhZ5JMteNnD/RVf4h4r/EWbRIEi3ObqWBIYH5oD864ja0iWF/5yco1LtcYVXxjiAfDABiWzXLjiOpCZWmImA4j3r6mmgZBI7TxzvzWOaXXE3zN/oqviSm18cgplOnZgGG/bMAfnWiOYPBIOxVMjNDi0qdhHazbYMAQ+VtDMAFyoI7mR9Kxl0VY+wF2tcQfRWBzo2Ec7fVdLbxyNgsFaPwMWuXP/wBdkszA+5AFeFlpHEenqtzXXiY31PoqrCcQa5jRdOUE/aa6gKBnP0UGPlUZaWOGJwOc6vXgs0crpJg785rq/DGP869iMTchQAloa6DKuZ4n11rKJbwMLsXyt8D9bnP9Fp/9WzcZ/uqCFtz8WpOY6HYD6n3rnQzyzEvY27QbeZPH0XrqkDK6fhPEVv2w6gjaQehgGPXet4e0lwab2JHuWhjw9twp1SUkoiURKIlESiJREoiURKIlEWLNGp2rxFyvEfGiJcyoBcQHmIJkQxDaEQeka61fDTvkzwtjqsclYxjgN1Q4jxETdvW7WIfJcPI50KNIKxP3C0oTAgETtro/TWAeRkbjpzWb9Td5Y12DseRVNw3HAi7hLh+zv6oW+5cBkE/4wA3+hq+WMYe3h8lRDLe8bzgn3FVWEchCHZuX7N7ZOi9iOx1gx61nfVBtSIiAA5uCq7HTngVm7lGgyQDoehmNv0r5KtpHwSlp9/DKva8PF16zlbN22ZERp6Zv/qa7up3fU0rsEgg+uyo4OHW63+Irq4jJlBCXDsdwrFjrHXlFYKas7ioqL8jbzCvnOtwcOaq8fxDOJB0LNHsGUD9K79FGYaQNJzYk+uVlebvwpWEu5bYtglmu2gIXQhSc5Gum6/SR1qdLI2Z7zptY+/FlIuc0WHEL1WRTmWQe+3IogCBp3+utZu1HgROjBu51hbzSPcKXZ4hFhEOwLMeks2s/IAD/AJrJWUrJaiODVYWN7cANverWzER+R+a8sZcpd9gpIBIgkkKJ6zqxHcxU5WGlgZBF7br2+6MeCS53JTb3GbzNbtWy6JljlJGaYzzG7E/TQDrOttO2jpsN1ED8/sqZne8gNwF9SwDOloG8wzQSx0AXrE+g6nsawxa9Pj3XXGBlS7dwMAVIIIkEagj0NWKSyoiURKIlESiJREoiUReTRFzHjHiTW8uRiGUFjbI5Lq6BlPrEnt8yKtja3SS8XHHp+cVlqZC21jn4HovnXFcjEXbTcp111I/EjAdV/MZe+llOz9GzBJYTnpfYjp8ly5tL3Xbx/CCtFm6EfYOrCVBiHA3GvX94rbVRvkiIjdY23CoY6xuVhfw1sgMmZtfMGurLPMBOzDbXrBPauJT9qSiQRzWHDyPM9Cr+7aDf8st94s6PaDZmaLltv/kDiZk68w112Mg7Gtrqdz6ps0e2kgjkRyR923a7z81AXF5wCQGyuZB6ryk/pWbtsaoWnjf6KEHtWW7iJ52yjRpWB0zLK/0+lcpla6RjQ8+JhaR6YKsLBckKFiMYwsiNxZBHvJ/rUHRNfWeb/wC1Ju1lBuWxbFkBs6kA7QdXUkQe21fXSNvGQOIVLba7qTxTFm2bawM4Rk0g7Feo300+dW+xZeNbqB81Iv2jOS3muBFAYgdWOs9J0iuG+ACuDSdzf3Db7Kd7suFqxBkqh6E5v3/Mx8q87OLpauSZ4zt5fgC8ks1gCssRhCWtk8ts82XNqxGgEdB1/wCKk2phfUy1BOGC1/mvLENA5rdhcJ/1Jth+VYJYEnKIBI9Wn9vWvB2oBSiV+CdvvZWMiHeDkMroPE/FHxF21DfZzlW2vxMToT2JIMDpr9feyq1s2sabEcSr6mQyObY4vZdrf4zastbshT0XKPuCNBpuRpoO9UuqYw8tJz+fNdEyNaQ0K6Bq9Wr2iJREoiURKIlEXhNEXP8AF7l29bc4S6phWRrZHUyJB3Ddp0rLqErrsdduxA3/AKIVUmotOjdcfZxdu+otYkPbvWzkW4Bqg/DdU7p29DuNzdSyy08ncnxA3t1HXy2WEuZK3TLghczx/h74a4diNjlmD6iR2g/MVpppmEvY0XYDkHcX5cwVkljLDZ2/AqDgbwzhHkox5WHRtwQe8TpWumcYz3Lzf/E8x9xsqnNuNQ9VlbLIX1AXP31R9dY/A3+b1NYO1aLV+80XtuOY5+YU43AjSVpxD3FuK8MFAgqZ5DmZyP7pLsw/vH0q7suV9jG+9xx5jmvZvEN1XC/5ZuA7LcBP91tD+o+lTq4e+icziDhGC5Flf8MxShg5k/ZaQdmRhB+jV85JCGS6HDGpvuKsDvCStXE4Ba0wUM6F0ZvwsxEE9tZrrRUkR1tjthwIPEW3F/RVXOHFacYlqwAAc+Ty3JYCQQrEhT+GVBrdQVbpo3PeALOI9yPHis3iFhwe2fJW5dyk3rmmusLeJfMI0DDaDtWWTtFvcSBntNHxOysdHZ9uCltjFQr5eVFcvcKqCD8cICZ1ExHbLV9OxrmRyPy4C91U8nIGy8xDW7dsM4JujmJk6sxlVjrp+tcumMsjZiDYONh9T7lMgEtCz4XdfN5rmHI0na2vViD94jQA/ua5lbMywgjHgb8SpiwUpUUPEMiNzC395h1ZidlJ7+3pWWSWWQazkjHQdAvXCxVrZxAtFr1m2Tdyquca5Qelud7jSJYaAaDWTXb7NkjgjbFM8Xdm33U3O0ZjGef26qDwvjt3zT5ej6hnOpB6hZG41lukmusKWjp2d4dt/O/zv0VLZpQcHJX0Dw1iXuuhZnuBF1YaIDGxO7t3+W9ciObv5i8Xtm3ADp1PwC6sJJAubrq63rQlESiJREoiURU/GOLYdGFi+2XzFmTIWJjVhttXpp3SsNhcKl87GODXHdcDjMXiMPc8zJct66MdQQTpzCUfTpOtX0vZ9IweDfz+65csk8TtVrKp41x03IuXFzXFEC9bAGdZ+G6o6jcONj0g0lpZALNNiMg8v97Hmjp2yjxjPzURsULq5Z0bVT2aNPYEbj+tcySQsk/Vxiz24e3mOaqIxodtwXOvcKmNhmn2Yd/99a7DHR1MYfH5joV5kHKn46QiXwQyuMtwfhI0hu87T/WvWVhdIY3tI4AnY81HusYW1cSLgdSzS1sZdeqHrPb61obfvSb4I+Shm2VVY9w/lMFC5l8pwNJMwCZ/3tUJHBp1eatZyHDIU+xh2tC7auMBcsoTpzAyoMAjvG9cR0LaqYSsdi19uLSpuwbc1YvYQXMNcYi4VDB1IlYySBrvDfKs9UX0zZYmncg35ajt7gvYyNKr8dw12Nm9DZHdS+gyqBqus/eAIiKtL201AGE+ItJ969Ybknkp1my+LuLeDry3TyHSQBuDtuQIrj962GAwnd1jf5L3JN1BOFuvjib0agXIBB0khVMbGQdPSa2SVYjogIzkY+69sAPNWWIugXb1+7lulGCWIkCVGpA9Dya9VJG4qqKV4bHFD4bC7j8fzzXjrAZyStXDiSQIzu5mCYDtvqeiL3/4OKV3ePL3HzP5xUWC6m5FCnzGa5fc6qgnNGyAakIPTTvuZgHF7tLBZo26dT1VlgVUf+onuNOZhG5GkekkaH2E13KfsmBlnS+Inh+f0oOLwrDhrEEHyycxnLJBbrLHVonUkxPTvXdnnhgjDn2bbYbn0WZty7n8F9I8PcbW3Z+3u2h1REAkCNoXWO0ifrXLNS0t1uaW+e5623Xahk0s8ZCuOC8bXEF8qwq9SwnX06D51NhkOXsLRwurY5WybK2BqxWr2iJREoixcwCdTpsK8KL574jvpilZXQW76nlfNk5dTlJOk67NA1JEbVPs2aZzdb2ENufw8lzqlzX+G3i6rksTgMbZWEuuqsDKM3IR6q3Lr0MEeoq0VLH1PcjJ93+1ltJGzNx8Qo3CrOYEERiEnzLTaZ1OxQdwOvf3FRqO0HU04EuIzx5HqqhEC27N1vHFwT5d2DPUiJjQf3WG1ces7PfG79RSOJ6Xvg/QqTJCRZyrPEPDNDctnNHxKRqR3Pt1j3q3srUIu9jNzfLeikXNvpKgcCxTMTZgurgkDeIGs+kaH5V3iGVMVht8Qfz4KD2lpvxC03rb2CrFSFJJQn7wGjfTSq6WoLrsf7bcH85FeuZqFxxU3iHDEayGt5k8woFDHlLE5S2bca5fTQ1VVzFjwLeEgm/UfdIiLjmFhxS6yXjnIL+WbblTILLGoPYzWDsiRgJDdhcjyKlK2+BzXt7EN5SOZAa25B6GWA0PpWCVplne3m9e6NK243iOWwQSVbMT5ZUiAE5Tr3kfWt3alMHPY+/AADooxA3t1WPh7F5baCdw7/8AkI/KuJXM1ONuFgpSXDsLc6Onn3gwBa7kQHckqIIHZR+hqIDXhrTsBf8APNek3AJ4LfwjB+c4GnlWmVYJ+MzLR3139B61ZJMIIP8Am/PkAvA25ytmLKWc+q+a7GCpOW3aBMKJ1179T6ACs+oyWAGB7yV69wAs1ZNxBMNbLf8A5WHIOpPQvO1sHp+9Sp6R9VJo/iN+X+0ZtcqDwzhl55ulTJlzccATJklFMSSepruv7RgprRxG557gKL2ufur2zaYBVtsJM5yrS3pr3Ou3asVSWvi/UaXEj+Rxe/Ich/teMuDYLXxLDBGWSbSFBkt5ftbh11VJkA/ibLt1rrdm6mRd5Nlxzc5sPNTlhtvgfNW/hnhrtcAYNlYgNbVjJX+cjfvUH9siSQMgbqtueXl91OmgN87L6pZUAALsAAPYbVbe664WyiJREoiqeIcetWiwbOWWOVVJJmNp0MT3rOamJr9DnWPXCg+RrN1zd3BYLEtyYpkufhcwd/wvDfQ1FtKQ7vIXkeRuPqszmQzcVQeJeCXsIFbODbYwGUxqQTBQ6EkA/TerJpg8Wqmah/k0WI/Oiyy0rossOFzt68HgzldfhPb66j22pcujIuJY/wD5j06LJfPIrHE5MQIuCLi9R+sdV9RrXKbI+ideM6mH0t9ird8rdwy2mRUd3zidRBBk8hQ9VA0I3+VH1T21ImpxuQLbeh+69IaRYqg4zw+5YfzbJIIOoWdO8Dseorsiqax9yCx3Fp+nAryMhw0OVniMBevWrlm4oS7ay3FUsPvT8MHVTBnsfasM9XGyobVRm7Th39qYjLBbgqzgd0kPYuIzErlVDmlSToygdRIIiuq+rZZtzdhxflyP0Vb22Opqj+ILmdS3Vl1H86crflH0rj0v7U2m+Abeh2VzBe11d4PF28U1tbx5RhhAXQZoUfdI7/kKxtkNNI6Qt1WcfqouuXG6ofGd37ZoutdywjMwhpEawPukAV23v/UMZNbce5WU7QDZauF39Y7LkH/bJ/UVypm3z1uoyt4q9ZMzWwx0RdEmCSd2Y/dX8963UfZYyZsX4dOqzOkwdKtMdd8q2lq0oDuZChYkEHmB+6sn9T74u0jTSy3j2G54ei9bqtkqOODKL6gu7EAFwV1z7nIvUARE7evTnGfwWa3f5f2rPCMBZ8N4Yhd73M6q0+Y4EhZgaDTMB2Gn5UmqZNAiZgch9V6M+SYUXLmIm5eZyrE27KAFsoJy5xsuncxPWtDJWQNDoWZ/ydt6IfFtsttlbt1ibFs2UGhI1bfUydFOvSflXklUCdU51uGw4D0XobY+EKbgbdq0SzSzk8xJ1J6yTzHaslRWVExs44HBTFgblW+ExymFZ+WdA7GB7IpGb96nC6eQ6LXHkbD3W+KtbLnJXd8IxloKlsXkdo0CwPWMo2gdDXfgljaBFrBK3tcLWurYVrUkoiURcX41u2UuKL12+mdTBWCnKQPhmZ5p07iro4hKwgtDh1WGqLA4anEXXCcQ4pYNzy2JdY0vsmQHfRlJJHv1nYVxZezQyUd04sB3vf4FZdTbb3UPHYYsmUOTbmQuYsk6wYByg6nWOtXmGvhO+pvMZ9/FQ74HHwUW5b8sHzFN1IEXLZ1XvWxlGISXube/8mk49FWXasD4qC3NzWbhaNezL066enapdzHODkO58D68/gly32hZa/4xp/Bc3g6K/t+Fvb865lR2eYfEct58QrBpOVIw3E3unywpNzX7MgyYEmCPTWdql+qkjZaWz4+Z++6i6DiCsf4pMQBauMbbqfs7hHNbPbT4ljsdfpVT4Gw3np8tO7VY1xb7WQs8cWw94NnzFDmS6NMy99zHqPT2rE0iRhDNjwXhBBwt/ifh8FcobzLhV2ttHxOQBEaQwOs9anRyF7g077edtlLVYpxSzmx4RCLfmIoJKgBG+8Mq6QMn+taKsu8TpW2IO3yUBZzd1As4mx/F3fs81uHS4zMZI0ByxsTBiNYNdmlkhDLBtmgcV64PDBc35BbTg7X8QVw6eWqqsszFghIliMx1c6adK5ja1kMfe2u4k6RyHBevJcPEcfNWrXLIAt2ralgQXutqSfxMevsPQadOa6qqH3dI42PAcVF2k2FkxXEbNq/HxMgg3QZNwkA9dIU6dhBrbQ9niZuqbDOQx+dVF+obLVw5cxzeeTmE3rzSCNfhU9R/d/LpmrY4oy1kR1dLbfdegknksBmvb3PLsKYVbYIzAbRpJJ7dKoZGQ7Sxup5TUApeLxFmxahFFnMRBzy2m+ZRuW7k6V0WdkPJDqp48hk/ZeGS/shRV4orqFDXQPxTv6BBp8zWyTs+iazPhPM7+gUNUgU+1gUuAQzW9eZ3caiNgB661gMtDBLdoL222tx5/gVgDnNW3B8PeSUFtVEwzkkkD00FWS9pwA2DnW5CzQvWxnewXQYE32IZbpJXXKgWwnzbSZ+Zq2jro5HaWRho45BI644rS0SOIN9vIBfRsFi1uDlZSRGbKZgxWxr2uvpN10QQQpNTXqi8Sxq2bbXGnKu8b7gCPma9a0uNgoPcGNLivmXibiAxWUXUFwLmym2HtuoMaEmQRoOh2rzu6+C9gHDlxXNlqYpLXz7wqjDBbji2DiCYkqwsNoN9fLT96qm7WnijPeR288hVd3C/IuPUKNjeHNbJNoqPRkKH6rymstL/APkLR/5IwP8A1/2q3QX4qrOPKGbiMh/GBoffLKmuzD2jTy+yfoVAwngbq6t8Wa4i52CI05bhHI2u3aSelcWSF1HI59I+5O7VZ4nizxZYtwwJnFy1auKwAO+nWU3Cn2rNUdrd80DxMcPcfMLxrSwqBcsixfW/YQ3EAIyMxDrIgw3U9prO2aOeN0cnhceIGPcrWvsbKH4kwSXUF+znD651Iggg9t57/UevtHM6B3duNx8CpAgGxUTD8UtXcPkvW2823mJfMdVPYfr7VOWAxvvEcFHNLfZ4rbduI+EYsxLqVWywIhh94N1+HaOoqDB3c23n05KIGc7rfwqLd+wb7i6gth8ysd2BWMx1kTrW/tIyCINdm+R5clG7dRPVabXCMOBIe4rKmZphvNvF5QD8K9/l6zbWTCONkY3Lc9FYJQ655YCi8ScWwgW/bd3LF1SZtkEaGepn8qxwwmXNj0ugjxcqZw/BkgFyVGpUAElmjTKq8zH1j2HWu1T9nRMGqTJ/MBUF2o6Wr3nxjllVkw1sEoLjKsCAWGb1IP8AUb1lqKuJzw15wNmjdWCPT4W7pwnGYi8xxFkW7Fu2ognRRHUA/E/tp098tSyGWcMIsTyUy0MHMqdZwZuO5W/nWf7QDKddTrsoknbX1roOdS9nt03uTy9orNlxw1TcLZtoWOGFk5EP/UQJeRLBCZzt0BOnSTXPqqqCbRrBbzA39SrQJG8bqDguHWl1VXZdNWgdNZMgfQVXU1serTC0eZyfRQGp2SpHE8ZbUqCbKqRIFk5ipGnPp1FbKOKOopjHKCLHci3uXrwQbtWVjFhwQoun+ctEewGlbjRQaNMEYJ5kKoPN/EVYWLCQC9xyJ6GfzIisM5raUgNja6/EN2+KsYGP4/FfSfB2XyYUHfUllYmdfu7D0OtWRFxF3R6D7r9V2KcNDLBX9XK5QuNYVrtl7aZJbQ55gjqOUgjTqK9bYHPwUJGlzSAuG4j4YupbZimFVRqX8/EIQPcsR9a0/qWtHtED0KwupTbLW+8hczcJUnPmZfwq6ke4Z0JM7z61Yyoa8X70EHyXPfoabFvuJWh8daH/ALi6n8hTNHuYg/KK5FTGXSnRA0243t9VIWIw4rBMSl0nJcFyBJAtGQNuh/arDLWSf/zt+CiWtGb2UO7xMWhkDKF/+N0YDXfQjSsVTG+TL4NLhxBsrGA/5XVU93DEyrmy3e25K/Tt6RVIkqANL26h1396ss4cFsw+NuowZLtu5HUNDfNTofyrO+OJwtpLfilh5FWNziouENcVgZ5mWMw7mBo3y+lZm09jYH7f0oadRsVqx1jCNqnmBySRcLaMCNo+EH5CrGSTNGkj7hS140hVFm4+BCNctJdsXFcRoxUMdTH3W/11mus6lfIwSA2JAsd9uavjIlJzlauIYPQnCM9+wCpVsvNrErl+I6+ldDuG6ACbgcVW3Trs/BXvBMQzXySjubbQLIBzNc2CkenWduugNcyuGs4NtXHkFZ3WkBvNZLcU4m5dvqqXC5LqFhbZmMqqfvadesnrWsyiCNvdeIkY+6hMXPFm7LosMWYE2LV17zCEvG6oynvAMEROkVzx2lM115ZbdAP6VLY2FQUwa27xS6BedGG2a4siDsQFB6GQNQaubXRxjXHGPNxsvbP2abLPi+ZLty3bt3CzxlRwv2asATAUldTIHWIq+CVvdl7ANb77ZsvCBexNgPiot/ht9bLPdRntoQDbzooBJAHLMnU9ZrAxmqXum+F3UG/vVwII8OFtwvHbyCApsg6ZrYViPmwI/KulF2LA3xy3cVVqsfDnzW5cAtxDbXK5eOa4SLghpOUPprsY0iuuymY1logAVT3jtXiWzA4W1aYA2brGAQdDIOxEV8/VVlbTu0u0j0VgAeFcW8XbmApAIghrjSDqDGU9doIO1Qh7Yq9raj0H2uphkQ4fGy6HhOF5TGHS4rQR5il406E5ak7tSudsy3rb7LTHGGjDPquv8PHLyDDraBEsyZQCYA+EEn/ir4aiaU/uNz5g/VbY7WsBZXlaVYoHG/M8l/JzG4IyhcsnUaAtoPnXjmF40h2nqoPvpOndfO+KcSu6hsReDEwUDhhpuCAoX9vessdW937MbNRGLnF/cubK918uIKpbXEWN1Ud2KEkEllEaGNYiJistT2LMI3SWF97C6qbNc2N1li7yTobA9Wcv+QA/WrKbsRz4xI+TTfhY3UHyAG1lX/xyJmzNbadsgCR3+8Sa6ENPS0+7nuP/AGVbi54wFHt8ZsBwWl1G9s3FIOh67jXXTtU56proyxuq/Mi/zRsLgQSFqu4EXxmtaJ1LaAezag/KuMKuJp0zMz/xx8FYA5pwVV4vAYe2eY3Lp7LAH1gE1OMvnP7YDR1yfcrWvccKuu4m0uqW3WNuc/1itf6F9svB9FNoed1P4LxS22a3bstcxVwgWlnl9dNs3r+Yg1inpHC2p3hG/NT7k2zspXG1uth3vX2FtrBSyES3/aa65mBgMs6zv86tpWuYNUY8BKg1rS6wWngS28lvE4UspsAefbdxLXCPitqPuA6+g9jSpfKdUTtnbW+KsnFva963Y7H4lo85fIxXlZluD7yNJDSp0aZ9R2rcI4KqNobs36c1S5nduDibtVVw3BTav3MW6hbcEFpZrjs2uVgd9ZkzM+8HzBkghcL35cArpLON4z4lPseVYCO9y/5Z+F7Zhf8Axgg+9Y6qhmvePSRzVDSZCW7EL1/Fgt3G/hULDNys68x9W31ma9i7KjcAZiSfPCl3Bbm9ltXieMukEoggGCTl3M6xB3rvwhzGhjG2AWaRsPFyk4jB4y6UV1w7KRmDllI1/ETzTp2NU1VNLORi3W9v7XrTE0XBKhYDiltTDYcDpKR+kQa5LYq2PEb7+eym+MO4roMOti6jZSEfTKXtajXaRpqOtXPFdUDu5Ixn+QO3oqQGM4qRw/EXU5VW6wBgQbaj5HeKzO7Cmkd43D4lTE7W7LziV11UHItgsxJuDnYnrJA03mupSUUlGS50l/8Ar9lW94fwWvAskycUZJ1OX+tYq+KFg1Nh1knOCFJhJOTZfQPBvFQbnlnyjIgOkyYjeSfXbrVVOYW4jiLL74wunTSEmxsu1ratqgcV4Wt8AOzgCdFYiZ3BjcVJjyzZVyRh+D9l808ZcHS3eKW7q20VRygOz5jqZmEAgiNfl38d2g1rtJLtXIbfJc+anY04IA9VyV/D2VMtdLAHUEb+m9dLGnVew64WC/IKP5eHLAhLjAGSBJB9DpWGWrpC65cfirGiW1gpreHrV5A6LkzTyi5BGsaqwIFZ5O2KRjtGVICUcltwGE/h7bI1oXhJZZyg5jA5mG6wNo/0zz18MrAyObTnJtm3RNTibuHuUe5iXv22t4lCoDSpROWOoaTsOlbuzoqXRaPNv5EfMqMhIIcCoeFvWLGaGDZhlIdTEegO1aSynjOW3v0USZXrSLmDuK2a55TgjKCCQ3fXUCudM5rCO5i1DjuFeyOS1yVS4uw1tg9p9QZW4h29QQZFGTwuwW281fG88VV3Gu5CuZ8jNnMzBbvrufWrDKwDSCtILbhx3XT8I4diLCWriXlFu6rAssGbegYHQkEmqp6h8UQI3dgBZJpGlxBap/GuIYa615iLjXyFJuJyrbVFAIVevL0g6k69Ky0sNbG0NwAOG9/NATpaTxVM17BtaM37wa2n2VoWzlZvUldPef8AVEKlkl7AX43yro435uBnipfhjFZvNyrNpEL3cxlY6TpoTB19K61L32u7nAjistTERY8TspNi7gM4UI/lwJZXKuCdwATBA0rPPBUd5qgkxyKBzreNb8NwtG1S5eHpNs/pBoB2g3g0+qpMjdrKY3BkU2x9q5cnMCWSFEa5i2U6mI9a1UklSXETx6cfnFRJba4PwWZu2bdxwysVEhMyhgeXbMOs6da1CpicXNY4Ej4KBY7c7Ly5b8y0MmDlwQZZlZYjm0JBmuIeza5zi50l/I2+ivEkY2XuDFvTzMInuoYf/wAzWOairxsXH1uvRKw8lvsrbDMy3AigkxzconqfTua309RU07QO5cT5qssDjgq7t4dhbF1B5yk6m2ubvqSAY2j516zu6qQmaJzCeJcR8lb3MrW3GQrHwvbZ8QLioGPKDm1CQd+UCDpuarf38TWxNALCeeo88rTTWdJqAz1wvpdaF0lrxNkOrI3wsCpgxoRB1Gor0GxuvCL4XzfxJwS3YPLkYk6WwWJC6wTJPoNe9Yp6iuc7TE+55AC/mudNBHHlU1yyLijOdV5VRbcnptpGtYpqbtJ2ZAbdSAqe+aeKjgPZJNrOCRB9t9ssVEUETm+KZn56qsyOBwCqvF43FsZlyO2Qfr5f71qhpuzo2/uOBPQn7rzW9QL9zFn7jf8AaKtB7MBwB8VIA8SvMVgccUyM9tUnNBdRrG8iTt0rsilLY+7DQG+agHxXuclVg4MxP9srnsrT+S1NsGkWBUjOAPZWGK4JlEu4Hp1+kzVcjNIu969ZUE+y1TuDcQsW8PcASyXtsGUshzXZPMucaAADf1rl1UEUxLjIRjYLQQ42DlFxmJv4u5CWltWzrCiQo68zb/QViayCAXJuV7aNpuN1laxS4PDlkB85nm12ZIElx11kj5etdQUzJaf95uTtwsqx+9Ln1+y32sbcfFW79jD2bLi3zzqjlpl2BjX0Gum5rHTVLaVti4uybc/JWSFhbpOcrZjeFC21oF1um4maQpTXeFOxHY7GK6sFqll5WWB25rM51rlvBY2cKjSuYa6NbuSjETsWXf6VVJ2a4X7l9uhUO/cM/EZUrFeHrdp1CXiGIlre5t7QCdjIMisQZ2g0ltsjqMqx8osLqZhuFNEh7TaxlIXMPcCDU6itqaSMOlDc8OKoDQ7ZWGLwVwZDcfKpJyKqgBdp+IEEbb1w5+0H1DnOtjlc2VoZpCl33voEYtYuJGTIbeWdzLCSD7iPasgkjcLtBaR1Vh4EKLgeDI+hzJvJU5gO+m8egroRdt1ERANnDqMqsRgm+yjPgfLtG7azyhkgOdvRGMzMaCuvH262QhjG2ceZwoCEu3Kh4fHXJOtxR1zWTHzI/c1ae0alrrFoJ6Fe9w2y6Hh+CuEi4ioLhAKtaaDt1VGLzE6b1N1U8jVJTn0KmIXjLXfH7LqeAYi81zIDcdkgtF4gRpuHX8prHLC92maMOFzkX2t71up3OJ0ngu8rYtq043D+YhXMyz1QwfrUJGa2lt7eS8IuvkfErq+Y4thmUMeacoiepOv5Vne51IzS3TGTyu556/dceQBzzx+SjYGHIYqSizNwbKd+Vm316iuRP34YdchAOwJNz6BSZYnAUnFSJKqRH3rtxgPpP7VfB2NVSsBfZjetlBz2A9VRYvHg/C7XD2s5gv8A3Ex+dam0NDAf3JNR5BV3e7bC0DEBFz4nkU/BbBzMY+8xJ29K7McdMxgd3eDsLZPmoaScNNzzXg4davNmC3MT1GZStsT2EAH5zSp7QpIvbdfp/pTAlYLNFvn71ncs37eYZ0sKRlyqFGnoAJ/OsD+3GWtE34Lzu/8ALKoMXctCYBunqTtPr1J9KyxxzznvJDYfmy0NBHRWOD4eLeH/AInE2mLFos2tBb0G57kGd5AjvVLtUkvcwY5nipOeGjHvWi/xO+tq5L5VvCHCqAAoOgXqJk6jUzXQZQ08Qa4jb4qtj/FZijcRwju6m8S1xgAB2VQTJj2rI/tB0rtfAKTXaQbLoL3AgrWLd1iv2TJchSQGAV7YkaEss1obTiGRz5sM1Ag/nVQ1AtNt1zOF4nddyt0lwoCqhOyDUBexXv6elbpKl8LtZy382VssbS0EYK6bDYFcRaf7zDL5dwDUyYKuvVveP3rpROZM3U0rADoOfzyVM/DWS8UBC3BqykbjuNpqvu7vsLAqx0hLbuuQrvhOGloUYc3Fk6oDtqcymD+dZp/1DfFEGuA4WsVBpBIveyqeLcMxSOBdZmBl7eVyVAY7oCeUababCsFKynq2F8bbcxYbrW+TThbsDisRbIi8Qei3RIPzYfvVc/YscmBv7v6VQnHJbcfjsU1zOSqNAGVVhTHXTWT3rOy1GO6mjuOtiphzHqTgvFl21pdQgbZlgj8/61pjpuzKg302PTCaXj2Sp+O8ToLcq73C5OZF5YXrIImdojfWqndimOUSQv8ALGQvQ4kEOVr4X4uOU2mttrIF62C0+j7/APlWOorK6ldolN/XdWwuDdgML6XwbHtdBz28jCNdYIPYkf1rdSVLpmnU3SuixxIyFaVrU0NeouL4x4MstLXL5ANwuc+XLBJJAGgnbefagdDG7vC0X5/n0WOSlByXWyqrjOLw1pAmGSCv/uGYgzpJXu2kZoEDauRWdph7/wBsXdtf7KLiyMaYx6rgeMcWQmSDdJMjNsT6Lux9TVtP2fUTDXO4gfFZNVzj3rThbNwjz8ROQf2eHBgOe7fyj/c7HtQdnwQDXp96rdKB4W781rXBXbr+ddOshp6CDIAnoPWqptc1yTZvPYenEqIkDPCxWmO4hcuKz3LzZOyGJ9AV6+gNfPvMLXd1Sx5PE5J69FIajlxVFYstiHYfCi7gdJ2BPVjXZpKFkTdcmT+bL17tIvzVpY4aEYIgl+noBvE/rua1MpnSvDpsW2by/wDZUGQ2wtnEOIQAXm7ezHKGPIpPZRsdNfaapl7Tha93dtueJ4KbY3OsCcKoucUvnE4diwZrbIq8gjV4GnUak/TtVNZIXxDX/iStcAGdKsLADcSu+bcVFgrmbYtlB0+bEVxCP/1GW3OfReWGmxUXgDMly0jORaW4uZSeUMVjMfkfyrcHPlgfGM3BI8wq3O2uqvHYYeZde06sFd8rKZBAZmUg9QQK7McfeUzdY/iLqZfpfpKtbN4qi3kzeVcjOikgqymdCOoImPSetcBpcx5i1aTz6cLqLmi9irVuHjEWxzZiuqXZ1HUhjuD1B/2elFUvcwwzHTI3IPAjkqBdjrt25Ku4qh8rLiLYcggC9GuWNmA017j6CvYO12SMGv2vpxVgZZ3gwomGwF22A9u4xSNiMwA6dyB67VbM2lbIGv8ACTkHa/kV73peMjKtcFxO4dGS3cH8jwfoZFWPp6pn/hkuORyqTo4iytLF+y0DK9k/zWswPzSQPfSq5qrtBltUAcOl/kgjjPFeYlbbuUW5bd4EDZGESQGgjN6Vhr7SsbN3bmu44+PNWRjTi6iP4eWdBkPVTp9DqD8xWqlqp2xhxZrbzb9l4453962YThptMshwMwzKOoJ1g7f81Y+eiqhokw7/AJYKk3W1wJ2X3DAOGtqQrII0VhBA7EVFhu0EYXbBuFvipL1e16iq+OcKF5fhU3AOQsWAGomcpHastTTNmGRcja6i5oduvkfH8JdNxlKknpnGURJAYjtpoo9O9bKLs2KId44hx57AdAuNUOIeWnC04PgABDNzMfvH9hvH0FU1fbVPDcM8TvgPVViN7ugU7FJZtgtl0TSWMhfQAaT6CsVP2s6Vobo1PPPDQOdvJevhF8bKjw2FuYq4bl0lLK6hOijuw6ue3Sqautke7u2nU48vkOQHvVwDY22A8ys7+HOI5h9lh1OVTG5mIQdWJ0np661Yy1Ke5h8Urtzy/wBKrPtHZTwlrD28iASJJHQE7sx6n+lfQxO0t7luXD2jyP5ss7yXHUfRU2L40hUW7Fsm7cEG6xghp+JY6AD03rltmfHJLqN2293n1K1NiAaHFa72GCZFHxGFH+IwW9zP61zaGF1VLcjw3z9l4525WNnlxedQD5AzwRILfCgI+RNae0XAvcBsTpHkMlThJbGDzW9sOz3ZaMzvmaNpJLNHpOgrkukBBLeH+golxK34lkC2r6lctxmVx1BQHmI7aT7e9bKaSSnlDX5DMjyO6Pj1NKivwVLPKWBW78MH4VaTr7Fo9iK+rgLJG3ab/S6pke4uBO4Xnh5Qhu4e6621YFldtluL+xgfT1rhdpUjtYc0XI4cwd/cVpa8PytnDMRlVL9liqP88jdVYHQrPfvPWvYmslBpKjceyeNjyVUuqM3CuUxz5289Q6sZOUAZQfwjqO4+fWq5uxbx/tYe33FVifxZWFyygzLhbwzLzLlM5SdcpB6H8J2J6dK6PVUwmmnb4hctv8QrH/tv1jYqIt6xeP8A1C/w90H+2QHLP869D7/WsUE9TTH9p128j9FaQ12FuwltwJBFxely3/mQftr6V2mdpQ1HgkJjcqHRObspy5jADKCdleCrezRofQ61GeftCmzfWznYH3/7UWhjsbFZ3mxOls5Qc0gFQCN9FbURr/rXPoe0oI53SuBub3tt7uCufGXCyvfDSC7eFq4tzUHnGWJUEtmBn20rbU0tLUvc7Xcmx6jp6LRTC50uC+k21gADppWkCwsumsq9RKIvDRFznijB2FU3WQG5PKJjO0QAY1j2jbesVe9ndWkOBsOfTqqZY2e0RlcBew7poWfzLiklAYPlgy1y4x/s03A0zEkRHXJSdmuqB3kuBwFuPDCyEacHf8yVBxCG+RC5bSfAnTTv7d6sFM9rjS05u4+276X5DksZffxlenGWl+wuEkavkUfEezHonvvXk8MdNGX0xu4Y1H/6r1mp3tbLK5bcuLtyAwH2Vr7toRAJH4o19oHtv7CgaGOlGw4niePoPmq6h59kcVzXG7wjJJyLzOTuxO0+p/pXs1cCC2EWB26nifopwx5ud1u8OYGR5riM0KP8RAAH1Fc/tJ/dRinZva5Uz4ndFY3LAN97p+C1oPV8sfkJ+ZrqdnAU9E2QjOfUnZUSZOn8svOD2/KRr7ASXN0gidE0QfXWuHV6nVAhbvgepyVeHYBCeH2uYi4ruBnvFsiqIAEE6D5GttdRNp6Y92Lkke4f2okh0mn8uonB7CtZJuHLkuk6Cd1yhdPUxNP231LXybFp97dgjrgEBZWeIi6l6xdt89t/snXTKpkEHvoNPcdq2U0V5jVQmzSMt9MEdV5IWtY0cVrxFo3ba3Pv7N/fX+sV0nu7yJs7MkZ8xxVDTpdpUPgV7ybpEZrN1SSnt2/mGo+lZaqj/UgOjNja7T9FoL8eLcLq8JgJtlkYPbAzWnmIHVWnqO36VkpO2XiUU07CH3Ax81U6nwS1VXFuFPbY4izo6HmHT0JHUGoSODKt0Ozgbt634efJWtN2Z2WXEb1y8ll8qBoMMo/tdpXMdMyEEZGAO/QgnlyxFj3Of/I3vwB8uCucLNHLgoGFWDKMbT+hIE+vVT6be9VPcALOFwo3srA8ZxCaX7Nu+h6/A/1Xlb5AVbTFg/8ADIWH3t9x2UiI3e0FZ2uLJfVbaCUJE2bxhiQZhHU9vUmt0f7D+9qGAn/Ju2eYXgxtkcj919L8HYG3bw6FEdZk/aMGYanTN1URp6R1raDE895Hax4gLpQABgsr+pq1KIlESiLTcwyFgxUFl2YjUe1QMbSQ4jISy5PxnYUkgLAIDXnVdXC6IpbsNfaBVUtY+PwRjxHY8BfcrHVM1Cw249Vwd/jVq2XLTIXkQAwSNlP4VG8nfX0FSk7PLIBBA7LiNbr8N1zmEl2p/BU2Ex64Sb91fMv3ZcA6D0zdh+kAVlMcNTeEDwMFhbmrgXFbMLjsRcRnvnQ6hAoHWQD1mdAO29V1lQ5gbSR4aN7KLg29x71Bw/DjiLwt/dHPcbp8/wBPkarilbEDM7YYA+X9r0YGN10Ni/aF1WaRYs/CAJLMZAMDqdahDSzVccsv8j+H4KvW1rgPNV4uvcZLbRMwABHWWJ7mTE+ldKpmDJ2x/wAYh8QLqtou2/NbPF95bdlbeoDlVOXfLmCiB3lpHtXM7HHfTvqH8M+rvsFojZkD8wq7xjcCWWVBAgIo7KCB+f6LX1Jc10evmBby/vdUU7byhSeCW/8Ap7w7eX9SRFfOxm80I/5OHvU38T0WNjDfbOR960G+cEftXT7KHgliP8bhVS/xK28N+M2zot1QwPZv+R+dedhVJIMLuCjO3GpR0sRcHSGzj0IMXF+Y1957V1Imd28xeo8uIRz7sv6H6FYYXEOouKjGFch0nlcKxCkj8p9vSub2nTB7e+Z7Tfl/Ssa62DsVf4G8ZF1OZGUAoeo2+vQj0rnVUY7Qh71mJWbgcQOIUmnQbHZSMFZt4e4cy+bgr450GpBGgYRqtxCIBBBI9QKto5xVN7uTDxv/AMuo6q9r+6Njlh+Cx4pg8NKG1fW6jkhW2dCBOW4pjptIGx678yspTB4m5b8lN7WCxabhaBh2twrAFTsfun67H0OvvXOw7I3VYFlf+H+GG42S2eRoNy24DKRMSQRv0Gx7EVv7PfUF9mHA3WmFpOOC+mWbYUAKAANgK+hAAFgt1rLOvUSiJREoiURasTYDqyNqrAgiSNCIOo1qL2hzS07FF8z8Y8JtNilyjksoF8uIXMebTuSCpJPYetYq6qFLTiNg8TsDy29/Jc6obd+NgFyN7AG5d80qWBfy0McoIBYsTtsCQPatkDWUFHrfuBf1KyHU4kDZSeMQhFsbgSff/SQPc+lfNRl0t3ndxVlgApNmyLWHCqDnuHnJ3J7D+Vf6d6nUU8jZixxHhttzPDzXmoabqA4+08uNLQDP/fb4R7gR/wB1fX0zBTRBnBgufMrI8XFzx+QUnwnhTcuXLu4ByqfqJ+pY/SvkO1HvYLHc5P8A24e5bWAWAHBRsRaGJxw28u1L6ncWhpH+Iz8q6FIP01C06blxHuv9l405J6Kp8dagaRMGO3+81dGCodM3vDjU428miwUIRpeR0V5bVbdiyhIzYi5m32CABQe3Nl+tc3sy7qsOeMC4HmV5MPBhbsHaAVWYHlLIY/m1X6V0ezX6O0Joz/LPuP8AapeLsBUK5YPkFho9skA9pMA/JgK5kNR+kqpW8729D9Vba4BWSP5wNxRlZoYLMwywrg/Mf+U19O6USQioZwz6cR9Vmc3S7Qq9bOW4XXVW5wO4b4h8jWVsoiqNJ9iTI9VafE0cwrPBDI/l5oW5zW3/AAudB8jsR6jvXFrI5aGcSxcMjqOI9FbEQ8WKs+E4e7dcm0qi4JF3DsRDFRJyk6SRqJ6H0Nb3vo62MaTpfuLbjqF7HHJqIblQGsZncPaKMGPJ1AnoT1HWaskppnMuw+MD0f16FV+yci30XV+HODvcQicyxK5l0I2KsddflNfPvpTUOu1mh3wP1B6LfFCXDJXZcC4MllQckXCIJzFo12EnQbbV16Sn7pg1DxWyVtYwNCt61qaURKIlESiJREoir+K8KW/kDnkBJZPxSIgnf/k1nmgErmknAN1FzA7BXJ8f4TlvWLNhciqItgaiSSWOv90STOgqE80b5hFM24IPqeHoN1jmidcNjwuXwXBLtzFG24i4Xgz90DUntpJb3jvUOzKctc6V4ww4HX+gsz4y54i48fJe+IkFp8S6MWS1FqyJJggBSJO58wtJ9B2rHWtDqlsEYy46j58PgpShodjYLnLqeTYUZs73CWd5mTl119FEfMV9U2JoiDL3uc+ixvcXOLjwVnhVNhFCkhoyyPUFn/IVwZSx9LNM4X1us30wpC+sAKgwljzMZbUjsfrJ/wA1dRw7in/9W/Re3uPMrLxoc18r2UfncK/5K59M0sjpm9CfflXM4nqpWIs8+H+v5g/tWgN0S08XLPxKzA3a4rosMS4bNqTP1ttp6SVP5Vy5Kkx9qazwdb0OPmphodFZReElbr3EIKpdLoJ6FgXB+WtTrodcclU0ZD/lgr2M+IN6Kp4biBauKrgjzXgtIyq45GB9z19u1bOyqlrCYHcfkUkj1i99lc4/BBQHXVc06dmMP9Gg/OvI4u/hfTn24ybeW7VA+F2rgVqt4TOrWjuDy+/9CD9a2jTXUYJNnfJw+/1UbFj8K38O3FvYi2y3Ml4clwkEAsp5G9zqO2sV8lDCWzNbe2bj6hdKEhzsFdr4g8OjEXbb/wCF4MGBqD7jUfOvpe9nje0xnHEfVaJqZshBKueHcPSypW2IBYt8zVjiXHUd1bHG2MaWqXXimlESiJREoiURKIlESiLFlryyKgwfDrlmxdcKGxT52nTc7AE9BoYqiijcxtpDkm5/PJUlpa0lu6+UeI7txVW0wK5IlSIljOrTrOv51uFJFFKZmZc846f6C5Gp99Lhsvb1hruJRGACrbAyj4RMTHyAqEgZSUj9LrgXzvkqBJebKZj1LE+imB/faB+S/nXLmbpZS03/AGPqf7Uh/Iqn4E6rjTcacih9hPwtk29xXX7SjdJBI1vI+4WuvWENAvzUbjFgviT3ZLP53btUEXlph/wHyXuq0R8z8le4+wA1g+rAfIAD9KytnEvaxA4G3uCq02iWzBYtlu3lQAtbyXADqCHa5buDTssH3rPWUzXV3j2c+x/+JHxV8ZtECOq13bI8u4BujA/PzMo+hFanzsNQ2kAxqcD6hVtYbalA49gM3mqo1Ki/b9wOYfP965LPAGPP8Tod6bH6K1vtWUlL9y7hEyMQNJUd9NzvBiCNt611lY+KrbJtgX/tRYLNIUi7f8trbrBOqunWBqjbdNvWRXQhjc2aenA8JFx/2VZtpDuK+j8G8N2vJJdftLvMX0kakrljQCNf1rDDQt7jS8Wd8iNrLtNjGldHaSABJMCJO59TXQaLCytWdSRKIlESiJREoiURKIlESiJRF4RRFTWfDVlb73yC7PMh4Ik9pHyqLhqcHHgLKpsLWuLua5fEeFbiYligLKwGV4ACkyNYP3QASdJqiphBpRBHgF2fmVldSky3Gy5vB4fKgWGOoIY7MokSJ6SDXNoXh9ex8hs3hfkNlmljIZYKo4FhJmfiKsT/AIrs/wBa7tRUsbSOcTlzTb1KpsS63X5LLFXwmJusVP2VmREGSrXCD0gcx+lZaarYWwyvHs+EefBTMeNPM3VnxDCXnt4VbMG6wOWY1MSd9Nga49M57K97m73P1V7YtVmpi8K1jEpfZCRcsFSm2aBJGu0M/X9q68MUlfTuMnhdqvfa1rKt7TCWg7fn9L3D4S75Yt27eZnJRlI5gJz6SRqN9fWudWC1dqZk4cOtgpRxuLNNlYYXAPdti4oBNhgCBObKVkEjtuuldGalj/eeD4Xi46EBeMjc9gcBkGysuD+EWyMyKVDuwKPywARlI365vkRtXMqKCWdrH38Vhf6Hz5rUynxcK/wHg6yrB7nOw1g/CD+/6elb6OmfA7WXkm1lcKZnFdKoitqvXtESiJREoiURKIlESiJREoiURKIlESiLFlBBBG9eEIqu5wO1OZVAYJlQfdWJIIHvrWU0cWrVbIGOiiWi91z/AAvwMFVxcf4hl5NeXWZld9a97p8hYZf4WsBtjiVmZStF78V5hPANsubl1mkjIUEZSs6axOtQipz+nEUn+ROPNSFK3VqKk+H/AA49q/nuKhRcxt6klTIC79lzfWpOh1VXfAWGn4pDCWE3Vnx/w6mKZGZ3UoCBljqRMyPSt8cpjvbipTQNlIJ4K3NoEgkAkbGNR7GqdIve2VevLOHVJyqFkyYEa/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6" descr="data:image/jpeg;base64,/9j/4AAQSkZJRgABAQAAAQABAAD/2wCEAAkGBxQQEhUUEhQVFRQXFh4XFRgUFxgYGBkYHBgXGBcXGBUYHCggGRslHBcXITEhJSkrLi4uGB8zODMsNygtLisBCgoKDg0OGxAQGywkICQsLCwsLCwsLCwsLCwsLCwsLCwsLCwsLCwsLCwsLCwsLCwsLCwsLCwsLCwsLCwsLCwsLP/AABEIALcBFAMBEQACEQEDEQH/xAAcAAABBQEBAQAAAAAAAAAAAAAAAQQFBgcDAgj/xABEEAABAwEGAwYDBgMHAQkAAAABAAIRAwQFEiExQQZRYRMicYGRoQcywRRCUrHR8HKS4SMzQ2JzovGCFRYkNERTk7LC/8QAGwEBAAMBAQEBAAAAAAAAAAAAAAIDBAEFBgf/xAAyEQACAgEDAgQDCAMBAQEAAAAAAQIRAwQSITFBBRNRYSJxkQYUMoGhscHhQtHwUvFi/9oADAMBAAIRAxEAPwDcEAIAQAgBACAEAIAQAgBACAEAIAQAgBACAEAIAQAgBACAEAIAQAgFQCIAQAgBACAEAIAQAgBACAJQACgFQAgBACAEAIAQAgOdeu1gxPcGjm4gD1K5dAZC/bMf/UUf/kb+qWdpj9jgRIMg6ELpw9IAQAgBACAEAIBEAIAKA8ocFCHRUAIAQAgBACAEAIAQAgBACAJQBKAJQBKA8NqAmAQTykT6ID3KAEBGcQ3y2x0i8iXHusb+Jx0ChOe0nCG5mJ8S8QVbU4ue4kbDbyH723VS5ds0cJcFYFRwyBzU2QRZOFeK7TY3NwuLmbsc4lp122205qDnRPYpG48P3zTttFtanociDq127T++SujK0ZpRcXRIypEQlAEoAlAEoAQAgBAIUAhXTgBcCPSHQQAgBACAEAIBEAIBUAiAVACAEBRON/iGywvNGkA+qAMZPysJ0aY1dGcbSFFt9iSS6szG9uLbVeDsL6jsOzGZNdzGEa+cqEpUrZNJDMULTZHMc9tWm0iWYpBjeIzaR5FVY9Rjy3sadCLUuhoVw/Ed1Jp+0A1GNEzEPAGpEnv5Z/XZX45bpKPqT8m+hp9nrtqND2EOa4SCNwVMoap0yh/EariexkxAJ/25nyBKx5m95swR+Aza0UQ4d3MDl0/quKVdSbjfQjRYHTpqpeYmR8tokbLYjOmY1HT+h/NUzmXRjyad8O7KaNR4HyPbiI2xAiHeeIqWkm5Mq1cEkXxbzABQAgBACARAKgBAIUB5K6cFC4EekOiIBUAIBEAqAEAIAQAgBACAEBC8Y382wWV9Y/N8tMc3mYnoIJPQLjZ1K2fNr31LTVJzfUe8kycyTnJJ8SqpSUY2zRDHLJPbFWx7TsXYlpccJGpJ0PJo1LvBU+Zv4XKLJYdnEuCXrXzWtRpNrBvZNYcLhOMnIAuPOB5nNY8Wihp5SnBu5duyKsWNRk32Z2s9hL2uYDI2ncHadx0WuM+jLnHsXL4a36+mewqSQHYRO0/KfLQ/0V0ZVL5lM42vkOfiXY3PeA2ZfGY2EAYR44QVDIqlZbhdwRWrvu/spEdI6LJKTbNsYpDZjpeRH3vzE/Rc3Hdp4sj3GuWDn7QElJUcUeS/8Al5rVMQyDcvXT0Psr9J+JmXV/hRYeIuJKFhYXVXDFEhgIxH9B1K3NmBKzMLR8YbQ8htCzsLiYECo/0AiclyztI9XR8XqrXxaaQcJhxpnCW8+67XwkLm6iW2zVrmvela6YqUXBzTrzB5OGxUk7INND9dOAgBACAQoAhAEIBUAIAQAgBACAEAIAQAgBACAEBmfxrqnsqDTIpmoZMwC7Dk2PCSq52W40mZjRrMs3fYA2oRvOmmu/toskk8nwvobsWTyGpx6jClU+14qlWGud8sfdDQBPWSpxh5KUY8kM2d6mbySVP2H9krYQGvMQMuu2S7LqQj0omrkc4uhoyB3Ht6bdFXIsii4WOzAHEMnalQU6JuCLhebRXbTqDSMWfMA5e61T+KmjLj+G4szy+a+B5+do1BDS5p9AYWbZZuUqR0u6g3sTWLTLZMaGY5c4Udh1zG3DVpZWtIeCDi1azOPEbLvl88kHktcFjvu+jdjAykAa9Zz3txHusph7sLnxmWgHTf1VuPG4u1wZMst7p9jIr8tjq9Rznvc4EyXO1c7d36DYQFo5KWi6/D7imxWSydlWcKRbUL3PcQMbnEw4NiTDQ1sCT3Zhebrscss4wqXqnHs/f2ZZD4U3+4z+IN72K11qIsuGpVH95XbIa5p+WmfxOnPFtpuY0YYPDjUG7ru+oj8Ts83PelSwVGvpOLRGbToRuHDcfkrIzfUnKC6G0XDfdO2Uw9hGKO8yc2nkRy6rTGSkZZQcWSakRBACAEAIAQAgBACAEAIAQAgBACAQlAZ1xp8U6djf2Vna2tUHzOJhjegjNx9B4qeyup6WHw5tbsjr27/wBHfhf4lNtDJtFB1I7OYcTHesFp9R1UvJk1aJz8Jydcbv8AQsNl4op1MwCG8yQT/KJ/NVzW3qUZdBkx9epmHxevUW2pQZRJcxgcSRBbidhG2+W/NUSyJclcMLS5M6vW7XMcwNe9+LUPzz2jopvWxzR5glXocenlGSSbZItuLs2twvc6o7WYAPOBrGWqx+e2+Vwanptq4fI5s1hJgPEwuua7EFD1LTc9gdIyjoNh1VLnfQuUaLhYLKZA3OQXVFsNpKy806AazCAIAj21Xo0kqPLcm3ZnFS8G0i9rtiYWFumeqlcUxn/25TbTeH/MQSBBiYyEwuRYlHuHAw7a0tAAA1MeqnjTcqZXmajBtFVvetUtrrTaM+/UFNgjSi0nAxo20BMbkndXykkzJGDaGFLhiq8FxEeOsdAovIiaxMiLxsrWsLdHAn6LsXyRkuKI64R3XTsf3++i7lOYi706gr0ZHzBoI31/PkskbjKjVL4lZFXTfr6FTJxY5mbSCZDZhwHOOR/odMo90UJp8M2/hLi6namNbUcG1o8A/q39FPHlvh9SrJirldC0q4pBACAEAIAQAgBACAEAIAQAgKpxXxxRsQLWjtKmkAw0Hqd/JXY8Dlyepo/Csmf4pfDH9TO7/wCMbU+zufWd8xAbSaA1omYB3dzMnYedzhHGro9mGiw6d7oRtrv1f+ipXNc/bO7Ws6RM4RmT4k5D3Uo4Xe5mmOmySe+VFsb2Q0afNxPuc1c1I0bMvqezejaYGKYdo0amNZOgCwayflx9zBrGsUeeWyEFpNY6Brcyxo0HU8ySRmvEnJ9WeMnY24ioGm+m9oyAy8ZkLmndpoZOJJnZloY5rKgd3gMOAzmIIz6jX6BTp9CxyTVk7w/Y+0dLvGFF88HEuLLPawaLW4GkyQO6JIneOStSIXzY/up7qPfe4ucflDgAGCMzETPisGr1700lGPVlGW5cAL0dXIcXGMRgTGW35L5/U63Nll8Un9RGCjwUq+ZfDpILhJI1k5r6rC6il7I1LoVus6uThdUDh1YJ9RC0XH0Iz9izcMWrsab3tMP0BHTOPyXieI55+ZGEXS6s5w1Q5uMOdRGJog5iNydZXrNiMeDrXtmA4TkNJ0911PkOPBTOJLjgOqOdJOYzE+y0QkZpxKxdbcLXDr+pU5FUETfDlpwEA6EFkdNlTkXcvxvsRF4HBXP8Jjw1z9FfHmJRLiQ+uO+cMsObRmI1b4cx+8t6pQLIzNT4Q+Iwa0U7TLm6NeMyB15j3C7DK48MjPEpco0qxW1lZgfScHtOhH7yK0xkmrRmlFp0xwunAQAgBACAEAIAQAgBAR9+OqCi7sRL4jLUDcjqpwrdyadIsbyrzHwYnfjCXsdrBzXpwo+5wxVUhlxDTxUXR9wh3pkfYyqcy+GyvLD4LGdwVMh9Vdid4zRgd4yce8DUnYQ3qoZJuMbSI5G4rhDG8KTqpADoaNQBsV5OsUkt03b/AEPJ1+CTjulL/Qt32eKpHINA/mg+4Xjzl8J5MVTHvEllgCdMiPQD81zTPkZSs1HhjhMZrbVortFy4etohVVTLlyi0UrxB7rS3HE5nQTEqOXNHFByk+hBpHO9bUTTI5cuRn9F83qdUtTOMkqrgrbVnClUwMA5LA1ukcIW9hrhzBzjlOvkvoNDrEoKGTt3JxkV20WZ3h4rfLV40uHYbO9F5Y0AaD815mR75OT6kLLLcFvayngqODd2k5Dwlb9Hm3JxfYmmd6d6WYktc6epEN8ZdEhbVEk2M+JrtY+gSyAIyjRd6cog1u4ZmFJuDGDr/QhaLszVTHF31ILs9HSPL/lRkdgzxf1OXMqR3SM/QZfvopY3xRHIubG1z3S7CcVZrJGkOefbQ+ataTNuk8Mz5lcR9YHPpANJGupGRnSdYz36qmceSWo0ObTcT6epeuF78qWQS18Sc2ky2fA7HY5Kq3F2jLtUlTNO4c4rpWoBpIbU0jZx/wAp59Dn4rTjyqXD6mXJiceV0LErSoEAIAQAgBACAEAICJ4jvttkp4jBefkb9T0Csx43NmzRaOWpnS6d2Yvb7c57nVCZxOl0jIk8gNPJenGCSo+4w4IwioLihsbS0ziBhwh24IOWq5JcUy6UG411I2x2E03f2bw9u0EYh4tVWFbOLKdPHy3tb4Jgs7sEHri57HLT1Vs6fUvntl1GIIa10PxOJE5zAzyJnovD10UmqZ4viMYRj8Lf1sd3dVwPaTu5g9wfzJ9F5U1ao8ZDvjG1jNpPytHtEpgTs5N8FYuul2l42MnQ1WE8oDwXewXo43wZMi5s3a28BWV78dMOpEmXNZGA+DT8vlA6K2WKLKo6icVQx4jYyg5lOm0BrWAZak9TuYjVfPeM05KC7I06e5RbZVa9ol5b/lmPAn9V4yh8CZNrk9NtGvgouB2KIytaAtUYMi0c8Q3EDrqpc9gNMnvAGgzVvMYWznVjirXHbMp6gSfOCoQi1jlM438SRZbwuyz1BTNVrC/KHZTijSV9BCb2q/Qv2XyN+JK39kQNIyXbJtGUXmId++a0RMU+pyszs/H/AIXZEY9SStTcdIN578iFGLpl8YbmkF22YBqvSvk+18P00YwTJD7MHMMHvDY6Eb+yNcUX6rEpxcJcp/uR1oouZAzIGkbTt4HNV13PmNd4Y4JZMa4Z6uW+HU34C47Z6eB9vyKjKPdHiq09sj6M4Rvj7XZ2ud/eABtTxjJ3g4QfUbK/HLcjNkhtkTSmVggBACAEAIAQDe32xtGm6o8w1ok/oOq7FNukWYsUss1CPVmKcTX2+1Pe9x1gNHJuwXqYse1JH3Wh0ccEIxX5/MgsUthX0elVOzk13PRQZ26Ee0AKMkqDao8WugMgZJy355qEsUWUyxRkug9oWdtOnMbgnwEfT815nieJRhaPO8TxpYuO1HOyPJgn8TT5lwd9V4sj52hnxBazVqvJ5Ae4CtgkkqKZdWNLG8ipZ3jItGL/AHK26TI1yj6hsby6mwuEOLRPjGfutsXaRgkqbozziS147RU5YsI6YQG/T3XyniEnPLKXv+nQ9PCtsEU++LQWPY7XODEnI7+WvkqdNBSi4nHKmdG1oEyq3DmiS4I2tbQDzWqOJtEGxtVtZdqrI40uhFsc3c6JcVVmV8CPqWLhe4jayXaOLThJ2OcfRThhlkksaOSe1WxnXthZ3msbibI74znl0zC16PTTxXvfXt6F8CNq3k6vTcTGRgxIE+a31yWOSqlyUy1VgX58/qr0uDFJ8nOg+YIG39SuyXBGLJOxMLyADGcqpmnF1L5YODWPbPauE5wGj9VtxRuKPocXi08UVFRXBztfB1VmdN7X9CMJ/Mj3CuePg14/GMc+MkWvlyV612Cox2BzHBwyiJzjQEa7aKhRf4WbdPnxzx3arkl7Rwb2tmL3iLQO82NgPunmTv4Dqu+VUT5rxGWPNOoLhd/+7Fl+Ft+hkUaoIeJbIB9HRyMxynqVnxySZ4WaDNTC0mQVACAEAIAQAgM2+Il943diw91uvV2/pp6rbpsfdn0/gmjpebLq/wBjO6p91vSPqYxOELpOjm5iqcWQcQZTxENnU5KDItVydnjE8nrkrUubJpUOLZUw0Rygg+GYWTWYvMxyRl1ONZISXscaFPFhA3e0+Qz/ADK+XZ8o40NeJbC6jUYHCO2Aqt6MxOAnxwk+EK+MWoq/QzSabdFr4B4TbaarO1B7MUTPMzABH84I8FZjhvuyvLPYuDa7PTwsa0mYaBPOBEralSMLdszH4gVcNsIbl3GzEZkyZPVefqtPinL4kelpVePkpN8ue/IZwC4xEwBmVj+64sSuJycRgysSA1odJIbnlmZgScpMH0PJVxwSm+Dm5VR2tV2VqYcX04w695p6bOKv+6ZauirzoXVke2piMeqpcaJN2SDa8jC3QDM7LO4c2yV3wjVuBaWBtIDIuGL2JaP5R7qzSyvUxS/7ghm/CVjjOy9laq42c7GP+sYj7kjyXq5lUy3A7gjKr+c4P7jnAE54SRPjCtx+5DLfYZ0hDR4qT6lfYKFQ59NPp++q6yKLHcdIkg9YWXJNRN+CDZrt0UyKbZ5LRg1VRpo0zVD1zN+S1x1MH7FfsRoc4OcIJJieXLU9AFyeoxxlVlqjfyONtvVlmEvIBjJozcfLbxUFPJqPhxql6mjFpZZnUf6IfhGy17XaX2ihUZSq0y12CIa9hJBEjcQBmM5Gm0s2k8prazN4tp46dxVcPubJTJIE5HdD549IAQAgBACAY31ajRoVHjVrSR+qlBXJIu0+NZMsYPuzD7XeDXOJOZ6lerGNI/QcOHZGhhXtbeinviurNCcY9WM6lvYNwovUQXci9TjXca1LxG0FUy1K7Geetj2Ol22ol+gyBOvl9VHFNynyRxZpZJbWSllZq47D3Oi1s2zfYLY6GQf3uuVdkXXLPFhtjKLQYLiA1jGtEkk5n3dHkF4OXROUl72z53UYad+tsuPHnDFS03jZqbGnAaDGyPuhrnhxPKAfdUZYvekjwMclscn6mqWGwsotDWNAAGEeHJakkjG5NjldOGVcX0GvttUl8OloDY0AY0arHmVyPT07rGiDFjdTfjguGFwyGYJGWW68/V43PHtS7onK+xzo8NWl9EvpOYYe1+AQC0w5vfc6GtIDjvuVr0uGajS6/Ux5YytX/YWnh+106bnVKlN7XHMOmZmQQI5jKFshi1W7bHm/oZc6w4o78nFHK5+F2V6zu3xUabcLRETUcRA7PMzMSTnr4xlz6eccjU+PkX6XNHUQ3wO3xDuBtiFJ9CewccLwSSQ/USeTgD5jqqMmmiviRdbHnDnFlZ1RrmUoY3nIaBBEddVgwad48qkpcrks2qaoj+Krzc9znvMuOp+g5DovUtydsu2qEaRnr64fUzPgr1HgqtN0NrY/PkpRKphYbOXHMxOk7pJ+hZpsEs01BdWXO463YkFzA8N0GKM+ZyKth4b5vLl/J9Ph8Jko1J0y50uL2ZAUnTMEYhAHQ7nyVq8Lkv8AJEZeFSVtyRMvvqm9mKkcYGUDUHqFhz4pYnUkebLT5MUqmqIO8r3pUmOc2pFXZrjOZOpGsalR02n82a9DXgxvJNRa49SmVqjnEvecZJkmcyvo1WOHThHv44qKSiuB/wANX+6x2llQFzWg4Xgt1pkjEMt8pHUBYMudTfNr8jNrtJDU4ZY2ue3z7G73TelK1UxUouD2HKdIO4IOhVJ8DqNNl089mVUx6hQCAEAIAQEZxJ/5arOcsI9RH1UofiRo0l+fCvVGE1qYkyBr+5C9lU0fo8HaG1RrfwjyCbILsT2xXYbV/wCGfGFTNf8A5Kp1/wCRhVa4/wDttHM6Dz+gkrFkk16HlajNKDpVf1Z2uZuKsIOJsEYtATE5c9NPNd08vjXJXpsr81W7f6InnO22C9E9lKxnaqkqTXB3IvhoW46gba7NHzis3IZ5lzIMc9QssqbZ4OeccnmKXZP9j6OFJocXQMRABMCSBMAnkJPqvMo+Psr3FvGtmu0AVXYqhEim2Jj8Tvwj3OwKsjByISmolEf8b2h2VjJH+qfUf2an5S9Svzn6FP4r4zpWu0GvRFSmXAY2viMQES1w1EAaxuqZ4L5Rrw6xRVNHG5eJHVq1OmXQXPa0ZgjMiSYO2qz+S7SNa1MNrZs930mOpMpU3NA+ctMTGU4v80wST12yXIwyqcbVJPoZI6mEp2pWyK4gsptDQ2k8AZtc5ozByHkP6L28D2WpWmzyPFb1CxzxJSim939+19TO7Xcb7HbqIbWc2q6oKT3l2ZZUgHCdQcyQDOcefn6vJibcU7dXyPDdVlWo8lpR+XT/AL+TSOLrr+02KpQBl3Zyxzif7xubCXDPUCehKwxkk1Z9FkjuTRWbDdn2SzhheXuA7ziTrvA2HIdFVJJybSSv0LsUNkauzPuJ7zEke3NW44WV5ciiiAu67K1bE+nRqVA35ixjnAdMgtvwxVHnpzyO6LRdvAloqMNWv/4em1pdNRpLoGeVIEH1jzVcYb+exvw6ec2kMLFdpYSS7EZMGI7u0DbLOFx432PrfDPC3p1vn+L+PYkmlWwk48xZ7Z2FraxpLsjoD+nVelDUpx+L/wCmXUTjjjul0Euzit9CcLDB2JkeOQ1XmZsUs0902eDkc8090hnVtrari5/zOMmea3KWKMa6UeljyYmlGqGrqZPyuP0XnSnKTJPG3+CT/guPD3C9RzGVHViCZxNwiYnYzA9FO3CNyZknrp43svd7+/5GqcI0m0G9mJhxkYjJmM/YKrHkcmz5vxKUs0vMfVFmVp5QIAQAgBAcLdQ7Sm9n4mkeoXU6ZPHPZNS9GYRetnfTe5tRpa4HORB/r4r1oSTXB+iafJGcVLG7REuVprY2rtnn5Kma4M+SNqiPqWOcySfGD9FjeBdTzZaKPLtjq6QRWaTJ1GeexUscakiWLEoNUS9pfC9CJ6kOljV1MrtHXFtEnwTfFGxXhSq2gDs3sNLGQP7J+JuGpno2O6TtM6SsWeDaaR8T45leLUbE+JK/zXBvdqtjadJ1UkFjWGoSMxhDS6QfALzzxj5EvS9qlsr1LRVJL6ji49J0aOgEAdAFf04KWjiKkJZDaNXvK5ZJJDq4HllqouOnaN9zAn1XIOpJs5lTeNqPU3e77SAJ3jzXo0pJUeCskobn09RrWtZcQQ45aQTA10HqtUYKqo8uWoyNpqTpPjn+CD4q7zjWkuqNLXMnIYmuBBI2yXlazw/HXnQXPRr1PV8N1S++OWV/Jmk0LQK1MEbic+oXi2fbtc2RV4XMaoLceEdAisnuMlvS5KbKzw8FzmuI7xOx5DLPVb4bVFNH0en8G0eWEckk5Wk+Xx+hdfhvaAO0pZACHNAy6GB/Ks2fqmR8VwQhGLgqXSkW68qYqMdTdo9paSNRIIlWaeSpo8nHJwkprtyZrfFy1LMe8JYdHDTwPIrQ40fXaPXY9QqXD9BjQszqhOEEwC4xyAJJ9AV2kuWXZ88MUd03RXr7Y9zsxLRoBOvM7quct/Meh8trdX94l7LogsF31SRgxHyMe6h5rh3O4V5fKmTlk4Ur1CC4Nbzkj8myqZZ49epe8uO7fP6F+u24KNL5Gweep8iRl5QoS1D/AMeCjJqJz4b49OxKuvGlZ2/2r2D+KAT5b+SgpTl15KPLlkfwplWvrjIVXNp0GnCD8xlsk5CAcwF6OmUcabfLPR0ui2XLIuTYLmoOpUWU3vxua2C7meg5bBJO3Z8fqMqy5ZTSq30HyiUggBACAEBk3xg4ppMc2yiniqAYu0xR2ZO0QcQI1HhvBE8WXbKzXpp58Ut2F039PzMvF6OGrQRzBj2P6r01lbVo9HF9q8kHs1GPlda/5nSpebRkQ70B+qOVnoR+1Gjl1Ul+S/2cXXkzr7fqoPk5P7SaOuNz/L+ws96hrmuDcgQTPLf2XF7GHL9p8XSGN/NtfxZYbVr+S0Y2fXYZqUU0NK7pCsZZPlEPe9E9133SI8HDMj0g+vJZpqmfnn2jwZI6hZH+Frj29h7dnxAtVjs1Wy92rZ6lJ7AyoCezLmlpwOGgznCZGsRMrJljG7PJwzdUUqnUgKqy2hXVVyxRxc79yuEkj1RpueYbn56eKWdpGk3Rf1Qsa2o7E4ZF4ynYeeWq1abPCEdsuDx9foss5bsfPt3JGpeEZnLyhblqMdfiX1PHehz7q2P6MbVLZ2hE/LIJB3jMT0Xm63WwktsOX6nv+FeEZIS8zNwvTv8An/oc2j4gCyECMcnNrdY5yvLjhcuUfSZc8YKmO6PxVoO+ZlVni0H/AOrip+RMpWqxldva+qNrrOq0SYMYgQQZiN+gVsIyUaZ9X4PrIZMLgn+H9mJcd6ihaKbi6BOF38JyP6+SjkhcTTq8uOeNxbVmnC9qREOe0+eazYpSi7PnnKPZjhlnFZpbBewiCHNgep+i9NNFX3ry5boumjzcPDzrEXOpvPeGFwc1hESdy3F7weS5Lkq1/iU9W1u6LsRlbgagTMOnmHuB9Jj2VflQM33qdjSpwq6icTHF7N5Hfb1gZP8AKD0KqlpkXrXSrohxSuwyIqVI2jCBH8n1RaeBF67J7DyncdJ394arh/q1Gj0Y8BS8qC7EVrsy6NfRDihcFib8tnYersTyfNxMqSSJ/f8AVf8Atr5cfsOnXJZHCDZ6I/hYGH+ZsFTXHQgtfqYO1kf1v9yxWe2RC7Rhb5skKVqBUaOHcFcOioAQAgPmDjK8y60VXyC5z3ZiDkT90/8ASBPIZdb4YNsVfUolrHJtY3S9e5XhWw58znOYK01S6mWtzPHatdkCBz5+Sbk+BtlHk90wBp6hTVEZWOKf/K6VMsd32gPof5mkNPh90+mXkpw6n6H9nNb5+BQb5hx+XY84ldZ9JYyvQRSdGeYPhB19CfVVZuh839osTlpeFdNMrVeCM1jnyj4aFpnK6rnr2t7qdnpOqvaw1HNYJdgbAJA3zIyGZlZnwbFyh6eELb2YqCzVCwtDhEEwdDhBxD0UdyO0c7o4bq2qcESNWiC8eLJkeaNnUiwf926lla1r6ZbOc7Ezz8ERGXA5oWM75D6pRDdRHW+vVsrsiTTccpjJ34Q4gkDcDx5LjwKRbDVTj7kdar4qvESG+Gp8z9F1aeKEtXN9OCMIJz/NW7aKHK+ojgVyhaPAJEwTpJg7KL4LYya6Mf3DYRWxE6gqtsnGKNe+G1zMYx7iJOIROwj9ZXFyWJ0aPRMaKaINnaVIgI5gOykLOT7NyQWV296poOOJvdOYJGWeRE+OfgVGia5GNC3dqeigyaVExQC6g2OA6F0gzpTcV0ix1SJ/cqREf0apCiwP6NWVFkjquAaXsHGhVDPm7N+H+LCY91KFblZDJex16HyxewDnnqZHht7QvUmrR5OJ0RxYHAgj/lVtWqL03F2NKVIE5jRUxirL5TdcDyoS0SM2jMjfyKtlceUURqTp9T3TqiJlSUkyMoNOh3d9sDHgzIOTgNxv5/ouqVdDZ4drMmj1Ecq6d/dFhyIBaZB06q+ORPqfqWHUxzQU10fc8ODRnnKOhkSZRbaSKj2hpADjA5Cch6LypSp0fm2fEllkkq5ZqHwap/ZrNedqcYeyzHCNwA2o8mfFrcuiqcrIpUaRYGYKB3wgCP4WAfmoo6Zz8TrrZYTRt1GKb3VWsqFjGlxID3Ne2YDZwkOH3sp3nqBWL+40tVowYqTQ0ONopTBe2iRhLQ8R3DDsiCfl/CF041ZY7A5tVjXtza4SD05eIMhTRQ1yeLdd7azCx2jhryOxHh+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/wCPBT7XwzUZnk7wBH6qyOp/9IremaXDIS02FzXThI8R9VYpwk7TK2pxVSQlLlr0VqKnXU8CmGk+Ec45eIUeET3OSRxqOJIBaBAiQdfTxjyUObLOKLFcFcmmac/L3hB+6dR0gn/cVbD3PrfszrFLdppduV/KHjqavUUfYOCXQj7fZphwbOx59D6CPJedq8dS3LufI+N6XZkWVf5dfmWjgx4bZ7bSdkKlmeM/Cfyn2WQ+fLtQt5Lmtb8pMnzf/RcR1lP+NVTtG2OzNIx1KpcBnywNJjaXn3UjhTLwsbvltNopUsFFtmDWd55pU4cSG/N3qgAEgSMW0YgPfCVvy7IZhoBBggZ5Oy370Z9SuxZXNclhNaJk+uSnZXtKpfl3OqV3PaJDgM+sR9AjmkTUGxuLkeRoVBzbJqCR4FwVBsoUTOrboeNQuUdstvAPDrKlY1ao/s6QxGdCdQCNxlMeHNV5HRdijuZrIsramdRoMj5HZhoOURpiI1PWNFFexr3uHEfr6/0ZTelmYyvVpEyGPLWgwd8pyPTNerDJuxp9z6jFmeTBFtJt1w/3ObbQaDmltWo0QJa1w10hoOXLYarrjGrfU5PTYnBucUn2XNe3uizXFb7XaajWUKlSARjx9m4BsiTIYOuUKOSEYLkwa3R6XTRbyrlrirXP1ZqAYBuVmTPk2eXjdds4eYSweSgEhcAIKAuAzOQSztDKrfdFujsf+n3v92nuq5ZYxLo6ecu1Ejc1u7SZGGHFpEzBGmfVpB81xZLZ3Lh2E0FMpBAQF5XMHmUBD2jh8ckBHVuG2n7vqEBE2vgik/7g8pH5KaySXcr8qHoiGtfADJkB+WneOXhK75sznkwIupwMwHPH6j9Fx5ZnfJiSdh4ZZT+QOxEQJOSLO4vdJ8I9Dwxx0+pjkS9n8hxZ+GHHOo4NHQFx/QLs/FopfAvqfW5fFY1WON/MdV7hEFlJsxmSdZ8Vmhnnmk5SZ854jqMmWnNkMLhrSYGRyVp5TJqx2K2NEB1KN8THE+uILhwanhupUrGpaD2jiAJdoAJwgN2GZ9SlAeu4TokZsb6BKQOdDhKiHSGRl90kfkiVB8jhvC9Gf7sE8zJPqSug7m6mg5MaPIIDy+6+QQDO0XbG3sgIqvZs9Fw6S1w120mFhhs1A4zlIEEZ+LR6qjJFtmrTySZO3lxFSs1Ivc9mKO60uHeO2mccyuQi26NWPHvfsZbZ6nbPdVqOEAueXmYLjyxAZL0YyXC9D6WGfGopcUjzSqiq+WkECPbQeO6s3qTL4Z8c38L+ZcuBL0o2erVdUqMa0tawS4ZuBJdpynfmqc87Z4fjmRZVGueWXCtxbZsbMNUOzwuDQTkYz0jIgeUrPu5PntvDskbffNCgYqVqbSRiguExGoG87c1Oyuhg/i6xt/x2nKcg48+Q6aeHNcsUMqnHlkGhqO8Kbv8A9QlndpH2n4kUG/LRrnxDGj1xk+y5ZJQsr96/FGuQewoNZ1eTUMdAABPqpKq6m/FpcDjulL8uhVb0vivaiDXqvcD90mGg6juCAPRW1Hij6DBg08UnjS/73NJ4GpNfZafNstPkcvYhYMsamzytZHZlaLhdJh7v4mHzwx9AkWYM34V+f7llWkwggBAeH0wdUBydZGlAc3WEIBvUu0FANqt0g7ICKtl0vbPZsGLYnQLNmUpcLobdPLHFbn1I40H030qbpdLXB7v8wAM+uJZXGnRvT3R3Hvhx1Rji2syRic1pj5qZJwn+IAj9lW4m4P2ZTqIxyRfPKJmrdw5LceSeG2SNkB5tFi0yQHN1iQHpliQHv7H0XQc3WPouAUWJAJ9h6IDw+52O1aEAtG4af4AfELjOhU4WoH/BZ1ho/RKJ+YwocMUm/LSYPBoCUc8yR1HDlKf7pn8o/RKQ8yXqOKFzMboxo8glHHNsWpcNN2tNvoEpHLZ4rcNUHa02+i7RwbO4SoH/AA2oDk/hGl+BAcH8IUvwods5VOCqLhmwLlIksjRF2r4Y0S7EwkHlmR6J7F61mRR2dh5c/B9ayuJouADvmBzaY0y55nRRlFy6kpayU0lLn9/qXW6buFMS7N5Mk9dB6AALkcaRTkzOfHYk1YUggBACAEAIAQCIBCwIDi+xsdq0HyCi4J9iaySXRnunQa3QD0XaRFtsH0QV04cjZAgB1lQHn7GgD7IgD7IgD7GgFFjCAUWQID2LMEB6FEID12YQB2YQB2YQC4AgDCgDCEAYEB5NNAHZBAHYhAHZBAegwIBQEAqAEAqAEAIBEAqARACAVACARACAVAIgBACAVAIgBAKgBAIgBAKgBAIgBAKgBAIgBAKgEQAgFQH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8" descr="data:image/jpeg;base64,/9j/4AAQSkZJRgABAQAAAQABAAD/2wCEAAkGBxQQEhUUEhQVFRQXFh4XFRgUFxgYGBkYHBgXGBcXGBUYHCggGRslHBcXITEhJSkrLi4uGB8zODMsNygtLisBCgoKDg0OGxAQGywkICQsLCwsLCwsLCwsLCwsLCwsLCwsLCwsLCwsLCwsLCwsLCwsLCwsLCwsLCwsLCwsLCwsLP/AABEIALcBFAMBEQACEQEDEQH/xAAcAAABBQEBAQAAAAAAAAAAAAAAAQQFBgcDAgj/xABEEAABAwEGAwYDBgMHAQkAAAABAAIRAwQFEiExQQZRYRMicYGRoQcywRRCUrHR8HKS4SMzQ2JzovGCFRYkNERTk7LC/8QAGwEBAAMBAQEBAAAAAAAAAAAAAAIDBAEFBgf/xAAyEQACAgEDAgQDCAMBAQEAAAAAAQIRAwQSITFBBRNRYSJxkQYUMoGhscHhQtHwUvFi/9oADAMBAAIRAxEAPwDcEAIAQAgBACAEAIAQAgBACAEAIAQAgBACAEAIAQAgBACAEAIAQAgFQCIAQAgBACAEAIAQAgBACAJQACgFQAgBACAEAIAQAgOdeu1gxPcGjm4gD1K5dAZC/bMf/UUf/kb+qWdpj9jgRIMg6ELpw9IAQAgBACAEAIBEAIAKA8ocFCHRUAIAQAgBACAEAIAQAgBACAJQBKAJQBKA8NqAmAQTykT6ID3KAEBGcQ3y2x0i8iXHusb+Jx0ChOe0nCG5mJ8S8QVbU4ue4kbDbyH723VS5ds0cJcFYFRwyBzU2QRZOFeK7TY3NwuLmbsc4lp122205qDnRPYpG48P3zTttFtanociDq127T++SujK0ZpRcXRIypEQlAEoAlAEoAQAgBAIUAhXTgBcCPSHQQAgBACAEAIBEAIBUAiAVACAEBRON/iGywvNGkA+qAMZPysJ0aY1dGcbSFFt9iSS6szG9uLbVeDsL6jsOzGZNdzGEa+cqEpUrZNJDMULTZHMc9tWm0iWYpBjeIzaR5FVY9Rjy3sadCLUuhoVw/Ed1Jp+0A1GNEzEPAGpEnv5Z/XZX45bpKPqT8m+hp9nrtqND2EOa4SCNwVMoap0yh/EariexkxAJ/25nyBKx5m95swR+Aza0UQ4d3MDl0/quKVdSbjfQjRYHTpqpeYmR8tokbLYjOmY1HT+h/NUzmXRjyad8O7KaNR4HyPbiI2xAiHeeIqWkm5Mq1cEkXxbzABQAgBACARAKgBAIUB5K6cFC4EekOiIBUAIBEAqAEAIAQAgBACAEBC8Y382wWV9Y/N8tMc3mYnoIJPQLjZ1K2fNr31LTVJzfUe8kycyTnJJ8SqpSUY2zRDHLJPbFWx7TsXYlpccJGpJ0PJo1LvBU+Zv4XKLJYdnEuCXrXzWtRpNrBvZNYcLhOMnIAuPOB5nNY8Wihp5SnBu5duyKsWNRk32Z2s9hL2uYDI2ncHadx0WuM+jLnHsXL4a36+mewqSQHYRO0/KfLQ/0V0ZVL5lM42vkOfiXY3PeA2ZfGY2EAYR44QVDIqlZbhdwRWrvu/spEdI6LJKTbNsYpDZjpeRH3vzE/Rc3Hdp4sj3GuWDn7QElJUcUeS/8Al5rVMQyDcvXT0Psr9J+JmXV/hRYeIuJKFhYXVXDFEhgIxH9B1K3NmBKzMLR8YbQ8htCzsLiYECo/0AiclyztI9XR8XqrXxaaQcJhxpnCW8+67XwkLm6iW2zVrmvela6YqUXBzTrzB5OGxUk7INND9dOAgBACAQoAhAEIBUAIAQAgBACAEAIAQAgBACAEBmfxrqnsqDTIpmoZMwC7Dk2PCSq52W40mZjRrMs3fYA2oRvOmmu/toskk8nwvobsWTyGpx6jClU+14qlWGud8sfdDQBPWSpxh5KUY8kM2d6mbySVP2H9krYQGvMQMuu2S7LqQj0omrkc4uhoyB3Ht6bdFXIsii4WOzAHEMnalQU6JuCLhebRXbTqDSMWfMA5e61T+KmjLj+G4szy+a+B5+do1BDS5p9AYWbZZuUqR0u6g3sTWLTLZMaGY5c4Udh1zG3DVpZWtIeCDi1azOPEbLvl88kHktcFjvu+jdjAykAa9Zz3txHusph7sLnxmWgHTf1VuPG4u1wZMst7p9jIr8tjq9Rznvc4EyXO1c7d36DYQFo5KWi6/D7imxWSydlWcKRbUL3PcQMbnEw4NiTDQ1sCT3Zhebrscss4wqXqnHs/f2ZZD4U3+4z+IN72K11qIsuGpVH95XbIa5p+WmfxOnPFtpuY0YYPDjUG7ru+oj8Ts83PelSwVGvpOLRGbToRuHDcfkrIzfUnKC6G0XDfdO2Uw9hGKO8yc2nkRy6rTGSkZZQcWSakRBACAEAIAQAgBACAEAIAQAgBACAQlAZ1xp8U6djf2Vna2tUHzOJhjegjNx9B4qeyup6WHw5tbsjr27/wBHfhf4lNtDJtFB1I7OYcTHesFp9R1UvJk1aJz8Jydcbv8AQsNl4op1MwCG8yQT/KJ/NVzW3qUZdBkx9epmHxevUW2pQZRJcxgcSRBbidhG2+W/NUSyJclcMLS5M6vW7XMcwNe9+LUPzz2jopvWxzR5glXocenlGSSbZItuLs2twvc6o7WYAPOBrGWqx+e2+Vwanptq4fI5s1hJgPEwuua7EFD1LTc9gdIyjoNh1VLnfQuUaLhYLKZA3OQXVFsNpKy806AazCAIAj21Xo0kqPLcm3ZnFS8G0i9rtiYWFumeqlcUxn/25TbTeH/MQSBBiYyEwuRYlHuHAw7a0tAAA1MeqnjTcqZXmajBtFVvetUtrrTaM+/UFNgjSi0nAxo20BMbkndXykkzJGDaGFLhiq8FxEeOsdAovIiaxMiLxsrWsLdHAn6LsXyRkuKI64R3XTsf3++i7lOYi706gr0ZHzBoI31/PkskbjKjVL4lZFXTfr6FTJxY5mbSCZDZhwHOOR/odMo90UJp8M2/hLi6namNbUcG1o8A/q39FPHlvh9SrJirldC0q4pBACAEAIAQAgBACAEAIAQAgKpxXxxRsQLWjtKmkAw0Hqd/JXY8Dlyepo/Csmf4pfDH9TO7/wCMbU+zufWd8xAbSaA1omYB3dzMnYedzhHGro9mGiw6d7oRtrv1f+ipXNc/bO7Ws6RM4RmT4k5D3Uo4Xe5mmOmySe+VFsb2Q0afNxPuc1c1I0bMvqezejaYGKYdo0amNZOgCwayflx9zBrGsUeeWyEFpNY6Brcyxo0HU8ySRmvEnJ9WeMnY24ioGm+m9oyAy8ZkLmndpoZOJJnZloY5rKgd3gMOAzmIIz6jX6BTp9CxyTVk7w/Y+0dLvGFF88HEuLLPawaLW4GkyQO6JIneOStSIXzY/up7qPfe4ucflDgAGCMzETPisGr1700lGPVlGW5cAL0dXIcXGMRgTGW35L5/U63Nll8Un9RGCjwUq+ZfDpILhJI1k5r6rC6il7I1LoVus6uThdUDh1YJ9RC0XH0Iz9izcMWrsab3tMP0BHTOPyXieI55+ZGEXS6s5w1Q5uMOdRGJog5iNydZXrNiMeDrXtmA4TkNJ0911PkOPBTOJLjgOqOdJOYzE+y0QkZpxKxdbcLXDr+pU5FUETfDlpwEA6EFkdNlTkXcvxvsRF4HBXP8Jjw1z9FfHmJRLiQ+uO+cMsObRmI1b4cx+8t6pQLIzNT4Q+Iwa0U7TLm6NeMyB15j3C7DK48MjPEpco0qxW1lZgfScHtOhH7yK0xkmrRmlFp0xwunAQAgBACAEAIAQAgBAR9+OqCi7sRL4jLUDcjqpwrdyadIsbyrzHwYnfjCXsdrBzXpwo+5wxVUhlxDTxUXR9wh3pkfYyqcy+GyvLD4LGdwVMh9Vdid4zRgd4yce8DUnYQ3qoZJuMbSI5G4rhDG8KTqpADoaNQBsV5OsUkt03b/AEPJ1+CTjulL/Qt32eKpHINA/mg+4Xjzl8J5MVTHvEllgCdMiPQD81zTPkZSs1HhjhMZrbVortFy4etohVVTLlyi0UrxB7rS3HE5nQTEqOXNHFByk+hBpHO9bUTTI5cuRn9F83qdUtTOMkqrgrbVnClUwMA5LA1ukcIW9hrhzBzjlOvkvoNDrEoKGTt3JxkV20WZ3h4rfLV40uHYbO9F5Y0AaD815mR75OT6kLLLcFvayngqODd2k5Dwlb9Hm3JxfYmmd6d6WYktc6epEN8ZdEhbVEk2M+JrtY+gSyAIyjRd6cog1u4ZmFJuDGDr/QhaLszVTHF31ILs9HSPL/lRkdgzxf1OXMqR3SM/QZfvopY3xRHIubG1z3S7CcVZrJGkOefbQ+ataTNuk8Mz5lcR9YHPpANJGupGRnSdYz36qmceSWo0ObTcT6epeuF78qWQS18Sc2ky2fA7HY5Kq3F2jLtUlTNO4c4rpWoBpIbU0jZx/wAp59Dn4rTjyqXD6mXJiceV0LErSoEAIAQAgBACAEAICJ4jvttkp4jBefkb9T0Csx43NmzRaOWpnS6d2Yvb7c57nVCZxOl0jIk8gNPJenGCSo+4w4IwioLihsbS0ziBhwh24IOWq5JcUy6UG411I2x2E03f2bw9u0EYh4tVWFbOLKdPHy3tb4Jgs7sEHri57HLT1Vs6fUvntl1GIIa10PxOJE5zAzyJnovD10UmqZ4viMYRj8Lf1sd3dVwPaTu5g9wfzJ9F5U1ao8ZDvjG1jNpPytHtEpgTs5N8FYuul2l42MnQ1WE8oDwXewXo43wZMi5s3a28BWV78dMOpEmXNZGA+DT8vlA6K2WKLKo6icVQx4jYyg5lOm0BrWAZak9TuYjVfPeM05KC7I06e5RbZVa9ol5b/lmPAn9V4yh8CZNrk9NtGvgouB2KIytaAtUYMi0c8Q3EDrqpc9gNMnvAGgzVvMYWznVjirXHbMp6gSfOCoQi1jlM438SRZbwuyz1BTNVrC/KHZTijSV9BCb2q/Qv2XyN+JK39kQNIyXbJtGUXmId++a0RMU+pyszs/H/AIXZEY9SStTcdIN578iFGLpl8YbmkF22YBqvSvk+18P00YwTJD7MHMMHvDY6Eb+yNcUX6rEpxcJcp/uR1oouZAzIGkbTt4HNV13PmNd4Y4JZMa4Z6uW+HU34C47Z6eB9vyKjKPdHiq09sj6M4Rvj7XZ2ud/eABtTxjJ3g4QfUbK/HLcjNkhtkTSmVggBACAEAIAQDe32xtGm6o8w1ok/oOq7FNukWYsUss1CPVmKcTX2+1Pe9x1gNHJuwXqYse1JH3Wh0ccEIxX5/MgsUthX0elVOzk13PRQZ26Ee0AKMkqDao8WugMgZJy355qEsUWUyxRkug9oWdtOnMbgnwEfT815nieJRhaPO8TxpYuO1HOyPJgn8TT5lwd9V4sj52hnxBazVqvJ5Ae4CtgkkqKZdWNLG8ipZ3jItGL/AHK26TI1yj6hsby6mwuEOLRPjGfutsXaRgkqbozziS147RU5YsI6YQG/T3XyniEnPLKXv+nQ9PCtsEU++LQWPY7XODEnI7+WvkqdNBSi4nHKmdG1oEyq3DmiS4I2tbQDzWqOJtEGxtVtZdqrI40uhFsc3c6JcVVmV8CPqWLhe4jayXaOLThJ2OcfRThhlkksaOSe1WxnXthZ3msbibI74znl0zC16PTTxXvfXt6F8CNq3k6vTcTGRgxIE+a31yWOSqlyUy1VgX58/qr0uDFJ8nOg+YIG39SuyXBGLJOxMLyADGcqpmnF1L5YODWPbPauE5wGj9VtxRuKPocXi08UVFRXBztfB1VmdN7X9CMJ/Mj3CuePg14/GMc+MkWvlyV612Cox2BzHBwyiJzjQEa7aKhRf4WbdPnxzx3arkl7Rwb2tmL3iLQO82NgPunmTv4Dqu+VUT5rxGWPNOoLhd/+7Fl+Ft+hkUaoIeJbIB9HRyMxynqVnxySZ4WaDNTC0mQVACAEAIAQAgM2+Il943diw91uvV2/pp6rbpsfdn0/gmjpebLq/wBjO6p91vSPqYxOELpOjm5iqcWQcQZTxENnU5KDItVydnjE8nrkrUubJpUOLZUw0Rygg+GYWTWYvMxyRl1ONZISXscaFPFhA3e0+Qz/ADK+XZ8o40NeJbC6jUYHCO2Aqt6MxOAnxwk+EK+MWoq/QzSabdFr4B4TbaarO1B7MUTPMzABH84I8FZjhvuyvLPYuDa7PTwsa0mYaBPOBEralSMLdszH4gVcNsIbl3GzEZkyZPVefqtPinL4kelpVePkpN8ue/IZwC4xEwBmVj+64sSuJycRgysSA1odJIbnlmZgScpMH0PJVxwSm+Dm5VR2tV2VqYcX04w695p6bOKv+6ZauirzoXVke2piMeqpcaJN2SDa8jC3QDM7LO4c2yV3wjVuBaWBtIDIuGL2JaP5R7qzSyvUxS/7ghm/CVjjOy9laq42c7GP+sYj7kjyXq5lUy3A7gjKr+c4P7jnAE54SRPjCtx+5DLfYZ0hDR4qT6lfYKFQ59NPp++q6yKLHcdIkg9YWXJNRN+CDZrt0UyKbZ5LRg1VRpo0zVD1zN+S1x1MH7FfsRoc4OcIJJieXLU9AFyeoxxlVlqjfyONtvVlmEvIBjJozcfLbxUFPJqPhxql6mjFpZZnUf6IfhGy17XaX2ihUZSq0y12CIa9hJBEjcQBmM5Gm0s2k8prazN4tp46dxVcPubJTJIE5HdD549IAQAgBACAY31ajRoVHjVrSR+qlBXJIu0+NZMsYPuzD7XeDXOJOZ6lerGNI/QcOHZGhhXtbeinviurNCcY9WM6lvYNwovUQXci9TjXca1LxG0FUy1K7Geetj2Ol22ol+gyBOvl9VHFNynyRxZpZJbWSllZq47D3Oi1s2zfYLY6GQf3uuVdkXXLPFhtjKLQYLiA1jGtEkk5n3dHkF4OXROUl72z53UYad+tsuPHnDFS03jZqbGnAaDGyPuhrnhxPKAfdUZYvekjwMclscn6mqWGwsotDWNAAGEeHJakkjG5NjldOGVcX0GvttUl8OloDY0AY0arHmVyPT07rGiDFjdTfjguGFwyGYJGWW68/V43PHtS7onK+xzo8NWl9EvpOYYe1+AQC0w5vfc6GtIDjvuVr0uGajS6/Ux5YytX/YWnh+106bnVKlN7XHMOmZmQQI5jKFshi1W7bHm/oZc6w4o78nFHK5+F2V6zu3xUabcLRETUcRA7PMzMSTnr4xlz6eccjU+PkX6XNHUQ3wO3xDuBtiFJ9CewccLwSSQ/USeTgD5jqqMmmiviRdbHnDnFlZ1RrmUoY3nIaBBEddVgwad48qkpcrks2qaoj+Krzc9znvMuOp+g5DovUtydsu2qEaRnr64fUzPgr1HgqtN0NrY/PkpRKphYbOXHMxOk7pJ+hZpsEs01BdWXO463YkFzA8N0GKM+ZyKth4b5vLl/J9Ph8Jko1J0y50uL2ZAUnTMEYhAHQ7nyVq8Lkv8AJEZeFSVtyRMvvqm9mKkcYGUDUHqFhz4pYnUkebLT5MUqmqIO8r3pUmOc2pFXZrjOZOpGsalR02n82a9DXgxvJNRa49SmVqjnEvecZJkmcyvo1WOHThHv44qKSiuB/wANX+6x2llQFzWg4Xgt1pkjEMt8pHUBYMudTfNr8jNrtJDU4ZY2ue3z7G73TelK1UxUouD2HKdIO4IOhVJ8DqNNl089mVUx6hQCAEAIAQEZxJ/5arOcsI9RH1UofiRo0l+fCvVGE1qYkyBr+5C9lU0fo8HaG1RrfwjyCbILsT2xXYbV/wCGfGFTNf8A5Kp1/wCRhVa4/wDttHM6Dz+gkrFkk16HlajNKDpVf1Z2uZuKsIOJsEYtATE5c9NPNd08vjXJXpsr81W7f6InnO22C9E9lKxnaqkqTXB3IvhoW46gba7NHzis3IZ5lzIMc9QssqbZ4OeccnmKXZP9j6OFJocXQMRABMCSBMAnkJPqvMo+Psr3FvGtmu0AVXYqhEim2Jj8Tvwj3OwKsjByISmolEf8b2h2VjJH+qfUf2an5S9Svzn6FP4r4zpWu0GvRFSmXAY2viMQES1w1EAaxuqZ4L5Rrw6xRVNHG5eJHVq1OmXQXPa0ZgjMiSYO2qz+S7SNa1MNrZs930mOpMpU3NA+ctMTGU4v80wST12yXIwyqcbVJPoZI6mEp2pWyK4gsptDQ2k8AZtc5ozByHkP6L28D2WpWmzyPFb1CxzxJSim939+19TO7Xcb7HbqIbWc2q6oKT3l2ZZUgHCdQcyQDOcefn6vJibcU7dXyPDdVlWo8lpR+XT/AL+TSOLrr+02KpQBl3Zyxzif7xubCXDPUCehKwxkk1Z9FkjuTRWbDdn2SzhheXuA7ziTrvA2HIdFVJJybSSv0LsUNkauzPuJ7zEke3NW44WV5ciiiAu67K1bE+nRqVA35ixjnAdMgtvwxVHnpzyO6LRdvAloqMNWv/4em1pdNRpLoGeVIEH1jzVcYb+exvw6ec2kMLFdpYSS7EZMGI7u0DbLOFx432PrfDPC3p1vn+L+PYkmlWwk48xZ7Z2FraxpLsjoD+nVelDUpx+L/wCmXUTjjjul0Euzit9CcLDB2JkeOQ1XmZsUs0902eDkc8090hnVtrari5/zOMmea3KWKMa6UeljyYmlGqGrqZPyuP0XnSnKTJPG3+CT/guPD3C9RzGVHViCZxNwiYnYzA9FO3CNyZknrp43svd7+/5GqcI0m0G9mJhxkYjJmM/YKrHkcmz5vxKUs0vMfVFmVp5QIAQAgBAcLdQ7Sm9n4mkeoXU6ZPHPZNS9GYRetnfTe5tRpa4HORB/r4r1oSTXB+iafJGcVLG7REuVprY2rtnn5Kma4M+SNqiPqWOcySfGD9FjeBdTzZaKPLtjq6QRWaTJ1GeexUscakiWLEoNUS9pfC9CJ6kOljV1MrtHXFtEnwTfFGxXhSq2gDs3sNLGQP7J+JuGpno2O6TtM6SsWeDaaR8T45leLUbE+JK/zXBvdqtjadJ1UkFjWGoSMxhDS6QfALzzxj5EvS9qlsr1LRVJL6ji49J0aOgEAdAFf04KWjiKkJZDaNXvK5ZJJDq4HllqouOnaN9zAn1XIOpJs5lTeNqPU3e77SAJ3jzXo0pJUeCskobn09RrWtZcQQ45aQTA10HqtUYKqo8uWoyNpqTpPjn+CD4q7zjWkuqNLXMnIYmuBBI2yXlazw/HXnQXPRr1PV8N1S++OWV/Jmk0LQK1MEbic+oXi2fbtc2RV4XMaoLceEdAisnuMlvS5KbKzw8FzmuI7xOx5DLPVb4bVFNH0en8G0eWEckk5Wk+Xx+hdfhvaAO0pZACHNAy6GB/Ks2fqmR8VwQhGLgqXSkW68qYqMdTdo9paSNRIIlWaeSpo8nHJwkprtyZrfFy1LMe8JYdHDTwPIrQ40fXaPXY9QqXD9BjQszqhOEEwC4xyAJJ9AV2kuWXZ88MUd03RXr7Y9zsxLRoBOvM7quct/Meh8trdX94l7LogsF31SRgxHyMe6h5rh3O4V5fKmTlk4Ur1CC4Nbzkj8myqZZ49epe8uO7fP6F+u24KNL5Gweep8iRl5QoS1D/AMeCjJqJz4b49OxKuvGlZ2/2r2D+KAT5b+SgpTl15KPLlkfwplWvrjIVXNp0GnCD8xlsk5CAcwF6OmUcabfLPR0ui2XLIuTYLmoOpUWU3vxua2C7meg5bBJO3Z8fqMqy5ZTSq30HyiUggBACAEBk3xg4ppMc2yiniqAYu0xR2ZO0QcQI1HhvBE8WXbKzXpp58Ut2F039PzMvF6OGrQRzBj2P6r01lbVo9HF9q8kHs1GPlda/5nSpebRkQ70B+qOVnoR+1Gjl1Ul+S/2cXXkzr7fqoPk5P7SaOuNz/L+ws96hrmuDcgQTPLf2XF7GHL9p8XSGN/NtfxZYbVr+S0Y2fXYZqUU0NK7pCsZZPlEPe9E9133SI8HDMj0g+vJZpqmfnn2jwZI6hZH+Frj29h7dnxAtVjs1Wy92rZ6lJ7AyoCezLmlpwOGgznCZGsRMrJljG7PJwzdUUqnUgKqy2hXVVyxRxc79yuEkj1RpueYbn56eKWdpGk3Rf1Qsa2o7E4ZF4ynYeeWq1abPCEdsuDx9foss5bsfPt3JGpeEZnLyhblqMdfiX1PHehz7q2P6MbVLZ2hE/LIJB3jMT0Xm63WwktsOX6nv+FeEZIS8zNwvTv8An/oc2j4gCyECMcnNrdY5yvLjhcuUfSZc8YKmO6PxVoO+ZlVni0H/AOrip+RMpWqxldva+qNrrOq0SYMYgQQZiN+gVsIyUaZ9X4PrIZMLgn+H9mJcd6ihaKbi6BOF38JyP6+SjkhcTTq8uOeNxbVmnC9qREOe0+eazYpSi7PnnKPZjhlnFZpbBewiCHNgep+i9NNFX3ry5boumjzcPDzrEXOpvPeGFwc1hESdy3F7weS5Lkq1/iU9W1u6LsRlbgagTMOnmHuB9Jj2VflQM33qdjSpwq6icTHF7N5Hfb1gZP8AKD0KqlpkXrXSrohxSuwyIqVI2jCBH8n1RaeBF67J7DyncdJ394arh/q1Gj0Y8BS8qC7EVrsy6NfRDihcFib8tnYersTyfNxMqSSJ/f8AVf8Atr5cfsOnXJZHCDZ6I/hYGH+ZsFTXHQgtfqYO1kf1v9yxWe2RC7Rhb5skKVqBUaOHcFcOioAQAgPmDjK8y60VXyC5z3ZiDkT90/8ASBPIZdb4YNsVfUolrHJtY3S9e5XhWw58znOYK01S6mWtzPHatdkCBz5+Sbk+BtlHk90wBp6hTVEZWOKf/K6VMsd32gPof5mkNPh90+mXkpw6n6H9nNb5+BQb5hx+XY84ldZ9JYyvQRSdGeYPhB19CfVVZuh839osTlpeFdNMrVeCM1jnyj4aFpnK6rnr2t7qdnpOqvaw1HNYJdgbAJA3zIyGZlZnwbFyh6eELb2YqCzVCwtDhEEwdDhBxD0UdyO0c7o4bq2qcESNWiC8eLJkeaNnUiwf926lla1r6ZbOc7Ezz8ERGXA5oWM75D6pRDdRHW+vVsrsiTTccpjJ34Q4gkDcDx5LjwKRbDVTj7kdar4qvESG+Gp8z9F1aeKEtXN9OCMIJz/NW7aKHK+ojgVyhaPAJEwTpJg7KL4LYya6Mf3DYRWxE6gqtsnGKNe+G1zMYx7iJOIROwj9ZXFyWJ0aPRMaKaINnaVIgI5gOykLOT7NyQWV296poOOJvdOYJGWeRE+OfgVGia5GNC3dqeigyaVExQC6g2OA6F0gzpTcV0ix1SJ/cqREf0apCiwP6NWVFkjquAaXsHGhVDPm7N+H+LCY91KFblZDJex16HyxewDnnqZHht7QvUmrR5OJ0RxYHAgj/lVtWqL03F2NKVIE5jRUxirL5TdcDyoS0SM2jMjfyKtlceUURqTp9T3TqiJlSUkyMoNOh3d9sDHgzIOTgNxv5/ouqVdDZ4drMmj1Ecq6d/dFhyIBaZB06q+ORPqfqWHUxzQU10fc8ODRnnKOhkSZRbaSKj2hpADjA5Cch6LypSp0fm2fEllkkq5ZqHwap/ZrNedqcYeyzHCNwA2o8mfFrcuiqcrIpUaRYGYKB3wgCP4WAfmoo6Zz8TrrZYTRt1GKb3VWsqFjGlxID3Ne2YDZwkOH3sp3nqBWL+40tVowYqTQ0ONopTBe2iRhLQ8R3DDsiCfl/CF041ZY7A5tVjXtza4SD05eIMhTRQ1yeLdd7azCx2jhryOxHh+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/wCPBT7XwzUZnk7wBH6qyOp/9IremaXDIS02FzXThI8R9VYpwk7TK2pxVSQlLlr0VqKnXU8CmGk+Ec45eIUeET3OSRxqOJIBaBAiQdfTxjyUObLOKLFcFcmmac/L3hB+6dR0gn/cVbD3PrfszrFLdppduV/KHjqavUUfYOCXQj7fZphwbOx59D6CPJedq8dS3LufI+N6XZkWVf5dfmWjgx4bZ7bSdkKlmeM/Cfyn2WQ+fLtQt5Lmtb8pMnzf/RcR1lP+NVTtG2OzNIx1KpcBnywNJjaXn3UjhTLwsbvltNopUsFFtmDWd55pU4cSG/N3qgAEgSMW0YgPfCVvy7IZhoBBggZ5Oy370Z9SuxZXNclhNaJk+uSnZXtKpfl3OqV3PaJDgM+sR9AjmkTUGxuLkeRoVBzbJqCR4FwVBsoUTOrboeNQuUdstvAPDrKlY1ao/s6QxGdCdQCNxlMeHNV5HRdijuZrIsramdRoMj5HZhoOURpiI1PWNFFexr3uHEfr6/0ZTelmYyvVpEyGPLWgwd8pyPTNerDJuxp9z6jFmeTBFtJt1w/3ObbQaDmltWo0QJa1w10hoOXLYarrjGrfU5PTYnBucUn2XNe3uizXFb7XaajWUKlSARjx9m4BsiTIYOuUKOSEYLkwa3R6XTRbyrlrirXP1ZqAYBuVmTPk2eXjdds4eYSweSgEhcAIKAuAzOQSztDKrfdFujsf+n3v92nuq5ZYxLo6ecu1Ejc1u7SZGGHFpEzBGmfVpB81xZLZ3Lh2E0FMpBAQF5XMHmUBD2jh8ckBHVuG2n7vqEBE2vgik/7g8pH5KaySXcr8qHoiGtfADJkB+WneOXhK75sznkwIupwMwHPH6j9Fx5ZnfJiSdh4ZZT+QOxEQJOSLO4vdJ8I9Dwxx0+pjkS9n8hxZ+GHHOo4NHQFx/QLs/FopfAvqfW5fFY1WON/MdV7hEFlJsxmSdZ8Vmhnnmk5SZ854jqMmWnNkMLhrSYGRyVp5TJqx2K2NEB1KN8THE+uILhwanhupUrGpaD2jiAJdoAJwgN2GZ9SlAeu4TokZsb6BKQOdDhKiHSGRl90kfkiVB8jhvC9Gf7sE8zJPqSug7m6mg5MaPIIDy+6+QQDO0XbG3sgIqvZs9Fw6S1w120mFhhs1A4zlIEEZ+LR6qjJFtmrTySZO3lxFSs1Ivc9mKO60uHeO2mccyuQi26NWPHvfsZbZ6nbPdVqOEAueXmYLjyxAZL0YyXC9D6WGfGopcUjzSqiq+WkECPbQeO6s3qTL4Z8c38L+ZcuBL0o2erVdUqMa0tawS4ZuBJdpynfmqc87Z4fjmRZVGueWXCtxbZsbMNUOzwuDQTkYz0jIgeUrPu5PntvDskbffNCgYqVqbSRiguExGoG87c1Oyuhg/i6xt/x2nKcg48+Q6aeHNcsUMqnHlkGhqO8Kbv8A9QlndpH2n4kUG/LRrnxDGj1xk+y5ZJQsr96/FGuQewoNZ1eTUMdAABPqpKq6m/FpcDjulL8uhVb0vivaiDXqvcD90mGg6juCAPRW1Hij6DBg08UnjS/73NJ4GpNfZafNstPkcvYhYMsamzytZHZlaLhdJh7v4mHzwx9AkWYM34V+f7llWkwggBAeH0wdUBydZGlAc3WEIBvUu0FANqt0g7ICKtl0vbPZsGLYnQLNmUpcLobdPLHFbn1I40H030qbpdLXB7v8wAM+uJZXGnRvT3R3Hvhx1Rji2syRic1pj5qZJwn+IAj9lW4m4P2ZTqIxyRfPKJmrdw5LceSeG2SNkB5tFi0yQHN1iQHpliQHv7H0XQc3WPouAUWJAJ9h6IDw+52O1aEAtG4af4AfELjOhU4WoH/BZ1ho/RKJ+YwocMUm/LSYPBoCUc8yR1HDlKf7pn8o/RKQ8yXqOKFzMboxo8glHHNsWpcNN2tNvoEpHLZ4rcNUHa02+i7RwbO4SoH/AA2oDk/hGl+BAcH8IUvwods5VOCqLhmwLlIksjRF2r4Y0S7EwkHlmR6J7F61mRR2dh5c/B9ayuJouADvmBzaY0y55nRRlFy6kpayU0lLn9/qXW6buFMS7N5Mk9dB6AALkcaRTkzOfHYk1YUggBACAEAIAQCIBCwIDi+xsdq0HyCi4J9iaySXRnunQa3QD0XaRFtsH0QV04cjZAgB1lQHn7GgD7IgD7IgD7GgFFjCAUWQID2LMEB6FEID12YQB2YQB2YQC4AgDCgDCEAYEB5NNAHZBAHYhAHZBAegwIBQEAqAEAqAEAIBEAqARACAVACARACAVAIgBACAVAIgBAKgBAIgBAKgBAIgBAKgBAIgBAKgEQAgFQH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276" name="Picture 12" descr="C:\Users\Peter Liljedahl\AppData\Local\Microsoft\Windows\Temporary Internet Files\Content.IE5\K0K0STUO\MC900431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7" y="465137"/>
            <a:ext cx="2080058" cy="17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88640"/>
            <a:ext cx="7685167" cy="4258816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students become agreeable to work in any group they are placed in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there is an elimination of social barriers within the classroom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mobility of knowledge between students increases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reliance on the teacher for answers decreases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reliance on co-constructed intra- and inter-group answers increases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engagement in classroom tasks increase</a:t>
            </a:r>
            <a:endParaRPr lang="en-US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400" dirty="0" smtClean="0"/>
              <a:t>students become more enthusiastic about mathematics class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EFFECT ON STUDENTS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569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smtClean="0"/>
              <a:t>WHAT NEXT?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332656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2473483"/>
            <a:ext cx="223224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</a:rPr>
              <a:t> </a:t>
            </a:r>
            <a:r>
              <a:rPr lang="en-CA" sz="1800" b="1" dirty="0" smtClean="0">
                <a:solidFill>
                  <a:schemeClr val="bg1"/>
                </a:solidFill>
              </a:rPr>
              <a:t>good tasks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vertical </a:t>
            </a:r>
            <a:r>
              <a:rPr lang="en-CA" sz="1800" b="1" dirty="0">
                <a:solidFill>
                  <a:schemeClr val="bg1"/>
                </a:solidFill>
              </a:rPr>
              <a:t>non-permanent surfaces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</a:t>
            </a:r>
            <a:r>
              <a:rPr lang="en-CA" sz="1800" b="1" dirty="0">
                <a:solidFill>
                  <a:schemeClr val="bg1"/>
                </a:solidFill>
              </a:rPr>
              <a:t>visibly random </a:t>
            </a:r>
            <a:r>
              <a:rPr lang="en-CA" sz="1800" b="1" dirty="0" smtClean="0">
                <a:solidFill>
                  <a:schemeClr val="bg1"/>
                </a:solidFill>
              </a:rPr>
              <a:t>groups</a:t>
            </a:r>
            <a:endParaRPr lang="en-CA" sz="1800" b="1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3" y="1508449"/>
            <a:ext cx="194421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i="1" dirty="0" smtClean="0">
                <a:solidFill>
                  <a:schemeClr val="bg1"/>
                </a:solidFill>
              </a:rPr>
              <a:t> </a:t>
            </a:r>
            <a:r>
              <a:rPr lang="en-CA" sz="1500" b="1" dirty="0">
                <a:solidFill>
                  <a:schemeClr val="bg1"/>
                </a:solidFill>
              </a:rPr>
              <a:t>answering questions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 smtClean="0">
                <a:solidFill>
                  <a:schemeClr val="bg1"/>
                </a:solidFill>
              </a:rPr>
              <a:t> oral instructions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>
                <a:solidFill>
                  <a:schemeClr val="bg1"/>
                </a:solidFill>
              </a:rPr>
              <a:t> </a:t>
            </a:r>
            <a:r>
              <a:rPr lang="en-CA" sz="1500" b="1" i="1" dirty="0" err="1">
                <a:solidFill>
                  <a:schemeClr val="bg1"/>
                </a:solidFill>
              </a:rPr>
              <a:t>defronting</a:t>
            </a:r>
            <a:r>
              <a:rPr lang="en-CA" sz="1500" b="1" dirty="0">
                <a:solidFill>
                  <a:schemeClr val="bg1"/>
                </a:solidFill>
              </a:rPr>
              <a:t> the room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CA" sz="1500" dirty="0">
                <a:solidFill>
                  <a:schemeClr val="bg1"/>
                </a:solidFill>
              </a:rPr>
              <a:t> </a:t>
            </a: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CA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836712"/>
            <a:ext cx="158417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levelling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assessment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flow 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4014106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athawayhomes.com/image_store/uploads/3/9/4/6/9/ar1353460421964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3" r="-1"/>
          <a:stretch/>
        </p:blipFill>
        <p:spPr bwMode="auto">
          <a:xfrm>
            <a:off x="-35946" y="2276872"/>
            <a:ext cx="3139797" cy="236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`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</a:rPr>
              <a:t>THANK YOU!</a:t>
            </a:r>
          </a:p>
          <a:p>
            <a:pPr algn="ctr">
              <a:buNone/>
            </a:pPr>
            <a:endParaRPr lang="en-CA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liljedahl@sfu.ca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 algn="ctr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www.peterliljedahl.com/presentations</a:t>
            </a:r>
          </a:p>
          <a:p>
            <a:pPr algn="ctr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    #VNPS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97" y="3717032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LESSON: TAKING NOTES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914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6876256" y="1906228"/>
            <a:ext cx="1961357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n=3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824809" y="3590057"/>
            <a:ext cx="1872208" cy="4938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 use notes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       n=27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331640" y="3573252"/>
            <a:ext cx="187220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yes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n=3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355976" y="1906228"/>
            <a:ext cx="1872208" cy="3092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 keep up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 n=16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93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LESSON: TAKING NOTES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914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6876256" y="1906228"/>
            <a:ext cx="1961357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n=3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824809" y="3590057"/>
            <a:ext cx="1872208" cy="4938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 use notes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       n=27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331640" y="3573252"/>
            <a:ext cx="187220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yes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n=3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355976" y="1906228"/>
            <a:ext cx="1872208" cy="3092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don’t keep up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 n=16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699792" y="4437112"/>
            <a:ext cx="3960440" cy="3564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USE NOTES TO STUDY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8463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THINGS I (WE) TRIED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2656"/>
            <a:ext cx="7414592" cy="44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hints and extensions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how we give the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how we answer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how we level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room organization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how groups are </a:t>
            </a:r>
            <a:r>
              <a:rPr lang="en-CA" sz="2400" dirty="0" smtClean="0"/>
              <a:t>formed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student work space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how we </a:t>
            </a:r>
            <a:r>
              <a:rPr lang="en-CA" sz="2400" i="1" dirty="0" smtClean="0"/>
              <a:t>give</a:t>
            </a:r>
            <a:r>
              <a:rPr lang="en-CA" sz="2400" dirty="0" smtClean="0"/>
              <a:t> notes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39193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604581"/>
              </p:ext>
            </p:extLst>
          </p:nvPr>
        </p:nvGraphicFramePr>
        <p:xfrm>
          <a:off x="467544" y="620688"/>
          <a:ext cx="7632848" cy="445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16424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VARIABLE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POSITIVE EFFECT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tasks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tasks 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hints and extensions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managing </a:t>
                      </a:r>
                      <a:r>
                        <a:rPr lang="en-CA" b="0" i="1" dirty="0" smtClean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CA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oral vs. written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3 types of questions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how we level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level to the bottom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room</a:t>
                      </a:r>
                      <a:r>
                        <a:rPr lang="en-CA" sz="1800" baseline="0" dirty="0" smtClean="0"/>
                        <a:t> organization</a:t>
                      </a:r>
                      <a:endParaRPr lang="en-C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i="1" dirty="0" err="1" smtClean="0">
                          <a:solidFill>
                            <a:schemeClr val="tx1"/>
                          </a:solidFill>
                        </a:rPr>
                        <a:t>defronting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the room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visibly random groups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vertical non-permanent surfaces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how</a:t>
                      </a:r>
                      <a:r>
                        <a:rPr lang="en-CA" sz="1800" baseline="0" dirty="0" smtClean="0"/>
                        <a:t> we </a:t>
                      </a:r>
                      <a:r>
                        <a:rPr lang="en-CA" sz="1800" i="1" baseline="0" dirty="0" smtClean="0"/>
                        <a:t>give</a:t>
                      </a:r>
                      <a:r>
                        <a:rPr lang="en-CA" sz="1800" baseline="0" dirty="0" smtClean="0"/>
                        <a:t> notes</a:t>
                      </a:r>
                      <a:endParaRPr lang="en-CA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don't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purposes</a:t>
                      </a:r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420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FINDINGS – BIGGEST IMPACT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332656"/>
          <a:ext cx="7415213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2473483"/>
            <a:ext cx="223224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</a:rPr>
              <a:t> </a:t>
            </a:r>
            <a:r>
              <a:rPr lang="en-CA" sz="1800" b="1" dirty="0" smtClean="0">
                <a:solidFill>
                  <a:schemeClr val="bg1"/>
                </a:solidFill>
              </a:rPr>
              <a:t>good tasks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vertical </a:t>
            </a:r>
            <a:r>
              <a:rPr lang="en-CA" sz="1800" b="1" dirty="0">
                <a:solidFill>
                  <a:schemeClr val="bg1"/>
                </a:solidFill>
              </a:rPr>
              <a:t>non-permanent surfaces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</a:rPr>
              <a:t> </a:t>
            </a:r>
            <a:r>
              <a:rPr lang="en-CA" sz="1800" b="1" dirty="0">
                <a:solidFill>
                  <a:schemeClr val="bg1"/>
                </a:solidFill>
              </a:rPr>
              <a:t>visibly random </a:t>
            </a:r>
            <a:r>
              <a:rPr lang="en-CA" sz="1800" b="1" dirty="0" smtClean="0">
                <a:solidFill>
                  <a:schemeClr val="bg1"/>
                </a:solidFill>
              </a:rPr>
              <a:t>groups</a:t>
            </a:r>
            <a:endParaRPr lang="en-CA" sz="1800" b="1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3" y="1508449"/>
            <a:ext cx="194421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i="1" dirty="0" smtClean="0">
                <a:solidFill>
                  <a:schemeClr val="bg1"/>
                </a:solidFill>
              </a:rPr>
              <a:t> </a:t>
            </a:r>
            <a:r>
              <a:rPr lang="en-CA" sz="1500" b="1" dirty="0">
                <a:solidFill>
                  <a:schemeClr val="bg1"/>
                </a:solidFill>
              </a:rPr>
              <a:t>answering questions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 smtClean="0">
                <a:solidFill>
                  <a:schemeClr val="bg1"/>
                </a:solidFill>
              </a:rPr>
              <a:t> oral instructions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500" b="1" dirty="0">
                <a:solidFill>
                  <a:schemeClr val="bg1"/>
                </a:solidFill>
              </a:rPr>
              <a:t> </a:t>
            </a:r>
            <a:r>
              <a:rPr lang="en-CA" sz="1500" b="1" i="1" dirty="0" err="1">
                <a:solidFill>
                  <a:schemeClr val="bg1"/>
                </a:solidFill>
              </a:rPr>
              <a:t>defronting</a:t>
            </a:r>
            <a:r>
              <a:rPr lang="en-CA" sz="1500" b="1" dirty="0">
                <a:solidFill>
                  <a:schemeClr val="bg1"/>
                </a:solidFill>
              </a:rPr>
              <a:t> the room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CA" sz="1500" dirty="0">
                <a:solidFill>
                  <a:schemeClr val="bg1"/>
                </a:solidFill>
              </a:rPr>
              <a:t> </a:t>
            </a:r>
            <a:endParaRPr lang="en-CA" sz="1500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15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CA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836712"/>
            <a:ext cx="158417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levelling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assessment</a:t>
            </a: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flow 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1362008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75312"/>
            <a:ext cx="8153400" cy="762000"/>
          </a:xfrm>
        </p:spPr>
        <p:txBody>
          <a:bodyPr/>
          <a:lstStyle/>
          <a:p>
            <a:r>
              <a:rPr lang="en-CA" dirty="0" smtClean="0"/>
              <a:t>VERTICAL NON-PERMANENT SURFACES</a:t>
            </a:r>
            <a:endParaRPr lang="en-CA" dirty="0"/>
          </a:p>
        </p:txBody>
      </p:sp>
      <p:sp>
        <p:nvSpPr>
          <p:cNvPr id="4" name="AutoShape 4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52" name="Picture 12" descr="https://encrypted-tbn2.gstatic.com/images?q=tbn:ANd9GcTdA8anCo6XngqjUIkLlCBoexUxcGJwigrMIQxySifLyNFboG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1" y="312737"/>
            <a:ext cx="3251588" cy="21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2.bp.blogspot.com/-TiRXS07Yv-4/T64Am7A3z1I/AAAAAAAABCM/Lnh4xDjq5lQ/s1600/downsized_050412130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974706" cy="22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3.gstatic.com/images?q=tbn:ANd9GcRVyFInrnNNuWoCX9b06u5XG1qpq6bJBCPhqw1N1lU62KOsZl0G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2978537" cy="22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 smtClean="0">
                <a:solidFill>
                  <a:schemeClr val="accent1"/>
                </a:solidFill>
              </a:rPr>
              <a:t>PROXIES FOR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time to task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time to first mathematical notation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amount of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eagerness to start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participation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persistence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knowledge mobility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 smtClean="0"/>
              <a:t>non-linearity of work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 smtClean="0"/>
              <a:t>EFFECT ON STUDENTS</a:t>
            </a:r>
            <a:endParaRPr lang="en-CA" dirty="0"/>
          </a:p>
        </p:txBody>
      </p:sp>
      <p:sp>
        <p:nvSpPr>
          <p:cNvPr id="2" name="Right Bracket 1"/>
          <p:cNvSpPr/>
          <p:nvPr/>
        </p:nvSpPr>
        <p:spPr bwMode="auto">
          <a:xfrm>
            <a:off x="4249080" y="1988840"/>
            <a:ext cx="288032" cy="2448272"/>
          </a:xfrm>
          <a:prstGeom prst="rightBracket">
            <a:avLst>
              <a:gd name="adj" fmla="val 92143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0913" y="298214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0 - 3</a:t>
            </a:r>
            <a:endParaRPr lang="en-C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31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821178"/>
              </p:ext>
            </p:extLst>
          </p:nvPr>
        </p:nvGraphicFramePr>
        <p:xfrm>
          <a:off x="251520" y="764704"/>
          <a:ext cx="7849496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53064"/>
                <a:gridCol w="1253064"/>
                <a:gridCol w="1253064"/>
                <a:gridCol w="1253064"/>
                <a:gridCol w="1253064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</a:t>
                      </a:r>
                      <a:r>
                        <a:rPr lang="en-CA" sz="1600" baseline="0" dirty="0" smtClean="0"/>
                        <a:t> non-perm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vertical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horizontal permanent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notebook</a:t>
                      </a:r>
                      <a:endParaRPr lang="en-CA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 (groups)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time</a:t>
                      </a:r>
                      <a:r>
                        <a:rPr lang="en-CA" baseline="0" dirty="0" smtClean="0"/>
                        <a:t> to task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12.8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13.2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14.1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13.0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first notation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</a:t>
                      </a:r>
                      <a:r>
                        <a:rPr lang="en-CA" baseline="0" dirty="0" smtClean="0"/>
                        <a:t>.3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23.5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2.4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2.1 min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18.2</a:t>
                      </a:r>
                      <a:r>
                        <a:rPr lang="en-CA" baseline="0" dirty="0" smtClean="0"/>
                        <a:t> sec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discussion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0.6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eagerness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participation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persistence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mobility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non-linearity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CA" dirty="0"/>
              <a:t>EFFECT ON STUDENTS</a:t>
            </a:r>
          </a:p>
        </p:txBody>
      </p:sp>
    </p:spTree>
    <p:extLst>
      <p:ext uri="{BB962C8B-B14F-4D97-AF65-F5344CB8AC3E}">
        <p14:creationId xmlns:p14="http://schemas.microsoft.com/office/powerpoint/2010/main" val="2106911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U_Template_Beta_0.2">
  <a:themeElements>
    <a:clrScheme name="SFU_Template_Beta_0.2 13">
      <a:dk1>
        <a:srgbClr val="000000"/>
      </a:dk1>
      <a:lt1>
        <a:srgbClr val="FFFFFF"/>
      </a:lt1>
      <a:dk2>
        <a:srgbClr val="FFFFFF"/>
      </a:dk2>
      <a:lt2>
        <a:srgbClr val="464847"/>
      </a:lt2>
      <a:accent1>
        <a:srgbClr val="9E0927"/>
      </a:accent1>
      <a:accent2>
        <a:srgbClr val="003874"/>
      </a:accent2>
      <a:accent3>
        <a:srgbClr val="FFFFFF"/>
      </a:accent3>
      <a:accent4>
        <a:srgbClr val="000000"/>
      </a:accent4>
      <a:accent5>
        <a:srgbClr val="CCAAAC"/>
      </a:accent5>
      <a:accent6>
        <a:srgbClr val="003268"/>
      </a:accent6>
      <a:hlink>
        <a:srgbClr val="006AA8"/>
      </a:hlink>
      <a:folHlink>
        <a:srgbClr val="BA2B48"/>
      </a:folHlink>
    </a:clrScheme>
    <a:fontScheme name="SFU_Template_Beta_0.2">
      <a:majorFont>
        <a:latin typeface="DINPro-Medium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FU_Template_Beta_0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3">
        <a:dk1>
          <a:srgbClr val="000000"/>
        </a:dk1>
        <a:lt1>
          <a:srgbClr val="FFFFFF"/>
        </a:lt1>
        <a:dk2>
          <a:srgbClr val="FFFFFF"/>
        </a:dk2>
        <a:lt2>
          <a:srgbClr val="464847"/>
        </a:lt2>
        <a:accent1>
          <a:srgbClr val="9E0927"/>
        </a:accent1>
        <a:accent2>
          <a:srgbClr val="003874"/>
        </a:accent2>
        <a:accent3>
          <a:srgbClr val="FFFFFF"/>
        </a:accent3>
        <a:accent4>
          <a:srgbClr val="000000"/>
        </a:accent4>
        <a:accent5>
          <a:srgbClr val="CCAAAC"/>
        </a:accent5>
        <a:accent6>
          <a:srgbClr val="003268"/>
        </a:accent6>
        <a:hlink>
          <a:srgbClr val="006AA8"/>
        </a:hlink>
        <a:folHlink>
          <a:srgbClr val="BA2B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FU_PPtemplate2012V1 [Read-Only] [Compatibility Mode]" id="{0E5A6A2C-CE6C-408C-AAC9-04AB99DDFC5B}" vid="{F05C22DA-0CF9-438D-9381-A2B1812DC4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SFU I</Template>
  <TotalTime>6026</TotalTime>
  <Words>431</Words>
  <Application>Microsoft Office PowerPoint</Application>
  <PresentationFormat>On-screen Show (4:3)</PresentationFormat>
  <Paragraphs>186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DINPro-Medium</vt:lpstr>
      <vt:lpstr>Helvetica</vt:lpstr>
      <vt:lpstr>ＭＳ Ｐゴシック</vt:lpstr>
      <vt:lpstr>ＭＳ Ｐゴシック</vt:lpstr>
      <vt:lpstr>Times</vt:lpstr>
      <vt:lpstr>Times New Roman</vt:lpstr>
      <vt:lpstr>Wingdings</vt:lpstr>
      <vt:lpstr>SFU_Template_Beta_0.2</vt:lpstr>
      <vt:lpstr>NOW YOU TRY ONE</vt:lpstr>
      <vt:lpstr>THE LESSON: TAKING NOTES</vt:lpstr>
      <vt:lpstr>THE LESSON: TAKING NOTES</vt:lpstr>
      <vt:lpstr>THINGS I (WE) TRIED</vt:lpstr>
      <vt:lpstr>FINDINGS</vt:lpstr>
      <vt:lpstr>FINDINGS – BIGGEST IMPACT</vt:lpstr>
      <vt:lpstr>VERTICAL NON-PERMANENT SURFACES</vt:lpstr>
      <vt:lpstr>EFFECT ON STUDENTS</vt:lpstr>
      <vt:lpstr>EFFECT ON STUDENTS</vt:lpstr>
      <vt:lpstr>VISIBLY RANDOM GROUPS</vt:lpstr>
      <vt:lpstr>EFFECT ON STUDENTS</vt:lpstr>
      <vt:lpstr>WHAT NEXT?</vt:lpstr>
      <vt:lpstr>`</vt:lpstr>
    </vt:vector>
  </TitlesOfParts>
  <Company>Simon Fraser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Jennifer Conroy</dc:creator>
  <cp:lastModifiedBy>Peter Liljedahl</cp:lastModifiedBy>
  <cp:revision>339</cp:revision>
  <dcterms:created xsi:type="dcterms:W3CDTF">2007-05-10T23:03:35Z</dcterms:created>
  <dcterms:modified xsi:type="dcterms:W3CDTF">2016-03-11T01:41:28Z</dcterms:modified>
</cp:coreProperties>
</file>