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301" r:id="rId2"/>
    <p:sldId id="305" r:id="rId3"/>
    <p:sldId id="302" r:id="rId4"/>
    <p:sldId id="303" r:id="rId5"/>
    <p:sldId id="304" r:id="rId6"/>
    <p:sldId id="311" r:id="rId7"/>
    <p:sldId id="312" r:id="rId8"/>
    <p:sldId id="313" r:id="rId9"/>
    <p:sldId id="314" r:id="rId10"/>
    <p:sldId id="315" r:id="rId11"/>
    <p:sldId id="316" r:id="rId12"/>
    <p:sldId id="307" r:id="rId13"/>
    <p:sldId id="308" r:id="rId14"/>
    <p:sldId id="310" r:id="rId15"/>
    <p:sldId id="300" r:id="rId16"/>
  </p:sldIdLst>
  <p:sldSz cx="9144000" cy="6858000" type="screen4x3"/>
  <p:notesSz cx="6858000" cy="9144000"/>
  <p:defaultTextStyle>
    <a:defPPr>
      <a:defRPr lang="en-US"/>
    </a:defPPr>
    <a:lvl1pPr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1pPr>
    <a:lvl2pPr marL="457200"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2pPr>
    <a:lvl3pPr marL="914400"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3pPr>
    <a:lvl4pPr marL="1371600"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4pPr>
    <a:lvl5pPr marL="1828800"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5pPr>
    <a:lvl6pPr marL="2286000" algn="l" defTabSz="914400" rtl="0" eaLnBrk="1" latinLnBrk="0" hangingPunct="1">
      <a:defRPr sz="2400" kern="1200">
        <a:solidFill>
          <a:schemeClr val="tx1"/>
        </a:solidFill>
        <a:latin typeface="Helvetica" pitchFamily="68" charset="0"/>
        <a:ea typeface="ＭＳ Ｐゴシック" pitchFamily="34" charset="-128"/>
        <a:cs typeface="Times New Roman" pitchFamily="18" charset="0"/>
      </a:defRPr>
    </a:lvl6pPr>
    <a:lvl7pPr marL="2743200" algn="l" defTabSz="914400" rtl="0" eaLnBrk="1" latinLnBrk="0" hangingPunct="1">
      <a:defRPr sz="2400" kern="1200">
        <a:solidFill>
          <a:schemeClr val="tx1"/>
        </a:solidFill>
        <a:latin typeface="Helvetica" pitchFamily="68" charset="0"/>
        <a:ea typeface="ＭＳ Ｐゴシック" pitchFamily="34" charset="-128"/>
        <a:cs typeface="Times New Roman" pitchFamily="18" charset="0"/>
      </a:defRPr>
    </a:lvl7pPr>
    <a:lvl8pPr marL="3200400" algn="l" defTabSz="914400" rtl="0" eaLnBrk="1" latinLnBrk="0" hangingPunct="1">
      <a:defRPr sz="2400" kern="1200">
        <a:solidFill>
          <a:schemeClr val="tx1"/>
        </a:solidFill>
        <a:latin typeface="Helvetica" pitchFamily="68" charset="0"/>
        <a:ea typeface="ＭＳ Ｐゴシック" pitchFamily="34" charset="-128"/>
        <a:cs typeface="Times New Roman" pitchFamily="18" charset="0"/>
      </a:defRPr>
    </a:lvl8pPr>
    <a:lvl9pPr marL="3657600" algn="l" defTabSz="914400" rtl="0" eaLnBrk="1" latinLnBrk="0" hangingPunct="1">
      <a:defRPr sz="2400" kern="1200">
        <a:solidFill>
          <a:schemeClr val="tx1"/>
        </a:solidFill>
        <a:latin typeface="Helvetica" pitchFamily="68" charset="0"/>
        <a:ea typeface="ＭＳ Ｐゴシック" pitchFamily="34" charset="-128"/>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21E"/>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6" autoAdjust="0"/>
    <p:restoredTop sz="94716" autoAdjust="0"/>
  </p:normalViewPr>
  <p:slideViewPr>
    <p:cSldViewPr>
      <p:cViewPr varScale="1">
        <p:scale>
          <a:sx n="61" d="100"/>
          <a:sy n="61" d="100"/>
        </p:scale>
        <p:origin x="165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44" d="100"/>
          <a:sy n="144" d="100"/>
        </p:scale>
        <p:origin x="-359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9.png"/></Relationships>
</file>

<file path=ppt/diagrams/_rels/data2.xml.rels><?xml version="1.0" encoding="UTF-8" standalone="yes"?>
<Relationships xmlns="http://schemas.openxmlformats.org/package/2006/relationships"><Relationship Id="rId1" Type="http://schemas.openxmlformats.org/officeDocument/2006/relationships/image" Target="../media/image9.png"/></Relationships>
</file>

<file path=ppt/diagrams/_rels/data3.xml.rels><?xml version="1.0" encoding="UTF-8" standalone="yes"?>
<Relationships xmlns="http://schemas.openxmlformats.org/package/2006/relationships"><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1" Type="http://schemas.openxmlformats.org/officeDocument/2006/relationships/image" Target="../media/image9.png"/></Relationships>
</file>

<file path=ppt/diagrams/_rels/drawing3.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16BA40-5459-4CEB-8308-51EB7592974A}"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CA"/>
        </a:p>
      </dgm:t>
    </dgm:pt>
    <dgm:pt modelId="{5F8F3B8D-6DE2-4B34-B1DC-9558B847B2A5}">
      <dgm:prSet phldrT="[Text]"/>
      <dgm:spPr/>
      <dgm:t>
        <a:bodyPr/>
        <a:lstStyle/>
        <a:p>
          <a:r>
            <a:rPr lang="en-CA" dirty="0" smtClean="0"/>
            <a:t>Do Not Disturb</a:t>
          </a:r>
          <a:endParaRPr lang="en-CA" dirty="0"/>
        </a:p>
      </dgm:t>
    </dgm:pt>
    <dgm:pt modelId="{B7FBB71A-1EF1-48BF-9D07-FEBF1DE58359}" type="sibTrans" cxnId="{E38F0F53-F2D1-45ED-8D38-99137157A62A}">
      <dgm:prSet/>
      <dgm:spPr/>
      <dgm:t>
        <a:bodyPr/>
        <a:lstStyle/>
        <a:p>
          <a:endParaRPr lang="en-CA"/>
        </a:p>
      </dgm:t>
    </dgm:pt>
    <dgm:pt modelId="{6E8FA888-9078-483B-A67B-5A7F8A0DB550}" type="parTrans" cxnId="{E38F0F53-F2D1-45ED-8D38-99137157A62A}">
      <dgm:prSet/>
      <dgm:spPr/>
      <dgm:t>
        <a:bodyPr/>
        <a:lstStyle/>
        <a:p>
          <a:endParaRPr lang="en-CA"/>
        </a:p>
      </dgm:t>
    </dgm:pt>
    <dgm:pt modelId="{A6D2216D-2A47-4CD2-89CA-C5EE7CD55A86}">
      <dgm:prSet/>
      <dgm:spPr/>
      <dgm:t>
        <a:bodyPr/>
        <a:lstStyle/>
        <a:p>
          <a:r>
            <a:rPr lang="en-CA" dirty="0" smtClean="0"/>
            <a:t>Willing to Reorganize</a:t>
          </a:r>
          <a:endParaRPr lang="en-CA" dirty="0"/>
        </a:p>
      </dgm:t>
    </dgm:pt>
    <dgm:pt modelId="{DA3FF707-2B0F-45E6-B03C-5EDB81D86894}" type="parTrans" cxnId="{C5FA23E8-EDC8-4B94-9AD3-C4D711FC0A35}">
      <dgm:prSet/>
      <dgm:spPr/>
      <dgm:t>
        <a:bodyPr/>
        <a:lstStyle/>
        <a:p>
          <a:endParaRPr lang="en-CA"/>
        </a:p>
      </dgm:t>
    </dgm:pt>
    <dgm:pt modelId="{0A760B80-8D1C-4BF8-9202-BDB5D4B7F533}" type="sibTrans" cxnId="{C5FA23E8-EDC8-4B94-9AD3-C4D711FC0A35}">
      <dgm:prSet/>
      <dgm:spPr/>
      <dgm:t>
        <a:bodyPr/>
        <a:lstStyle/>
        <a:p>
          <a:endParaRPr lang="en-CA"/>
        </a:p>
      </dgm:t>
    </dgm:pt>
    <dgm:pt modelId="{C84C0FAB-26A7-4F60-8408-6CB7A372F8C3}">
      <dgm:prSet/>
      <dgm:spPr/>
      <dgm:t>
        <a:bodyPr/>
        <a:lstStyle/>
        <a:p>
          <a:r>
            <a:rPr lang="en-CA" dirty="0" smtClean="0"/>
            <a:t>Willing to Rethink</a:t>
          </a:r>
          <a:endParaRPr lang="en-CA" dirty="0"/>
        </a:p>
      </dgm:t>
    </dgm:pt>
    <dgm:pt modelId="{8135EC6A-E880-4F13-A4E4-A31A6452C448}" type="parTrans" cxnId="{46629138-4C59-4829-94EE-30BBFB944FCD}">
      <dgm:prSet/>
      <dgm:spPr/>
      <dgm:t>
        <a:bodyPr/>
        <a:lstStyle/>
        <a:p>
          <a:endParaRPr lang="en-CA"/>
        </a:p>
      </dgm:t>
    </dgm:pt>
    <dgm:pt modelId="{F55164E5-2C7D-4FCB-8654-D622B13815B2}" type="sibTrans" cxnId="{46629138-4C59-4829-94EE-30BBFB944FCD}">
      <dgm:prSet/>
      <dgm:spPr/>
      <dgm:t>
        <a:bodyPr/>
        <a:lstStyle/>
        <a:p>
          <a:endParaRPr lang="en-CA"/>
        </a:p>
      </dgm:t>
    </dgm:pt>
    <dgm:pt modelId="{B9729BE5-50F8-45DD-AF23-5FB5CCB959E0}">
      <dgm:prSet/>
      <dgm:spPr/>
      <dgm:t>
        <a:bodyPr/>
        <a:lstStyle/>
        <a:p>
          <a:r>
            <a:rPr lang="en-CA" dirty="0" smtClean="0"/>
            <a:t>Inquiry</a:t>
          </a:r>
        </a:p>
      </dgm:t>
    </dgm:pt>
    <dgm:pt modelId="{6F455C30-EB93-4B37-A38E-CCC3094EC5B3}" type="parTrans" cxnId="{04DC9619-DBD4-4C45-9932-AB365FE54A83}">
      <dgm:prSet/>
      <dgm:spPr/>
      <dgm:t>
        <a:bodyPr/>
        <a:lstStyle/>
        <a:p>
          <a:endParaRPr lang="en-CA"/>
        </a:p>
      </dgm:t>
    </dgm:pt>
    <dgm:pt modelId="{2C84E623-9696-45D3-AB65-7E710740FD8D}" type="sibTrans" cxnId="{04DC9619-DBD4-4C45-9932-AB365FE54A83}">
      <dgm:prSet/>
      <dgm:spPr/>
      <dgm:t>
        <a:bodyPr/>
        <a:lstStyle/>
        <a:p>
          <a:endParaRPr lang="en-CA"/>
        </a:p>
      </dgm:t>
    </dgm:pt>
    <dgm:pt modelId="{0B17594B-3769-4E13-B754-D8FF5398FA02}" type="pres">
      <dgm:prSet presAssocID="{4716BA40-5459-4CEB-8308-51EB7592974A}" presName="arrowDiagram" presStyleCnt="0">
        <dgm:presLayoutVars>
          <dgm:chMax val="5"/>
          <dgm:dir/>
          <dgm:resizeHandles val="exact"/>
        </dgm:presLayoutVars>
      </dgm:prSet>
      <dgm:spPr/>
      <dgm:t>
        <a:bodyPr/>
        <a:lstStyle/>
        <a:p>
          <a:endParaRPr lang="en-US"/>
        </a:p>
      </dgm:t>
    </dgm:pt>
    <dgm:pt modelId="{7FA1272D-F4DB-4AB7-B782-72D2E004D096}" type="pres">
      <dgm:prSet presAssocID="{4716BA40-5459-4CEB-8308-51EB7592974A}" presName="arrow" presStyleLbl="bgShp" presStyleIdx="0" presStyleCnt="1"/>
      <dgm:spPr>
        <a:blipFill rotWithShape="0">
          <a:blip xmlns:r="http://schemas.openxmlformats.org/officeDocument/2006/relationships" r:embed="rId1"/>
          <a:stretch>
            <a:fillRect/>
          </a:stretch>
        </a:blipFill>
      </dgm:spPr>
      <dgm:t>
        <a:bodyPr/>
        <a:lstStyle/>
        <a:p>
          <a:endParaRPr lang="en-CA"/>
        </a:p>
      </dgm:t>
    </dgm:pt>
    <dgm:pt modelId="{D8561A33-58E1-4C57-8794-8A5F4D1BD4DF}" type="pres">
      <dgm:prSet presAssocID="{4716BA40-5459-4CEB-8308-51EB7592974A}" presName="arrowDiagram4" presStyleCnt="0"/>
      <dgm:spPr/>
    </dgm:pt>
    <dgm:pt modelId="{711C6C90-5597-4AD9-8079-3E4976DD3550}" type="pres">
      <dgm:prSet presAssocID="{5F8F3B8D-6DE2-4B34-B1DC-9558B847B2A5}" presName="bullet4a" presStyleLbl="node1" presStyleIdx="0" presStyleCnt="4"/>
      <dgm:spPr/>
    </dgm:pt>
    <dgm:pt modelId="{5FFD9B67-D494-4E70-8B00-18729DE306BB}" type="pres">
      <dgm:prSet presAssocID="{5F8F3B8D-6DE2-4B34-B1DC-9558B847B2A5}" presName="textBox4a" presStyleLbl="revTx" presStyleIdx="0" presStyleCnt="4">
        <dgm:presLayoutVars>
          <dgm:bulletEnabled val="1"/>
        </dgm:presLayoutVars>
      </dgm:prSet>
      <dgm:spPr/>
      <dgm:t>
        <a:bodyPr/>
        <a:lstStyle/>
        <a:p>
          <a:endParaRPr lang="en-US"/>
        </a:p>
      </dgm:t>
    </dgm:pt>
    <dgm:pt modelId="{A4F0D173-3C85-44E2-BE92-AAFE8EE4E659}" type="pres">
      <dgm:prSet presAssocID="{A6D2216D-2A47-4CD2-89CA-C5EE7CD55A86}" presName="bullet4b" presStyleLbl="node1" presStyleIdx="1" presStyleCnt="4"/>
      <dgm:spPr/>
    </dgm:pt>
    <dgm:pt modelId="{26574009-59A4-41CB-AE12-C8D882E9775E}" type="pres">
      <dgm:prSet presAssocID="{A6D2216D-2A47-4CD2-89CA-C5EE7CD55A86}" presName="textBox4b" presStyleLbl="revTx" presStyleIdx="1" presStyleCnt="4" custScaleY="28527" custLinFactNeighborX="-43145" custLinFactNeighborY="-29790">
        <dgm:presLayoutVars>
          <dgm:bulletEnabled val="1"/>
        </dgm:presLayoutVars>
      </dgm:prSet>
      <dgm:spPr/>
      <dgm:t>
        <a:bodyPr/>
        <a:lstStyle/>
        <a:p>
          <a:endParaRPr lang="en-US"/>
        </a:p>
      </dgm:t>
    </dgm:pt>
    <dgm:pt modelId="{07C8992D-8D52-4328-BA40-A06797071F9B}" type="pres">
      <dgm:prSet presAssocID="{C84C0FAB-26A7-4F60-8408-6CB7A372F8C3}" presName="bullet4c" presStyleLbl="node1" presStyleIdx="2" presStyleCnt="4"/>
      <dgm:spPr/>
    </dgm:pt>
    <dgm:pt modelId="{5E14772D-9202-4372-8241-8A53A70B3CB7}" type="pres">
      <dgm:prSet presAssocID="{C84C0FAB-26A7-4F60-8408-6CB7A372F8C3}" presName="textBox4c" presStyleLbl="revTx" presStyleIdx="2" presStyleCnt="4">
        <dgm:presLayoutVars>
          <dgm:bulletEnabled val="1"/>
        </dgm:presLayoutVars>
      </dgm:prSet>
      <dgm:spPr/>
      <dgm:t>
        <a:bodyPr/>
        <a:lstStyle/>
        <a:p>
          <a:endParaRPr lang="en-CA"/>
        </a:p>
      </dgm:t>
    </dgm:pt>
    <dgm:pt modelId="{2FDEE300-C44A-49B7-91C4-A27EC3850D05}" type="pres">
      <dgm:prSet presAssocID="{B9729BE5-50F8-45DD-AF23-5FB5CCB959E0}" presName="bullet4d" presStyleLbl="node1" presStyleIdx="3" presStyleCnt="4"/>
      <dgm:spPr/>
    </dgm:pt>
    <dgm:pt modelId="{0A9BA3D6-8028-4076-94DA-100BCC1057B9}" type="pres">
      <dgm:prSet presAssocID="{B9729BE5-50F8-45DD-AF23-5FB5CCB959E0}" presName="textBox4d" presStyleLbl="revTx" presStyleIdx="3" presStyleCnt="4">
        <dgm:presLayoutVars>
          <dgm:bulletEnabled val="1"/>
        </dgm:presLayoutVars>
      </dgm:prSet>
      <dgm:spPr/>
      <dgm:t>
        <a:bodyPr/>
        <a:lstStyle/>
        <a:p>
          <a:endParaRPr lang="en-CA"/>
        </a:p>
      </dgm:t>
    </dgm:pt>
  </dgm:ptLst>
  <dgm:cxnLst>
    <dgm:cxn modelId="{E38F0F53-F2D1-45ED-8D38-99137157A62A}" srcId="{4716BA40-5459-4CEB-8308-51EB7592974A}" destId="{5F8F3B8D-6DE2-4B34-B1DC-9558B847B2A5}" srcOrd="0" destOrd="0" parTransId="{6E8FA888-9078-483B-A67B-5A7F8A0DB550}" sibTransId="{B7FBB71A-1EF1-48BF-9D07-FEBF1DE58359}"/>
    <dgm:cxn modelId="{7C1CCC8C-C1CC-445C-A736-431887D55A86}" type="presOf" srcId="{5F8F3B8D-6DE2-4B34-B1DC-9558B847B2A5}" destId="{5FFD9B67-D494-4E70-8B00-18729DE306BB}" srcOrd="0" destOrd="0" presId="urn:microsoft.com/office/officeart/2005/8/layout/arrow2"/>
    <dgm:cxn modelId="{C5FA23E8-EDC8-4B94-9AD3-C4D711FC0A35}" srcId="{4716BA40-5459-4CEB-8308-51EB7592974A}" destId="{A6D2216D-2A47-4CD2-89CA-C5EE7CD55A86}" srcOrd="1" destOrd="0" parTransId="{DA3FF707-2B0F-45E6-B03C-5EDB81D86894}" sibTransId="{0A760B80-8D1C-4BF8-9202-BDB5D4B7F533}"/>
    <dgm:cxn modelId="{04DC9619-DBD4-4C45-9932-AB365FE54A83}" srcId="{4716BA40-5459-4CEB-8308-51EB7592974A}" destId="{B9729BE5-50F8-45DD-AF23-5FB5CCB959E0}" srcOrd="3" destOrd="0" parTransId="{6F455C30-EB93-4B37-A38E-CCC3094EC5B3}" sibTransId="{2C84E623-9696-45D3-AB65-7E710740FD8D}"/>
    <dgm:cxn modelId="{46629138-4C59-4829-94EE-30BBFB944FCD}" srcId="{4716BA40-5459-4CEB-8308-51EB7592974A}" destId="{C84C0FAB-26A7-4F60-8408-6CB7A372F8C3}" srcOrd="2" destOrd="0" parTransId="{8135EC6A-E880-4F13-A4E4-A31A6452C448}" sibTransId="{F55164E5-2C7D-4FCB-8654-D622B13815B2}"/>
    <dgm:cxn modelId="{9491188C-1C28-4E23-BEC7-D37422DAD53C}" type="presOf" srcId="{A6D2216D-2A47-4CD2-89CA-C5EE7CD55A86}" destId="{26574009-59A4-41CB-AE12-C8D882E9775E}" srcOrd="0" destOrd="0" presId="urn:microsoft.com/office/officeart/2005/8/layout/arrow2"/>
    <dgm:cxn modelId="{77CD0E62-5E01-4480-80CA-AB6331A1747E}" type="presOf" srcId="{C84C0FAB-26A7-4F60-8408-6CB7A372F8C3}" destId="{5E14772D-9202-4372-8241-8A53A70B3CB7}" srcOrd="0" destOrd="0" presId="urn:microsoft.com/office/officeart/2005/8/layout/arrow2"/>
    <dgm:cxn modelId="{834E18BA-8A13-4F8E-952B-730863342A92}" type="presOf" srcId="{4716BA40-5459-4CEB-8308-51EB7592974A}" destId="{0B17594B-3769-4E13-B754-D8FF5398FA02}" srcOrd="0" destOrd="0" presId="urn:microsoft.com/office/officeart/2005/8/layout/arrow2"/>
    <dgm:cxn modelId="{00CBBBED-F89B-48FA-A11C-079FBC9C4CED}" type="presOf" srcId="{B9729BE5-50F8-45DD-AF23-5FB5CCB959E0}" destId="{0A9BA3D6-8028-4076-94DA-100BCC1057B9}" srcOrd="0" destOrd="0" presId="urn:microsoft.com/office/officeart/2005/8/layout/arrow2"/>
    <dgm:cxn modelId="{0454AF8B-73AF-4157-8AE9-4E5EFD578082}" type="presParOf" srcId="{0B17594B-3769-4E13-B754-D8FF5398FA02}" destId="{7FA1272D-F4DB-4AB7-B782-72D2E004D096}" srcOrd="0" destOrd="0" presId="urn:microsoft.com/office/officeart/2005/8/layout/arrow2"/>
    <dgm:cxn modelId="{BFAD0A81-2850-4B91-8B53-8811FB848647}" type="presParOf" srcId="{0B17594B-3769-4E13-B754-D8FF5398FA02}" destId="{D8561A33-58E1-4C57-8794-8A5F4D1BD4DF}" srcOrd="1" destOrd="0" presId="urn:microsoft.com/office/officeart/2005/8/layout/arrow2"/>
    <dgm:cxn modelId="{54189096-C905-45ED-ADD3-2730A44EFC4E}" type="presParOf" srcId="{D8561A33-58E1-4C57-8794-8A5F4D1BD4DF}" destId="{711C6C90-5597-4AD9-8079-3E4976DD3550}" srcOrd="0" destOrd="0" presId="urn:microsoft.com/office/officeart/2005/8/layout/arrow2"/>
    <dgm:cxn modelId="{61E24A91-2E8F-4A8B-BAAA-95FC2738F2A3}" type="presParOf" srcId="{D8561A33-58E1-4C57-8794-8A5F4D1BD4DF}" destId="{5FFD9B67-D494-4E70-8B00-18729DE306BB}" srcOrd="1" destOrd="0" presId="urn:microsoft.com/office/officeart/2005/8/layout/arrow2"/>
    <dgm:cxn modelId="{CC53A7FD-243B-478B-AC76-E09B47FFC2D8}" type="presParOf" srcId="{D8561A33-58E1-4C57-8794-8A5F4D1BD4DF}" destId="{A4F0D173-3C85-44E2-BE92-AAFE8EE4E659}" srcOrd="2" destOrd="0" presId="urn:microsoft.com/office/officeart/2005/8/layout/arrow2"/>
    <dgm:cxn modelId="{4E19D645-B739-4821-8B9D-E7E0EF25CEC5}" type="presParOf" srcId="{D8561A33-58E1-4C57-8794-8A5F4D1BD4DF}" destId="{26574009-59A4-41CB-AE12-C8D882E9775E}" srcOrd="3" destOrd="0" presId="urn:microsoft.com/office/officeart/2005/8/layout/arrow2"/>
    <dgm:cxn modelId="{ABED4CCB-86B3-4C04-B539-599190BDD815}" type="presParOf" srcId="{D8561A33-58E1-4C57-8794-8A5F4D1BD4DF}" destId="{07C8992D-8D52-4328-BA40-A06797071F9B}" srcOrd="4" destOrd="0" presId="urn:microsoft.com/office/officeart/2005/8/layout/arrow2"/>
    <dgm:cxn modelId="{051AA1D8-4BDE-41A3-99BC-61C3E46A9925}" type="presParOf" srcId="{D8561A33-58E1-4C57-8794-8A5F4D1BD4DF}" destId="{5E14772D-9202-4372-8241-8A53A70B3CB7}" srcOrd="5" destOrd="0" presId="urn:microsoft.com/office/officeart/2005/8/layout/arrow2"/>
    <dgm:cxn modelId="{ACC3AF3C-DE06-4466-949D-139995BFED98}" type="presParOf" srcId="{D8561A33-58E1-4C57-8794-8A5F4D1BD4DF}" destId="{2FDEE300-C44A-49B7-91C4-A27EC3850D05}" srcOrd="6" destOrd="0" presId="urn:microsoft.com/office/officeart/2005/8/layout/arrow2"/>
    <dgm:cxn modelId="{68B95A5F-56F8-480C-B6AC-CF5992F98EFB}" type="presParOf" srcId="{D8561A33-58E1-4C57-8794-8A5F4D1BD4DF}" destId="{0A9BA3D6-8028-4076-94DA-100BCC1057B9}"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16BA40-5459-4CEB-8308-51EB7592974A}"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CA"/>
        </a:p>
      </dgm:t>
    </dgm:pt>
    <dgm:pt modelId="{5F8F3B8D-6DE2-4B34-B1DC-9558B847B2A5}">
      <dgm:prSet phldrT="[Text]"/>
      <dgm:spPr/>
      <dgm:t>
        <a:bodyPr/>
        <a:lstStyle/>
        <a:p>
          <a:r>
            <a:rPr lang="en-CA" dirty="0" smtClean="0"/>
            <a:t>Do Not Disturb</a:t>
          </a:r>
          <a:endParaRPr lang="en-CA" dirty="0"/>
        </a:p>
      </dgm:t>
    </dgm:pt>
    <dgm:pt modelId="{B7FBB71A-1EF1-48BF-9D07-FEBF1DE58359}" type="sibTrans" cxnId="{E38F0F53-F2D1-45ED-8D38-99137157A62A}">
      <dgm:prSet/>
      <dgm:spPr/>
      <dgm:t>
        <a:bodyPr/>
        <a:lstStyle/>
        <a:p>
          <a:endParaRPr lang="en-CA"/>
        </a:p>
      </dgm:t>
    </dgm:pt>
    <dgm:pt modelId="{6E8FA888-9078-483B-A67B-5A7F8A0DB550}" type="parTrans" cxnId="{E38F0F53-F2D1-45ED-8D38-99137157A62A}">
      <dgm:prSet/>
      <dgm:spPr/>
      <dgm:t>
        <a:bodyPr/>
        <a:lstStyle/>
        <a:p>
          <a:endParaRPr lang="en-CA"/>
        </a:p>
      </dgm:t>
    </dgm:pt>
    <dgm:pt modelId="{A6D2216D-2A47-4CD2-89CA-C5EE7CD55A86}">
      <dgm:prSet/>
      <dgm:spPr/>
      <dgm:t>
        <a:bodyPr/>
        <a:lstStyle/>
        <a:p>
          <a:r>
            <a:rPr lang="en-CA" dirty="0" smtClean="0"/>
            <a:t>Willing to Reorganize</a:t>
          </a:r>
          <a:endParaRPr lang="en-CA" dirty="0"/>
        </a:p>
      </dgm:t>
    </dgm:pt>
    <dgm:pt modelId="{DA3FF707-2B0F-45E6-B03C-5EDB81D86894}" type="parTrans" cxnId="{C5FA23E8-EDC8-4B94-9AD3-C4D711FC0A35}">
      <dgm:prSet/>
      <dgm:spPr/>
      <dgm:t>
        <a:bodyPr/>
        <a:lstStyle/>
        <a:p>
          <a:endParaRPr lang="en-CA"/>
        </a:p>
      </dgm:t>
    </dgm:pt>
    <dgm:pt modelId="{0A760B80-8D1C-4BF8-9202-BDB5D4B7F533}" type="sibTrans" cxnId="{C5FA23E8-EDC8-4B94-9AD3-C4D711FC0A35}">
      <dgm:prSet/>
      <dgm:spPr/>
      <dgm:t>
        <a:bodyPr/>
        <a:lstStyle/>
        <a:p>
          <a:endParaRPr lang="en-CA"/>
        </a:p>
      </dgm:t>
    </dgm:pt>
    <dgm:pt modelId="{C84C0FAB-26A7-4F60-8408-6CB7A372F8C3}">
      <dgm:prSet/>
      <dgm:spPr/>
      <dgm:t>
        <a:bodyPr/>
        <a:lstStyle/>
        <a:p>
          <a:r>
            <a:rPr lang="en-CA" dirty="0" smtClean="0"/>
            <a:t>Willing to Rethink</a:t>
          </a:r>
          <a:endParaRPr lang="en-CA" dirty="0"/>
        </a:p>
      </dgm:t>
    </dgm:pt>
    <dgm:pt modelId="{8135EC6A-E880-4F13-A4E4-A31A6452C448}" type="parTrans" cxnId="{46629138-4C59-4829-94EE-30BBFB944FCD}">
      <dgm:prSet/>
      <dgm:spPr/>
      <dgm:t>
        <a:bodyPr/>
        <a:lstStyle/>
        <a:p>
          <a:endParaRPr lang="en-CA"/>
        </a:p>
      </dgm:t>
    </dgm:pt>
    <dgm:pt modelId="{F55164E5-2C7D-4FCB-8654-D622B13815B2}" type="sibTrans" cxnId="{46629138-4C59-4829-94EE-30BBFB944FCD}">
      <dgm:prSet/>
      <dgm:spPr/>
      <dgm:t>
        <a:bodyPr/>
        <a:lstStyle/>
        <a:p>
          <a:endParaRPr lang="en-CA"/>
        </a:p>
      </dgm:t>
    </dgm:pt>
    <dgm:pt modelId="{B9729BE5-50F8-45DD-AF23-5FB5CCB959E0}">
      <dgm:prSet/>
      <dgm:spPr/>
      <dgm:t>
        <a:bodyPr/>
        <a:lstStyle/>
        <a:p>
          <a:r>
            <a:rPr lang="en-CA" dirty="0" smtClean="0"/>
            <a:t>Inquiry</a:t>
          </a:r>
        </a:p>
      </dgm:t>
    </dgm:pt>
    <dgm:pt modelId="{6F455C30-EB93-4B37-A38E-CCC3094EC5B3}" type="parTrans" cxnId="{04DC9619-DBD4-4C45-9932-AB365FE54A83}">
      <dgm:prSet/>
      <dgm:spPr/>
      <dgm:t>
        <a:bodyPr/>
        <a:lstStyle/>
        <a:p>
          <a:endParaRPr lang="en-CA"/>
        </a:p>
      </dgm:t>
    </dgm:pt>
    <dgm:pt modelId="{2C84E623-9696-45D3-AB65-7E710740FD8D}" type="sibTrans" cxnId="{04DC9619-DBD4-4C45-9932-AB365FE54A83}">
      <dgm:prSet/>
      <dgm:spPr/>
      <dgm:t>
        <a:bodyPr/>
        <a:lstStyle/>
        <a:p>
          <a:endParaRPr lang="en-CA"/>
        </a:p>
      </dgm:t>
    </dgm:pt>
    <dgm:pt modelId="{0B17594B-3769-4E13-B754-D8FF5398FA02}" type="pres">
      <dgm:prSet presAssocID="{4716BA40-5459-4CEB-8308-51EB7592974A}" presName="arrowDiagram" presStyleCnt="0">
        <dgm:presLayoutVars>
          <dgm:chMax val="5"/>
          <dgm:dir/>
          <dgm:resizeHandles val="exact"/>
        </dgm:presLayoutVars>
      </dgm:prSet>
      <dgm:spPr/>
      <dgm:t>
        <a:bodyPr/>
        <a:lstStyle/>
        <a:p>
          <a:endParaRPr lang="en-US"/>
        </a:p>
      </dgm:t>
    </dgm:pt>
    <dgm:pt modelId="{7FA1272D-F4DB-4AB7-B782-72D2E004D096}" type="pres">
      <dgm:prSet presAssocID="{4716BA40-5459-4CEB-8308-51EB7592974A}" presName="arrow" presStyleLbl="bgShp" presStyleIdx="0" presStyleCnt="1"/>
      <dgm:spPr>
        <a:blipFill rotWithShape="0">
          <a:blip xmlns:r="http://schemas.openxmlformats.org/officeDocument/2006/relationships" r:embed="rId1"/>
          <a:stretch>
            <a:fillRect/>
          </a:stretch>
        </a:blipFill>
      </dgm:spPr>
      <dgm:t>
        <a:bodyPr/>
        <a:lstStyle/>
        <a:p>
          <a:endParaRPr lang="en-CA"/>
        </a:p>
      </dgm:t>
    </dgm:pt>
    <dgm:pt modelId="{D8561A33-58E1-4C57-8794-8A5F4D1BD4DF}" type="pres">
      <dgm:prSet presAssocID="{4716BA40-5459-4CEB-8308-51EB7592974A}" presName="arrowDiagram4" presStyleCnt="0"/>
      <dgm:spPr/>
    </dgm:pt>
    <dgm:pt modelId="{711C6C90-5597-4AD9-8079-3E4976DD3550}" type="pres">
      <dgm:prSet presAssocID="{5F8F3B8D-6DE2-4B34-B1DC-9558B847B2A5}" presName="bullet4a" presStyleLbl="node1" presStyleIdx="0" presStyleCnt="4"/>
      <dgm:spPr/>
    </dgm:pt>
    <dgm:pt modelId="{5FFD9B67-D494-4E70-8B00-18729DE306BB}" type="pres">
      <dgm:prSet presAssocID="{5F8F3B8D-6DE2-4B34-B1DC-9558B847B2A5}" presName="textBox4a" presStyleLbl="revTx" presStyleIdx="0" presStyleCnt="4">
        <dgm:presLayoutVars>
          <dgm:bulletEnabled val="1"/>
        </dgm:presLayoutVars>
      </dgm:prSet>
      <dgm:spPr/>
      <dgm:t>
        <a:bodyPr/>
        <a:lstStyle/>
        <a:p>
          <a:endParaRPr lang="en-US"/>
        </a:p>
      </dgm:t>
    </dgm:pt>
    <dgm:pt modelId="{A4F0D173-3C85-44E2-BE92-AAFE8EE4E659}" type="pres">
      <dgm:prSet presAssocID="{A6D2216D-2A47-4CD2-89CA-C5EE7CD55A86}" presName="bullet4b" presStyleLbl="node1" presStyleIdx="1" presStyleCnt="4"/>
      <dgm:spPr/>
    </dgm:pt>
    <dgm:pt modelId="{26574009-59A4-41CB-AE12-C8D882E9775E}" type="pres">
      <dgm:prSet presAssocID="{A6D2216D-2A47-4CD2-89CA-C5EE7CD55A86}" presName="textBox4b" presStyleLbl="revTx" presStyleIdx="1" presStyleCnt="4" custScaleY="28527" custLinFactNeighborX="-43145" custLinFactNeighborY="-29790">
        <dgm:presLayoutVars>
          <dgm:bulletEnabled val="1"/>
        </dgm:presLayoutVars>
      </dgm:prSet>
      <dgm:spPr/>
      <dgm:t>
        <a:bodyPr/>
        <a:lstStyle/>
        <a:p>
          <a:endParaRPr lang="en-US"/>
        </a:p>
      </dgm:t>
    </dgm:pt>
    <dgm:pt modelId="{07C8992D-8D52-4328-BA40-A06797071F9B}" type="pres">
      <dgm:prSet presAssocID="{C84C0FAB-26A7-4F60-8408-6CB7A372F8C3}" presName="bullet4c" presStyleLbl="node1" presStyleIdx="2" presStyleCnt="4" custScaleX="185240" custScaleY="162492"/>
      <dgm:spPr>
        <a:solidFill>
          <a:srgbClr val="FF0000"/>
        </a:solidFill>
      </dgm:spPr>
    </dgm:pt>
    <dgm:pt modelId="{5E14772D-9202-4372-8241-8A53A70B3CB7}" type="pres">
      <dgm:prSet presAssocID="{C84C0FAB-26A7-4F60-8408-6CB7A372F8C3}" presName="textBox4c" presStyleLbl="revTx" presStyleIdx="2" presStyleCnt="4">
        <dgm:presLayoutVars>
          <dgm:bulletEnabled val="1"/>
        </dgm:presLayoutVars>
      </dgm:prSet>
      <dgm:spPr/>
      <dgm:t>
        <a:bodyPr/>
        <a:lstStyle/>
        <a:p>
          <a:endParaRPr lang="en-CA"/>
        </a:p>
      </dgm:t>
    </dgm:pt>
    <dgm:pt modelId="{2FDEE300-C44A-49B7-91C4-A27EC3850D05}" type="pres">
      <dgm:prSet presAssocID="{B9729BE5-50F8-45DD-AF23-5FB5CCB959E0}" presName="bullet4d" presStyleLbl="node1" presStyleIdx="3" presStyleCnt="4"/>
      <dgm:spPr/>
    </dgm:pt>
    <dgm:pt modelId="{0A9BA3D6-8028-4076-94DA-100BCC1057B9}" type="pres">
      <dgm:prSet presAssocID="{B9729BE5-50F8-45DD-AF23-5FB5CCB959E0}" presName="textBox4d" presStyleLbl="revTx" presStyleIdx="3" presStyleCnt="4">
        <dgm:presLayoutVars>
          <dgm:bulletEnabled val="1"/>
        </dgm:presLayoutVars>
      </dgm:prSet>
      <dgm:spPr/>
      <dgm:t>
        <a:bodyPr/>
        <a:lstStyle/>
        <a:p>
          <a:endParaRPr lang="en-CA"/>
        </a:p>
      </dgm:t>
    </dgm:pt>
  </dgm:ptLst>
  <dgm:cxnLst>
    <dgm:cxn modelId="{3FD76F31-2CFC-488A-9738-63785C2BA55C}" type="presOf" srcId="{5F8F3B8D-6DE2-4B34-B1DC-9558B847B2A5}" destId="{5FFD9B67-D494-4E70-8B00-18729DE306BB}" srcOrd="0" destOrd="0" presId="urn:microsoft.com/office/officeart/2005/8/layout/arrow2"/>
    <dgm:cxn modelId="{E38F0F53-F2D1-45ED-8D38-99137157A62A}" srcId="{4716BA40-5459-4CEB-8308-51EB7592974A}" destId="{5F8F3B8D-6DE2-4B34-B1DC-9558B847B2A5}" srcOrd="0" destOrd="0" parTransId="{6E8FA888-9078-483B-A67B-5A7F8A0DB550}" sibTransId="{B7FBB71A-1EF1-48BF-9D07-FEBF1DE58359}"/>
    <dgm:cxn modelId="{04DC9619-DBD4-4C45-9932-AB365FE54A83}" srcId="{4716BA40-5459-4CEB-8308-51EB7592974A}" destId="{B9729BE5-50F8-45DD-AF23-5FB5CCB959E0}" srcOrd="3" destOrd="0" parTransId="{6F455C30-EB93-4B37-A38E-CCC3094EC5B3}" sibTransId="{2C84E623-9696-45D3-AB65-7E710740FD8D}"/>
    <dgm:cxn modelId="{C5FA23E8-EDC8-4B94-9AD3-C4D711FC0A35}" srcId="{4716BA40-5459-4CEB-8308-51EB7592974A}" destId="{A6D2216D-2A47-4CD2-89CA-C5EE7CD55A86}" srcOrd="1" destOrd="0" parTransId="{DA3FF707-2B0F-45E6-B03C-5EDB81D86894}" sibTransId="{0A760B80-8D1C-4BF8-9202-BDB5D4B7F533}"/>
    <dgm:cxn modelId="{59EAC260-B7D6-4502-AF9D-B79752A8D897}" type="presOf" srcId="{B9729BE5-50F8-45DD-AF23-5FB5CCB959E0}" destId="{0A9BA3D6-8028-4076-94DA-100BCC1057B9}" srcOrd="0" destOrd="0" presId="urn:microsoft.com/office/officeart/2005/8/layout/arrow2"/>
    <dgm:cxn modelId="{7D94552B-78E1-4FBC-8E6F-68045EBE057F}" type="presOf" srcId="{4716BA40-5459-4CEB-8308-51EB7592974A}" destId="{0B17594B-3769-4E13-B754-D8FF5398FA02}" srcOrd="0" destOrd="0" presId="urn:microsoft.com/office/officeart/2005/8/layout/arrow2"/>
    <dgm:cxn modelId="{46629138-4C59-4829-94EE-30BBFB944FCD}" srcId="{4716BA40-5459-4CEB-8308-51EB7592974A}" destId="{C84C0FAB-26A7-4F60-8408-6CB7A372F8C3}" srcOrd="2" destOrd="0" parTransId="{8135EC6A-E880-4F13-A4E4-A31A6452C448}" sibTransId="{F55164E5-2C7D-4FCB-8654-D622B13815B2}"/>
    <dgm:cxn modelId="{72EB8308-2CE2-46E1-AF8D-E67D6EE18176}" type="presOf" srcId="{A6D2216D-2A47-4CD2-89CA-C5EE7CD55A86}" destId="{26574009-59A4-41CB-AE12-C8D882E9775E}" srcOrd="0" destOrd="0" presId="urn:microsoft.com/office/officeart/2005/8/layout/arrow2"/>
    <dgm:cxn modelId="{C6928289-57FD-4E62-9490-EAD9DACBE3DC}" type="presOf" srcId="{C84C0FAB-26A7-4F60-8408-6CB7A372F8C3}" destId="{5E14772D-9202-4372-8241-8A53A70B3CB7}" srcOrd="0" destOrd="0" presId="urn:microsoft.com/office/officeart/2005/8/layout/arrow2"/>
    <dgm:cxn modelId="{EB4C0A77-0B1D-4FA9-AED5-DED05B880588}" type="presParOf" srcId="{0B17594B-3769-4E13-B754-D8FF5398FA02}" destId="{7FA1272D-F4DB-4AB7-B782-72D2E004D096}" srcOrd="0" destOrd="0" presId="urn:microsoft.com/office/officeart/2005/8/layout/arrow2"/>
    <dgm:cxn modelId="{B1BA924B-0F4A-41AE-903A-73115F0A86CC}" type="presParOf" srcId="{0B17594B-3769-4E13-B754-D8FF5398FA02}" destId="{D8561A33-58E1-4C57-8794-8A5F4D1BD4DF}" srcOrd="1" destOrd="0" presId="urn:microsoft.com/office/officeart/2005/8/layout/arrow2"/>
    <dgm:cxn modelId="{D65BDB1E-9D5A-4217-AF5C-02FE8C60E66B}" type="presParOf" srcId="{D8561A33-58E1-4C57-8794-8A5F4D1BD4DF}" destId="{711C6C90-5597-4AD9-8079-3E4976DD3550}" srcOrd="0" destOrd="0" presId="urn:microsoft.com/office/officeart/2005/8/layout/arrow2"/>
    <dgm:cxn modelId="{BB1A7844-9271-47C5-BFB4-B06D7EDDD550}" type="presParOf" srcId="{D8561A33-58E1-4C57-8794-8A5F4D1BD4DF}" destId="{5FFD9B67-D494-4E70-8B00-18729DE306BB}" srcOrd="1" destOrd="0" presId="urn:microsoft.com/office/officeart/2005/8/layout/arrow2"/>
    <dgm:cxn modelId="{9D031D17-FAD5-4F91-A3DE-38DF7B617BD3}" type="presParOf" srcId="{D8561A33-58E1-4C57-8794-8A5F4D1BD4DF}" destId="{A4F0D173-3C85-44E2-BE92-AAFE8EE4E659}" srcOrd="2" destOrd="0" presId="urn:microsoft.com/office/officeart/2005/8/layout/arrow2"/>
    <dgm:cxn modelId="{E0CFD7D9-0AD1-40D6-BC9E-BDD594A1CDBB}" type="presParOf" srcId="{D8561A33-58E1-4C57-8794-8A5F4D1BD4DF}" destId="{26574009-59A4-41CB-AE12-C8D882E9775E}" srcOrd="3" destOrd="0" presId="urn:microsoft.com/office/officeart/2005/8/layout/arrow2"/>
    <dgm:cxn modelId="{39094465-072E-4466-8AA7-460947A975B1}" type="presParOf" srcId="{D8561A33-58E1-4C57-8794-8A5F4D1BD4DF}" destId="{07C8992D-8D52-4328-BA40-A06797071F9B}" srcOrd="4" destOrd="0" presId="urn:microsoft.com/office/officeart/2005/8/layout/arrow2"/>
    <dgm:cxn modelId="{75D6F8D3-4B5E-42B0-887A-4710D2629ACF}" type="presParOf" srcId="{D8561A33-58E1-4C57-8794-8A5F4D1BD4DF}" destId="{5E14772D-9202-4372-8241-8A53A70B3CB7}" srcOrd="5" destOrd="0" presId="urn:microsoft.com/office/officeart/2005/8/layout/arrow2"/>
    <dgm:cxn modelId="{F2959AB6-89E0-4714-A627-C583199461B6}" type="presParOf" srcId="{D8561A33-58E1-4C57-8794-8A5F4D1BD4DF}" destId="{2FDEE300-C44A-49B7-91C4-A27EC3850D05}" srcOrd="6" destOrd="0" presId="urn:microsoft.com/office/officeart/2005/8/layout/arrow2"/>
    <dgm:cxn modelId="{7195F2E7-818C-40E5-9FB7-327D7B43AE9D}" type="presParOf" srcId="{D8561A33-58E1-4C57-8794-8A5F4D1BD4DF}" destId="{0A9BA3D6-8028-4076-94DA-100BCC1057B9}"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16BA40-5459-4CEB-8308-51EB7592974A}"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CA"/>
        </a:p>
      </dgm:t>
    </dgm:pt>
    <dgm:pt modelId="{5F8F3B8D-6DE2-4B34-B1DC-9558B847B2A5}">
      <dgm:prSet phldrT="[Text]"/>
      <dgm:spPr/>
      <dgm:t>
        <a:bodyPr/>
        <a:lstStyle/>
        <a:p>
          <a:r>
            <a:rPr lang="en-CA" dirty="0" smtClean="0"/>
            <a:t>Do Not Disturb</a:t>
          </a:r>
          <a:endParaRPr lang="en-CA" dirty="0"/>
        </a:p>
      </dgm:t>
    </dgm:pt>
    <dgm:pt modelId="{B7FBB71A-1EF1-48BF-9D07-FEBF1DE58359}" type="sibTrans" cxnId="{E38F0F53-F2D1-45ED-8D38-99137157A62A}">
      <dgm:prSet/>
      <dgm:spPr/>
      <dgm:t>
        <a:bodyPr/>
        <a:lstStyle/>
        <a:p>
          <a:endParaRPr lang="en-CA"/>
        </a:p>
      </dgm:t>
    </dgm:pt>
    <dgm:pt modelId="{6E8FA888-9078-483B-A67B-5A7F8A0DB550}" type="parTrans" cxnId="{E38F0F53-F2D1-45ED-8D38-99137157A62A}">
      <dgm:prSet/>
      <dgm:spPr/>
      <dgm:t>
        <a:bodyPr/>
        <a:lstStyle/>
        <a:p>
          <a:endParaRPr lang="en-CA"/>
        </a:p>
      </dgm:t>
    </dgm:pt>
    <dgm:pt modelId="{A6D2216D-2A47-4CD2-89CA-C5EE7CD55A86}">
      <dgm:prSet/>
      <dgm:spPr/>
      <dgm:t>
        <a:bodyPr/>
        <a:lstStyle/>
        <a:p>
          <a:r>
            <a:rPr lang="en-CA" dirty="0" smtClean="0"/>
            <a:t>Willing to Reorganize</a:t>
          </a:r>
          <a:endParaRPr lang="en-CA" dirty="0"/>
        </a:p>
      </dgm:t>
    </dgm:pt>
    <dgm:pt modelId="{DA3FF707-2B0F-45E6-B03C-5EDB81D86894}" type="parTrans" cxnId="{C5FA23E8-EDC8-4B94-9AD3-C4D711FC0A35}">
      <dgm:prSet/>
      <dgm:spPr/>
      <dgm:t>
        <a:bodyPr/>
        <a:lstStyle/>
        <a:p>
          <a:endParaRPr lang="en-CA"/>
        </a:p>
      </dgm:t>
    </dgm:pt>
    <dgm:pt modelId="{0A760B80-8D1C-4BF8-9202-BDB5D4B7F533}" type="sibTrans" cxnId="{C5FA23E8-EDC8-4B94-9AD3-C4D711FC0A35}">
      <dgm:prSet/>
      <dgm:spPr/>
      <dgm:t>
        <a:bodyPr/>
        <a:lstStyle/>
        <a:p>
          <a:endParaRPr lang="en-CA"/>
        </a:p>
      </dgm:t>
    </dgm:pt>
    <dgm:pt modelId="{C84C0FAB-26A7-4F60-8408-6CB7A372F8C3}">
      <dgm:prSet/>
      <dgm:spPr/>
      <dgm:t>
        <a:bodyPr/>
        <a:lstStyle/>
        <a:p>
          <a:r>
            <a:rPr lang="en-CA" dirty="0" smtClean="0"/>
            <a:t>Willing to Rethink</a:t>
          </a:r>
          <a:endParaRPr lang="en-CA" dirty="0"/>
        </a:p>
      </dgm:t>
    </dgm:pt>
    <dgm:pt modelId="{8135EC6A-E880-4F13-A4E4-A31A6452C448}" type="parTrans" cxnId="{46629138-4C59-4829-94EE-30BBFB944FCD}">
      <dgm:prSet/>
      <dgm:spPr/>
      <dgm:t>
        <a:bodyPr/>
        <a:lstStyle/>
        <a:p>
          <a:endParaRPr lang="en-CA"/>
        </a:p>
      </dgm:t>
    </dgm:pt>
    <dgm:pt modelId="{F55164E5-2C7D-4FCB-8654-D622B13815B2}" type="sibTrans" cxnId="{46629138-4C59-4829-94EE-30BBFB944FCD}">
      <dgm:prSet/>
      <dgm:spPr/>
      <dgm:t>
        <a:bodyPr/>
        <a:lstStyle/>
        <a:p>
          <a:endParaRPr lang="en-CA"/>
        </a:p>
      </dgm:t>
    </dgm:pt>
    <dgm:pt modelId="{B9729BE5-50F8-45DD-AF23-5FB5CCB959E0}">
      <dgm:prSet/>
      <dgm:spPr/>
      <dgm:t>
        <a:bodyPr/>
        <a:lstStyle/>
        <a:p>
          <a:r>
            <a:rPr lang="en-CA" dirty="0" smtClean="0"/>
            <a:t>Inquiry</a:t>
          </a:r>
        </a:p>
      </dgm:t>
    </dgm:pt>
    <dgm:pt modelId="{6F455C30-EB93-4B37-A38E-CCC3094EC5B3}" type="parTrans" cxnId="{04DC9619-DBD4-4C45-9932-AB365FE54A83}">
      <dgm:prSet/>
      <dgm:spPr/>
      <dgm:t>
        <a:bodyPr/>
        <a:lstStyle/>
        <a:p>
          <a:endParaRPr lang="en-CA"/>
        </a:p>
      </dgm:t>
    </dgm:pt>
    <dgm:pt modelId="{2C84E623-9696-45D3-AB65-7E710740FD8D}" type="sibTrans" cxnId="{04DC9619-DBD4-4C45-9932-AB365FE54A83}">
      <dgm:prSet/>
      <dgm:spPr/>
      <dgm:t>
        <a:bodyPr/>
        <a:lstStyle/>
        <a:p>
          <a:endParaRPr lang="en-CA"/>
        </a:p>
      </dgm:t>
    </dgm:pt>
    <dgm:pt modelId="{0B17594B-3769-4E13-B754-D8FF5398FA02}" type="pres">
      <dgm:prSet presAssocID="{4716BA40-5459-4CEB-8308-51EB7592974A}" presName="arrowDiagram" presStyleCnt="0">
        <dgm:presLayoutVars>
          <dgm:chMax val="5"/>
          <dgm:dir/>
          <dgm:resizeHandles val="exact"/>
        </dgm:presLayoutVars>
      </dgm:prSet>
      <dgm:spPr/>
      <dgm:t>
        <a:bodyPr/>
        <a:lstStyle/>
        <a:p>
          <a:endParaRPr lang="en-US"/>
        </a:p>
      </dgm:t>
    </dgm:pt>
    <dgm:pt modelId="{7FA1272D-F4DB-4AB7-B782-72D2E004D096}" type="pres">
      <dgm:prSet presAssocID="{4716BA40-5459-4CEB-8308-51EB7592974A}" presName="arrow" presStyleLbl="bgShp" presStyleIdx="0" presStyleCnt="1"/>
      <dgm:spPr>
        <a:blipFill rotWithShape="0">
          <a:blip xmlns:r="http://schemas.openxmlformats.org/officeDocument/2006/relationships" r:embed="rId1"/>
          <a:stretch>
            <a:fillRect/>
          </a:stretch>
        </a:blipFill>
      </dgm:spPr>
      <dgm:t>
        <a:bodyPr/>
        <a:lstStyle/>
        <a:p>
          <a:endParaRPr lang="en-CA"/>
        </a:p>
      </dgm:t>
    </dgm:pt>
    <dgm:pt modelId="{D8561A33-58E1-4C57-8794-8A5F4D1BD4DF}" type="pres">
      <dgm:prSet presAssocID="{4716BA40-5459-4CEB-8308-51EB7592974A}" presName="arrowDiagram4" presStyleCnt="0"/>
      <dgm:spPr/>
    </dgm:pt>
    <dgm:pt modelId="{711C6C90-5597-4AD9-8079-3E4976DD3550}" type="pres">
      <dgm:prSet presAssocID="{5F8F3B8D-6DE2-4B34-B1DC-9558B847B2A5}" presName="bullet4a" presStyleLbl="node1" presStyleIdx="0" presStyleCnt="4"/>
      <dgm:spPr/>
    </dgm:pt>
    <dgm:pt modelId="{5FFD9B67-D494-4E70-8B00-18729DE306BB}" type="pres">
      <dgm:prSet presAssocID="{5F8F3B8D-6DE2-4B34-B1DC-9558B847B2A5}" presName="textBox4a" presStyleLbl="revTx" presStyleIdx="0" presStyleCnt="4">
        <dgm:presLayoutVars>
          <dgm:bulletEnabled val="1"/>
        </dgm:presLayoutVars>
      </dgm:prSet>
      <dgm:spPr/>
      <dgm:t>
        <a:bodyPr/>
        <a:lstStyle/>
        <a:p>
          <a:endParaRPr lang="en-US"/>
        </a:p>
      </dgm:t>
    </dgm:pt>
    <dgm:pt modelId="{A4F0D173-3C85-44E2-BE92-AAFE8EE4E659}" type="pres">
      <dgm:prSet presAssocID="{A6D2216D-2A47-4CD2-89CA-C5EE7CD55A86}" presName="bullet4b" presStyleLbl="node1" presStyleIdx="1" presStyleCnt="4"/>
      <dgm:spPr/>
    </dgm:pt>
    <dgm:pt modelId="{26574009-59A4-41CB-AE12-C8D882E9775E}" type="pres">
      <dgm:prSet presAssocID="{A6D2216D-2A47-4CD2-89CA-C5EE7CD55A86}" presName="textBox4b" presStyleLbl="revTx" presStyleIdx="1" presStyleCnt="4" custScaleY="28527" custLinFactNeighborX="-43145" custLinFactNeighborY="-29790">
        <dgm:presLayoutVars>
          <dgm:bulletEnabled val="1"/>
        </dgm:presLayoutVars>
      </dgm:prSet>
      <dgm:spPr/>
      <dgm:t>
        <a:bodyPr/>
        <a:lstStyle/>
        <a:p>
          <a:endParaRPr lang="en-US"/>
        </a:p>
      </dgm:t>
    </dgm:pt>
    <dgm:pt modelId="{07C8992D-8D52-4328-BA40-A06797071F9B}" type="pres">
      <dgm:prSet presAssocID="{C84C0FAB-26A7-4F60-8408-6CB7A372F8C3}" presName="bullet4c" presStyleLbl="node1" presStyleIdx="2" presStyleCnt="4" custScaleX="185240" custScaleY="162492"/>
      <dgm:spPr>
        <a:solidFill>
          <a:srgbClr val="FF0000"/>
        </a:solidFill>
      </dgm:spPr>
    </dgm:pt>
    <dgm:pt modelId="{5E14772D-9202-4372-8241-8A53A70B3CB7}" type="pres">
      <dgm:prSet presAssocID="{C84C0FAB-26A7-4F60-8408-6CB7A372F8C3}" presName="textBox4c" presStyleLbl="revTx" presStyleIdx="2" presStyleCnt="4">
        <dgm:presLayoutVars>
          <dgm:bulletEnabled val="1"/>
        </dgm:presLayoutVars>
      </dgm:prSet>
      <dgm:spPr/>
      <dgm:t>
        <a:bodyPr/>
        <a:lstStyle/>
        <a:p>
          <a:endParaRPr lang="en-CA"/>
        </a:p>
      </dgm:t>
    </dgm:pt>
    <dgm:pt modelId="{2FDEE300-C44A-49B7-91C4-A27EC3850D05}" type="pres">
      <dgm:prSet presAssocID="{B9729BE5-50F8-45DD-AF23-5FB5CCB959E0}" presName="bullet4d" presStyleLbl="node1" presStyleIdx="3" presStyleCnt="4"/>
      <dgm:spPr/>
    </dgm:pt>
    <dgm:pt modelId="{0A9BA3D6-8028-4076-94DA-100BCC1057B9}" type="pres">
      <dgm:prSet presAssocID="{B9729BE5-50F8-45DD-AF23-5FB5CCB959E0}" presName="textBox4d" presStyleLbl="revTx" presStyleIdx="3" presStyleCnt="4">
        <dgm:presLayoutVars>
          <dgm:bulletEnabled val="1"/>
        </dgm:presLayoutVars>
      </dgm:prSet>
      <dgm:spPr/>
      <dgm:t>
        <a:bodyPr/>
        <a:lstStyle/>
        <a:p>
          <a:endParaRPr lang="en-CA"/>
        </a:p>
      </dgm:t>
    </dgm:pt>
  </dgm:ptLst>
  <dgm:cxnLst>
    <dgm:cxn modelId="{1E40C247-F2A7-4152-BB19-7A538305B3A3}" type="presOf" srcId="{4716BA40-5459-4CEB-8308-51EB7592974A}" destId="{0B17594B-3769-4E13-B754-D8FF5398FA02}" srcOrd="0" destOrd="0" presId="urn:microsoft.com/office/officeart/2005/8/layout/arrow2"/>
    <dgm:cxn modelId="{EF3D3618-4C1B-41BC-B4DC-D3D5828B7493}" type="presOf" srcId="{5F8F3B8D-6DE2-4B34-B1DC-9558B847B2A5}" destId="{5FFD9B67-D494-4E70-8B00-18729DE306BB}" srcOrd="0" destOrd="0" presId="urn:microsoft.com/office/officeart/2005/8/layout/arrow2"/>
    <dgm:cxn modelId="{E38F0F53-F2D1-45ED-8D38-99137157A62A}" srcId="{4716BA40-5459-4CEB-8308-51EB7592974A}" destId="{5F8F3B8D-6DE2-4B34-B1DC-9558B847B2A5}" srcOrd="0" destOrd="0" parTransId="{6E8FA888-9078-483B-A67B-5A7F8A0DB550}" sibTransId="{B7FBB71A-1EF1-48BF-9D07-FEBF1DE58359}"/>
    <dgm:cxn modelId="{04DC9619-DBD4-4C45-9932-AB365FE54A83}" srcId="{4716BA40-5459-4CEB-8308-51EB7592974A}" destId="{B9729BE5-50F8-45DD-AF23-5FB5CCB959E0}" srcOrd="3" destOrd="0" parTransId="{6F455C30-EB93-4B37-A38E-CCC3094EC5B3}" sibTransId="{2C84E623-9696-45D3-AB65-7E710740FD8D}"/>
    <dgm:cxn modelId="{C5FA23E8-EDC8-4B94-9AD3-C4D711FC0A35}" srcId="{4716BA40-5459-4CEB-8308-51EB7592974A}" destId="{A6D2216D-2A47-4CD2-89CA-C5EE7CD55A86}" srcOrd="1" destOrd="0" parTransId="{DA3FF707-2B0F-45E6-B03C-5EDB81D86894}" sibTransId="{0A760B80-8D1C-4BF8-9202-BDB5D4B7F533}"/>
    <dgm:cxn modelId="{09B32D73-5293-4092-8138-A3FEDFCC1EF6}" type="presOf" srcId="{B9729BE5-50F8-45DD-AF23-5FB5CCB959E0}" destId="{0A9BA3D6-8028-4076-94DA-100BCC1057B9}" srcOrd="0" destOrd="0" presId="urn:microsoft.com/office/officeart/2005/8/layout/arrow2"/>
    <dgm:cxn modelId="{44E7106A-D3BE-4A0F-AC6B-DB34721598DA}" type="presOf" srcId="{C84C0FAB-26A7-4F60-8408-6CB7A372F8C3}" destId="{5E14772D-9202-4372-8241-8A53A70B3CB7}" srcOrd="0" destOrd="0" presId="urn:microsoft.com/office/officeart/2005/8/layout/arrow2"/>
    <dgm:cxn modelId="{46629138-4C59-4829-94EE-30BBFB944FCD}" srcId="{4716BA40-5459-4CEB-8308-51EB7592974A}" destId="{C84C0FAB-26A7-4F60-8408-6CB7A372F8C3}" srcOrd="2" destOrd="0" parTransId="{8135EC6A-E880-4F13-A4E4-A31A6452C448}" sibTransId="{F55164E5-2C7D-4FCB-8654-D622B13815B2}"/>
    <dgm:cxn modelId="{68ED46BE-9597-4E9B-A36D-8A0DBCF1F232}" type="presOf" srcId="{A6D2216D-2A47-4CD2-89CA-C5EE7CD55A86}" destId="{26574009-59A4-41CB-AE12-C8D882E9775E}" srcOrd="0" destOrd="0" presId="urn:microsoft.com/office/officeart/2005/8/layout/arrow2"/>
    <dgm:cxn modelId="{053CC517-05F1-4D42-B885-1FA1E885478B}" type="presParOf" srcId="{0B17594B-3769-4E13-B754-D8FF5398FA02}" destId="{7FA1272D-F4DB-4AB7-B782-72D2E004D096}" srcOrd="0" destOrd="0" presId="urn:microsoft.com/office/officeart/2005/8/layout/arrow2"/>
    <dgm:cxn modelId="{82FC7D1C-FC40-42A8-893A-7F811AF941EF}" type="presParOf" srcId="{0B17594B-3769-4E13-B754-D8FF5398FA02}" destId="{D8561A33-58E1-4C57-8794-8A5F4D1BD4DF}" srcOrd="1" destOrd="0" presId="urn:microsoft.com/office/officeart/2005/8/layout/arrow2"/>
    <dgm:cxn modelId="{431B3A38-11E5-4D0D-85B1-128A4A6B2898}" type="presParOf" srcId="{D8561A33-58E1-4C57-8794-8A5F4D1BD4DF}" destId="{711C6C90-5597-4AD9-8079-3E4976DD3550}" srcOrd="0" destOrd="0" presId="urn:microsoft.com/office/officeart/2005/8/layout/arrow2"/>
    <dgm:cxn modelId="{36184829-4CB5-451D-8DD5-34A8CD84CF34}" type="presParOf" srcId="{D8561A33-58E1-4C57-8794-8A5F4D1BD4DF}" destId="{5FFD9B67-D494-4E70-8B00-18729DE306BB}" srcOrd="1" destOrd="0" presId="urn:microsoft.com/office/officeart/2005/8/layout/arrow2"/>
    <dgm:cxn modelId="{51177CE8-03F0-4B46-A9AE-0499EFDF1D2F}" type="presParOf" srcId="{D8561A33-58E1-4C57-8794-8A5F4D1BD4DF}" destId="{A4F0D173-3C85-44E2-BE92-AAFE8EE4E659}" srcOrd="2" destOrd="0" presId="urn:microsoft.com/office/officeart/2005/8/layout/arrow2"/>
    <dgm:cxn modelId="{DAC69A1B-B693-4A38-9F7B-28B919E7D120}" type="presParOf" srcId="{D8561A33-58E1-4C57-8794-8A5F4D1BD4DF}" destId="{26574009-59A4-41CB-AE12-C8D882E9775E}" srcOrd="3" destOrd="0" presId="urn:microsoft.com/office/officeart/2005/8/layout/arrow2"/>
    <dgm:cxn modelId="{E06BE7C9-AA8A-4A26-9AAF-9B07FDDBF441}" type="presParOf" srcId="{D8561A33-58E1-4C57-8794-8A5F4D1BD4DF}" destId="{07C8992D-8D52-4328-BA40-A06797071F9B}" srcOrd="4" destOrd="0" presId="urn:microsoft.com/office/officeart/2005/8/layout/arrow2"/>
    <dgm:cxn modelId="{5A27D81C-C844-4EC6-ACF1-E611482CBB1A}" type="presParOf" srcId="{D8561A33-58E1-4C57-8794-8A5F4D1BD4DF}" destId="{5E14772D-9202-4372-8241-8A53A70B3CB7}" srcOrd="5" destOrd="0" presId="urn:microsoft.com/office/officeart/2005/8/layout/arrow2"/>
    <dgm:cxn modelId="{2D677198-42D9-4EE1-A170-1F0733D7DFE0}" type="presParOf" srcId="{D8561A33-58E1-4C57-8794-8A5F4D1BD4DF}" destId="{2FDEE300-C44A-49B7-91C4-A27EC3850D05}" srcOrd="6" destOrd="0" presId="urn:microsoft.com/office/officeart/2005/8/layout/arrow2"/>
    <dgm:cxn modelId="{76AD03BD-F095-4ECE-A0A1-AF7538E83230}" type="presParOf" srcId="{D8561A33-58E1-4C57-8794-8A5F4D1BD4DF}" destId="{0A9BA3D6-8028-4076-94DA-100BCC1057B9}"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1272D-F4DB-4AB7-B782-72D2E004D096}">
      <dsp:nvSpPr>
        <dsp:cNvPr id="0" name=""/>
        <dsp:cNvSpPr/>
      </dsp:nvSpPr>
      <dsp:spPr>
        <a:xfrm>
          <a:off x="594360" y="0"/>
          <a:ext cx="6583680" cy="4114800"/>
        </a:xfrm>
        <a:prstGeom prst="swooshArrow">
          <a:avLst>
            <a:gd name="adj1" fmla="val 25000"/>
            <a:gd name="adj2" fmla="val 25000"/>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711C6C90-5597-4AD9-8079-3E4976DD3550}">
      <dsp:nvSpPr>
        <dsp:cNvPr id="0" name=""/>
        <dsp:cNvSpPr/>
      </dsp:nvSpPr>
      <dsp:spPr>
        <a:xfrm>
          <a:off x="1242852" y="3059765"/>
          <a:ext cx="151424" cy="1514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FD9B67-D494-4E70-8B00-18729DE306BB}">
      <dsp:nvSpPr>
        <dsp:cNvPr id="0" name=""/>
        <dsp:cNvSpPr/>
      </dsp:nvSpPr>
      <dsp:spPr>
        <a:xfrm>
          <a:off x="1318564" y="3135477"/>
          <a:ext cx="1125809" cy="979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237" tIns="0" rIns="0" bIns="0" numCol="1" spcCol="1270" anchor="t" anchorCtr="0">
          <a:noAutofit/>
        </a:bodyPr>
        <a:lstStyle/>
        <a:p>
          <a:pPr lvl="0" algn="l" defTabSz="844550">
            <a:lnSpc>
              <a:spcPct val="90000"/>
            </a:lnSpc>
            <a:spcBef>
              <a:spcPct val="0"/>
            </a:spcBef>
            <a:spcAft>
              <a:spcPct val="35000"/>
            </a:spcAft>
          </a:pPr>
          <a:r>
            <a:rPr lang="en-CA" sz="1900" kern="1200" dirty="0" smtClean="0"/>
            <a:t>Do Not Disturb</a:t>
          </a:r>
          <a:endParaRPr lang="en-CA" sz="1900" kern="1200" dirty="0"/>
        </a:p>
      </dsp:txBody>
      <dsp:txXfrm>
        <a:off x="1318564" y="3135477"/>
        <a:ext cx="1125809" cy="979322"/>
      </dsp:txXfrm>
    </dsp:sp>
    <dsp:sp modelId="{A4F0D173-3C85-44E2-BE92-AAFE8EE4E659}">
      <dsp:nvSpPr>
        <dsp:cNvPr id="0" name=""/>
        <dsp:cNvSpPr/>
      </dsp:nvSpPr>
      <dsp:spPr>
        <a:xfrm>
          <a:off x="2312700" y="2102662"/>
          <a:ext cx="263347" cy="2633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574009-59A4-41CB-AE12-C8D882E9775E}">
      <dsp:nvSpPr>
        <dsp:cNvPr id="0" name=""/>
        <dsp:cNvSpPr/>
      </dsp:nvSpPr>
      <dsp:spPr>
        <a:xfrm>
          <a:off x="1847863" y="2346158"/>
          <a:ext cx="1382572" cy="53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542" tIns="0" rIns="0" bIns="0" numCol="1" spcCol="1270" anchor="t" anchorCtr="0">
          <a:noAutofit/>
        </a:bodyPr>
        <a:lstStyle/>
        <a:p>
          <a:pPr lvl="0" algn="l" defTabSz="844550">
            <a:lnSpc>
              <a:spcPct val="90000"/>
            </a:lnSpc>
            <a:spcBef>
              <a:spcPct val="0"/>
            </a:spcBef>
            <a:spcAft>
              <a:spcPct val="35000"/>
            </a:spcAft>
          </a:pPr>
          <a:r>
            <a:rPr lang="en-CA" sz="1900" kern="1200" dirty="0" smtClean="0"/>
            <a:t>Willing to Reorganize</a:t>
          </a:r>
          <a:endParaRPr lang="en-CA" sz="1900" kern="1200" dirty="0"/>
        </a:p>
      </dsp:txBody>
      <dsp:txXfrm>
        <a:off x="1847863" y="2346158"/>
        <a:ext cx="1382572" cy="536439"/>
      </dsp:txXfrm>
    </dsp:sp>
    <dsp:sp modelId="{07C8992D-8D52-4328-BA40-A06797071F9B}">
      <dsp:nvSpPr>
        <dsp:cNvPr id="0" name=""/>
        <dsp:cNvSpPr/>
      </dsp:nvSpPr>
      <dsp:spPr>
        <a:xfrm>
          <a:off x="3678814" y="1397386"/>
          <a:ext cx="348935" cy="3489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14772D-9202-4372-8241-8A53A70B3CB7}">
      <dsp:nvSpPr>
        <dsp:cNvPr id="0" name=""/>
        <dsp:cNvSpPr/>
      </dsp:nvSpPr>
      <dsp:spPr>
        <a:xfrm>
          <a:off x="3853281" y="1571853"/>
          <a:ext cx="1382572" cy="2542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893" tIns="0" rIns="0" bIns="0" numCol="1" spcCol="1270" anchor="t" anchorCtr="0">
          <a:noAutofit/>
        </a:bodyPr>
        <a:lstStyle/>
        <a:p>
          <a:pPr lvl="0" algn="l" defTabSz="844550">
            <a:lnSpc>
              <a:spcPct val="90000"/>
            </a:lnSpc>
            <a:spcBef>
              <a:spcPct val="0"/>
            </a:spcBef>
            <a:spcAft>
              <a:spcPct val="35000"/>
            </a:spcAft>
          </a:pPr>
          <a:r>
            <a:rPr lang="en-CA" sz="1900" kern="1200" dirty="0" smtClean="0"/>
            <a:t>Willing to Rethink</a:t>
          </a:r>
          <a:endParaRPr lang="en-CA" sz="1900" kern="1200" dirty="0"/>
        </a:p>
      </dsp:txBody>
      <dsp:txXfrm>
        <a:off x="3853281" y="1571853"/>
        <a:ext cx="1382572" cy="2542946"/>
      </dsp:txXfrm>
    </dsp:sp>
    <dsp:sp modelId="{2FDEE300-C44A-49B7-91C4-A27EC3850D05}">
      <dsp:nvSpPr>
        <dsp:cNvPr id="0" name=""/>
        <dsp:cNvSpPr/>
      </dsp:nvSpPr>
      <dsp:spPr>
        <a:xfrm>
          <a:off x="5166725" y="930767"/>
          <a:ext cx="467441" cy="4674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9BA3D6-8028-4076-94DA-100BCC1057B9}">
      <dsp:nvSpPr>
        <dsp:cNvPr id="0" name=""/>
        <dsp:cNvSpPr/>
      </dsp:nvSpPr>
      <dsp:spPr>
        <a:xfrm>
          <a:off x="5400446" y="1164488"/>
          <a:ext cx="1382572" cy="2950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87" tIns="0" rIns="0" bIns="0" numCol="1" spcCol="1270" anchor="t" anchorCtr="0">
          <a:noAutofit/>
        </a:bodyPr>
        <a:lstStyle/>
        <a:p>
          <a:pPr lvl="0" algn="l" defTabSz="844550">
            <a:lnSpc>
              <a:spcPct val="90000"/>
            </a:lnSpc>
            <a:spcBef>
              <a:spcPct val="0"/>
            </a:spcBef>
            <a:spcAft>
              <a:spcPct val="35000"/>
            </a:spcAft>
          </a:pPr>
          <a:r>
            <a:rPr lang="en-CA" sz="1900" kern="1200" dirty="0" smtClean="0"/>
            <a:t>Inquiry</a:t>
          </a:r>
        </a:p>
      </dsp:txBody>
      <dsp:txXfrm>
        <a:off x="5400446" y="1164488"/>
        <a:ext cx="1382572" cy="29503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1272D-F4DB-4AB7-B782-72D2E004D096}">
      <dsp:nvSpPr>
        <dsp:cNvPr id="0" name=""/>
        <dsp:cNvSpPr/>
      </dsp:nvSpPr>
      <dsp:spPr>
        <a:xfrm>
          <a:off x="594360" y="0"/>
          <a:ext cx="6583680" cy="4114800"/>
        </a:xfrm>
        <a:prstGeom prst="swooshArrow">
          <a:avLst>
            <a:gd name="adj1" fmla="val 25000"/>
            <a:gd name="adj2" fmla="val 25000"/>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711C6C90-5597-4AD9-8079-3E4976DD3550}">
      <dsp:nvSpPr>
        <dsp:cNvPr id="0" name=""/>
        <dsp:cNvSpPr/>
      </dsp:nvSpPr>
      <dsp:spPr>
        <a:xfrm>
          <a:off x="1242852" y="3059765"/>
          <a:ext cx="151424" cy="1514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FD9B67-D494-4E70-8B00-18729DE306BB}">
      <dsp:nvSpPr>
        <dsp:cNvPr id="0" name=""/>
        <dsp:cNvSpPr/>
      </dsp:nvSpPr>
      <dsp:spPr>
        <a:xfrm>
          <a:off x="1318564" y="3135477"/>
          <a:ext cx="1125809" cy="979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237" tIns="0" rIns="0" bIns="0" numCol="1" spcCol="1270" anchor="t" anchorCtr="0">
          <a:noAutofit/>
        </a:bodyPr>
        <a:lstStyle/>
        <a:p>
          <a:pPr lvl="0" algn="l" defTabSz="844550">
            <a:lnSpc>
              <a:spcPct val="90000"/>
            </a:lnSpc>
            <a:spcBef>
              <a:spcPct val="0"/>
            </a:spcBef>
            <a:spcAft>
              <a:spcPct val="35000"/>
            </a:spcAft>
          </a:pPr>
          <a:r>
            <a:rPr lang="en-CA" sz="1900" kern="1200" dirty="0" smtClean="0"/>
            <a:t>Do Not Disturb</a:t>
          </a:r>
          <a:endParaRPr lang="en-CA" sz="1900" kern="1200" dirty="0"/>
        </a:p>
      </dsp:txBody>
      <dsp:txXfrm>
        <a:off x="1318564" y="3135477"/>
        <a:ext cx="1125809" cy="979322"/>
      </dsp:txXfrm>
    </dsp:sp>
    <dsp:sp modelId="{A4F0D173-3C85-44E2-BE92-AAFE8EE4E659}">
      <dsp:nvSpPr>
        <dsp:cNvPr id="0" name=""/>
        <dsp:cNvSpPr/>
      </dsp:nvSpPr>
      <dsp:spPr>
        <a:xfrm>
          <a:off x="2312700" y="2102662"/>
          <a:ext cx="263347" cy="2633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574009-59A4-41CB-AE12-C8D882E9775E}">
      <dsp:nvSpPr>
        <dsp:cNvPr id="0" name=""/>
        <dsp:cNvSpPr/>
      </dsp:nvSpPr>
      <dsp:spPr>
        <a:xfrm>
          <a:off x="1847863" y="2346158"/>
          <a:ext cx="1382572" cy="53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542" tIns="0" rIns="0" bIns="0" numCol="1" spcCol="1270" anchor="t" anchorCtr="0">
          <a:noAutofit/>
        </a:bodyPr>
        <a:lstStyle/>
        <a:p>
          <a:pPr lvl="0" algn="l" defTabSz="844550">
            <a:lnSpc>
              <a:spcPct val="90000"/>
            </a:lnSpc>
            <a:spcBef>
              <a:spcPct val="0"/>
            </a:spcBef>
            <a:spcAft>
              <a:spcPct val="35000"/>
            </a:spcAft>
          </a:pPr>
          <a:r>
            <a:rPr lang="en-CA" sz="1900" kern="1200" dirty="0" smtClean="0"/>
            <a:t>Willing to Reorganize</a:t>
          </a:r>
          <a:endParaRPr lang="en-CA" sz="1900" kern="1200" dirty="0"/>
        </a:p>
      </dsp:txBody>
      <dsp:txXfrm>
        <a:off x="1847863" y="2346158"/>
        <a:ext cx="1382572" cy="536439"/>
      </dsp:txXfrm>
    </dsp:sp>
    <dsp:sp modelId="{07C8992D-8D52-4328-BA40-A06797071F9B}">
      <dsp:nvSpPr>
        <dsp:cNvPr id="0" name=""/>
        <dsp:cNvSpPr/>
      </dsp:nvSpPr>
      <dsp:spPr>
        <a:xfrm>
          <a:off x="3530097" y="1288357"/>
          <a:ext cx="646367" cy="566991"/>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14772D-9202-4372-8241-8A53A70B3CB7}">
      <dsp:nvSpPr>
        <dsp:cNvPr id="0" name=""/>
        <dsp:cNvSpPr/>
      </dsp:nvSpPr>
      <dsp:spPr>
        <a:xfrm>
          <a:off x="3853281" y="1571853"/>
          <a:ext cx="1382572" cy="2542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893" tIns="0" rIns="0" bIns="0" numCol="1" spcCol="1270" anchor="t" anchorCtr="0">
          <a:noAutofit/>
        </a:bodyPr>
        <a:lstStyle/>
        <a:p>
          <a:pPr lvl="0" algn="l" defTabSz="844550">
            <a:lnSpc>
              <a:spcPct val="90000"/>
            </a:lnSpc>
            <a:spcBef>
              <a:spcPct val="0"/>
            </a:spcBef>
            <a:spcAft>
              <a:spcPct val="35000"/>
            </a:spcAft>
          </a:pPr>
          <a:r>
            <a:rPr lang="en-CA" sz="1900" kern="1200" dirty="0" smtClean="0"/>
            <a:t>Willing to Rethink</a:t>
          </a:r>
          <a:endParaRPr lang="en-CA" sz="1900" kern="1200" dirty="0"/>
        </a:p>
      </dsp:txBody>
      <dsp:txXfrm>
        <a:off x="3853281" y="1571853"/>
        <a:ext cx="1382572" cy="2542946"/>
      </dsp:txXfrm>
    </dsp:sp>
    <dsp:sp modelId="{2FDEE300-C44A-49B7-91C4-A27EC3850D05}">
      <dsp:nvSpPr>
        <dsp:cNvPr id="0" name=""/>
        <dsp:cNvSpPr/>
      </dsp:nvSpPr>
      <dsp:spPr>
        <a:xfrm>
          <a:off x="5166725" y="930767"/>
          <a:ext cx="467441" cy="4674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9BA3D6-8028-4076-94DA-100BCC1057B9}">
      <dsp:nvSpPr>
        <dsp:cNvPr id="0" name=""/>
        <dsp:cNvSpPr/>
      </dsp:nvSpPr>
      <dsp:spPr>
        <a:xfrm>
          <a:off x="5400446" y="1164488"/>
          <a:ext cx="1382572" cy="2950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87" tIns="0" rIns="0" bIns="0" numCol="1" spcCol="1270" anchor="t" anchorCtr="0">
          <a:noAutofit/>
        </a:bodyPr>
        <a:lstStyle/>
        <a:p>
          <a:pPr lvl="0" algn="l" defTabSz="844550">
            <a:lnSpc>
              <a:spcPct val="90000"/>
            </a:lnSpc>
            <a:spcBef>
              <a:spcPct val="0"/>
            </a:spcBef>
            <a:spcAft>
              <a:spcPct val="35000"/>
            </a:spcAft>
          </a:pPr>
          <a:r>
            <a:rPr lang="en-CA" sz="1900" kern="1200" dirty="0" smtClean="0"/>
            <a:t>Inquiry</a:t>
          </a:r>
        </a:p>
      </dsp:txBody>
      <dsp:txXfrm>
        <a:off x="5400446" y="1164488"/>
        <a:ext cx="1382572" cy="29503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1272D-F4DB-4AB7-B782-72D2E004D096}">
      <dsp:nvSpPr>
        <dsp:cNvPr id="0" name=""/>
        <dsp:cNvSpPr/>
      </dsp:nvSpPr>
      <dsp:spPr>
        <a:xfrm>
          <a:off x="594360" y="0"/>
          <a:ext cx="6583680" cy="4114800"/>
        </a:xfrm>
        <a:prstGeom prst="swooshArrow">
          <a:avLst>
            <a:gd name="adj1" fmla="val 25000"/>
            <a:gd name="adj2" fmla="val 25000"/>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711C6C90-5597-4AD9-8079-3E4976DD3550}">
      <dsp:nvSpPr>
        <dsp:cNvPr id="0" name=""/>
        <dsp:cNvSpPr/>
      </dsp:nvSpPr>
      <dsp:spPr>
        <a:xfrm>
          <a:off x="1242852" y="3059765"/>
          <a:ext cx="151424" cy="1514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FD9B67-D494-4E70-8B00-18729DE306BB}">
      <dsp:nvSpPr>
        <dsp:cNvPr id="0" name=""/>
        <dsp:cNvSpPr/>
      </dsp:nvSpPr>
      <dsp:spPr>
        <a:xfrm>
          <a:off x="1318564" y="3135477"/>
          <a:ext cx="1125809" cy="979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237" tIns="0" rIns="0" bIns="0" numCol="1" spcCol="1270" anchor="t" anchorCtr="0">
          <a:noAutofit/>
        </a:bodyPr>
        <a:lstStyle/>
        <a:p>
          <a:pPr lvl="0" algn="l" defTabSz="844550">
            <a:lnSpc>
              <a:spcPct val="90000"/>
            </a:lnSpc>
            <a:spcBef>
              <a:spcPct val="0"/>
            </a:spcBef>
            <a:spcAft>
              <a:spcPct val="35000"/>
            </a:spcAft>
          </a:pPr>
          <a:r>
            <a:rPr lang="en-CA" sz="1900" kern="1200" dirty="0" smtClean="0"/>
            <a:t>Do Not Disturb</a:t>
          </a:r>
          <a:endParaRPr lang="en-CA" sz="1900" kern="1200" dirty="0"/>
        </a:p>
      </dsp:txBody>
      <dsp:txXfrm>
        <a:off x="1318564" y="3135477"/>
        <a:ext cx="1125809" cy="979322"/>
      </dsp:txXfrm>
    </dsp:sp>
    <dsp:sp modelId="{A4F0D173-3C85-44E2-BE92-AAFE8EE4E659}">
      <dsp:nvSpPr>
        <dsp:cNvPr id="0" name=""/>
        <dsp:cNvSpPr/>
      </dsp:nvSpPr>
      <dsp:spPr>
        <a:xfrm>
          <a:off x="2312700" y="2102662"/>
          <a:ext cx="263347" cy="2633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574009-59A4-41CB-AE12-C8D882E9775E}">
      <dsp:nvSpPr>
        <dsp:cNvPr id="0" name=""/>
        <dsp:cNvSpPr/>
      </dsp:nvSpPr>
      <dsp:spPr>
        <a:xfrm>
          <a:off x="1847863" y="2346158"/>
          <a:ext cx="1382572" cy="53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542" tIns="0" rIns="0" bIns="0" numCol="1" spcCol="1270" anchor="t" anchorCtr="0">
          <a:noAutofit/>
        </a:bodyPr>
        <a:lstStyle/>
        <a:p>
          <a:pPr lvl="0" algn="l" defTabSz="844550">
            <a:lnSpc>
              <a:spcPct val="90000"/>
            </a:lnSpc>
            <a:spcBef>
              <a:spcPct val="0"/>
            </a:spcBef>
            <a:spcAft>
              <a:spcPct val="35000"/>
            </a:spcAft>
          </a:pPr>
          <a:r>
            <a:rPr lang="en-CA" sz="1900" kern="1200" dirty="0" smtClean="0"/>
            <a:t>Willing to Reorganize</a:t>
          </a:r>
          <a:endParaRPr lang="en-CA" sz="1900" kern="1200" dirty="0"/>
        </a:p>
      </dsp:txBody>
      <dsp:txXfrm>
        <a:off x="1847863" y="2346158"/>
        <a:ext cx="1382572" cy="536439"/>
      </dsp:txXfrm>
    </dsp:sp>
    <dsp:sp modelId="{07C8992D-8D52-4328-BA40-A06797071F9B}">
      <dsp:nvSpPr>
        <dsp:cNvPr id="0" name=""/>
        <dsp:cNvSpPr/>
      </dsp:nvSpPr>
      <dsp:spPr>
        <a:xfrm>
          <a:off x="3530097" y="1288357"/>
          <a:ext cx="646367" cy="566991"/>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14772D-9202-4372-8241-8A53A70B3CB7}">
      <dsp:nvSpPr>
        <dsp:cNvPr id="0" name=""/>
        <dsp:cNvSpPr/>
      </dsp:nvSpPr>
      <dsp:spPr>
        <a:xfrm>
          <a:off x="3853281" y="1571853"/>
          <a:ext cx="1382572" cy="2542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893" tIns="0" rIns="0" bIns="0" numCol="1" spcCol="1270" anchor="t" anchorCtr="0">
          <a:noAutofit/>
        </a:bodyPr>
        <a:lstStyle/>
        <a:p>
          <a:pPr lvl="0" algn="l" defTabSz="844550">
            <a:lnSpc>
              <a:spcPct val="90000"/>
            </a:lnSpc>
            <a:spcBef>
              <a:spcPct val="0"/>
            </a:spcBef>
            <a:spcAft>
              <a:spcPct val="35000"/>
            </a:spcAft>
          </a:pPr>
          <a:r>
            <a:rPr lang="en-CA" sz="1900" kern="1200" dirty="0" smtClean="0"/>
            <a:t>Willing to Rethink</a:t>
          </a:r>
          <a:endParaRPr lang="en-CA" sz="1900" kern="1200" dirty="0"/>
        </a:p>
      </dsp:txBody>
      <dsp:txXfrm>
        <a:off x="3853281" y="1571853"/>
        <a:ext cx="1382572" cy="2542946"/>
      </dsp:txXfrm>
    </dsp:sp>
    <dsp:sp modelId="{2FDEE300-C44A-49B7-91C4-A27EC3850D05}">
      <dsp:nvSpPr>
        <dsp:cNvPr id="0" name=""/>
        <dsp:cNvSpPr/>
      </dsp:nvSpPr>
      <dsp:spPr>
        <a:xfrm>
          <a:off x="5166725" y="930767"/>
          <a:ext cx="467441" cy="4674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9BA3D6-8028-4076-94DA-100BCC1057B9}">
      <dsp:nvSpPr>
        <dsp:cNvPr id="0" name=""/>
        <dsp:cNvSpPr/>
      </dsp:nvSpPr>
      <dsp:spPr>
        <a:xfrm>
          <a:off x="5400446" y="1164488"/>
          <a:ext cx="1382572" cy="2950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87" tIns="0" rIns="0" bIns="0" numCol="1" spcCol="1270" anchor="t" anchorCtr="0">
          <a:noAutofit/>
        </a:bodyPr>
        <a:lstStyle/>
        <a:p>
          <a:pPr lvl="0" algn="l" defTabSz="844550">
            <a:lnSpc>
              <a:spcPct val="90000"/>
            </a:lnSpc>
            <a:spcBef>
              <a:spcPct val="0"/>
            </a:spcBef>
            <a:spcAft>
              <a:spcPct val="35000"/>
            </a:spcAft>
          </a:pPr>
          <a:r>
            <a:rPr lang="en-CA" sz="1900" kern="1200" dirty="0" smtClean="0"/>
            <a:t>Inquiry</a:t>
          </a:r>
        </a:p>
      </dsp:txBody>
      <dsp:txXfrm>
        <a:off x="5400446" y="1164488"/>
        <a:ext cx="1382572" cy="295031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buClrTx/>
              <a:defRPr sz="1200">
                <a:latin typeface="Arial" pitchFamily="34" charset="0"/>
              </a:defRPr>
            </a:lvl1pPr>
          </a:lstStyle>
          <a:p>
            <a:endParaRPr lang="en-US"/>
          </a:p>
        </p:txBody>
      </p:sp>
      <p:sp>
        <p:nvSpPr>
          <p:cNvPr id="307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buClrTx/>
              <a:defRPr sz="1200">
                <a:latin typeface="Arial" pitchFamily="34" charset="0"/>
              </a:defRPr>
            </a:lvl1pPr>
          </a:lstStyle>
          <a:p>
            <a:endParaRPr lang="en-US"/>
          </a:p>
        </p:txBody>
      </p:sp>
      <p:sp>
        <p:nvSpPr>
          <p:cNvPr id="307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0"/>
              </a:spcBef>
              <a:buClrTx/>
              <a:defRPr sz="1200">
                <a:latin typeface="Arial" pitchFamily="34" charset="0"/>
              </a:defRPr>
            </a:lvl1pPr>
          </a:lstStyle>
          <a:p>
            <a:endParaRPr lang="en-US"/>
          </a:p>
        </p:txBody>
      </p:sp>
      <p:sp>
        <p:nvSpPr>
          <p:cNvPr id="307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0"/>
              </a:spcBef>
              <a:buClrTx/>
              <a:defRPr sz="1200">
                <a:latin typeface="Arial" pitchFamily="34" charset="0"/>
              </a:defRPr>
            </a:lvl1pPr>
          </a:lstStyle>
          <a:p>
            <a:fld id="{F923CB9A-4D82-4F86-9273-C847846E0921}" type="slidenum">
              <a:rPr lang="en-US"/>
              <a:pPr/>
              <a:t>‹#›</a:t>
            </a:fld>
            <a:endParaRPr lang="en-US"/>
          </a:p>
        </p:txBody>
      </p:sp>
    </p:spTree>
    <p:extLst>
      <p:ext uri="{BB962C8B-B14F-4D97-AF65-F5344CB8AC3E}">
        <p14:creationId xmlns:p14="http://schemas.microsoft.com/office/powerpoint/2010/main" val="2735662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buClrTx/>
              <a:defRPr sz="1200">
                <a:latin typeface="Arial" pitchFamily="34" charset="0"/>
              </a:defRPr>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buClrTx/>
              <a:defRPr sz="1200">
                <a:latin typeface="Arial" pitchFamily="34" charset="0"/>
              </a:defRPr>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0"/>
              </a:spcBef>
              <a:buClrTx/>
              <a:defRPr sz="1200">
                <a:latin typeface="Arial" pitchFamily="34" charset="0"/>
              </a:defRPr>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0"/>
              </a:spcBef>
              <a:buClrTx/>
              <a:defRPr sz="1200">
                <a:latin typeface="Arial" pitchFamily="34" charset="0"/>
              </a:defRPr>
            </a:lvl1pPr>
          </a:lstStyle>
          <a:p>
            <a:fld id="{49CDABB5-4274-49B7-A8C9-AB1A1E59AF84}" type="slidenum">
              <a:rPr lang="en-US"/>
              <a:pPr/>
              <a:t>‹#›</a:t>
            </a:fld>
            <a:endParaRPr lang="en-US"/>
          </a:p>
        </p:txBody>
      </p:sp>
    </p:spTree>
    <p:extLst>
      <p:ext uri="{BB962C8B-B14F-4D97-AF65-F5344CB8AC3E}">
        <p14:creationId xmlns:p14="http://schemas.microsoft.com/office/powerpoint/2010/main" val="30293665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1pPr>
    <a:lvl2pPr marL="4572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2pPr>
    <a:lvl3pPr marL="9144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3pPr>
    <a:lvl4pPr marL="13716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4pPr>
    <a:lvl5pPr marL="18288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79" name="Picture 7" descr="original_1253_scaled"/>
          <p:cNvPicPr>
            <a:picLocks noChangeAspect="1" noChangeArrowheads="1"/>
          </p:cNvPicPr>
          <p:nvPr/>
        </p:nvPicPr>
        <p:blipFill>
          <a:blip r:embed="rId2" cstate="print"/>
          <a:srcRect/>
          <a:stretch>
            <a:fillRect/>
          </a:stretch>
        </p:blipFill>
        <p:spPr bwMode="auto">
          <a:xfrm>
            <a:off x="0" y="0"/>
            <a:ext cx="9144000" cy="5257800"/>
          </a:xfrm>
          <a:prstGeom prst="rect">
            <a:avLst/>
          </a:prstGeom>
          <a:noFill/>
        </p:spPr>
      </p:pic>
      <p:sp>
        <p:nvSpPr>
          <p:cNvPr id="3080" name="Rectangle 8"/>
          <p:cNvSpPr>
            <a:spLocks noChangeArrowheads="1"/>
          </p:cNvSpPr>
          <p:nvPr/>
        </p:nvSpPr>
        <p:spPr bwMode="auto">
          <a:xfrm>
            <a:off x="0" y="5257800"/>
            <a:ext cx="9144000" cy="1600200"/>
          </a:xfrm>
          <a:prstGeom prst="rect">
            <a:avLst/>
          </a:prstGeom>
          <a:solidFill>
            <a:srgbClr val="363832"/>
          </a:solidFill>
          <a:ln w="9525">
            <a:noFill/>
            <a:miter lim="800000"/>
            <a:headEnd/>
            <a:tailEnd/>
          </a:ln>
        </p:spPr>
        <p:txBody>
          <a:bodyPr wrap="none" anchor="ctr"/>
          <a:lstStyle/>
          <a:p>
            <a:pPr algn="ctr" eaLnBrk="0" hangingPunct="0">
              <a:spcBef>
                <a:spcPct val="0"/>
              </a:spcBef>
              <a:buClrTx/>
            </a:pPr>
            <a:endParaRPr lang="en-CA">
              <a:latin typeface="Arial" pitchFamily="34" charset="0"/>
            </a:endParaRPr>
          </a:p>
        </p:txBody>
      </p:sp>
      <p:sp>
        <p:nvSpPr>
          <p:cNvPr id="3074" name="Rectangle 2"/>
          <p:cNvSpPr>
            <a:spLocks noGrp="1" noChangeArrowheads="1"/>
          </p:cNvSpPr>
          <p:nvPr>
            <p:ph type="ctrTitle"/>
          </p:nvPr>
        </p:nvSpPr>
        <p:spPr>
          <a:xfrm>
            <a:off x="755650" y="5229225"/>
            <a:ext cx="8077200" cy="5334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755650" y="5805488"/>
            <a:ext cx="8077200" cy="457200"/>
          </a:xfrm>
        </p:spPr>
        <p:txBody>
          <a:bodyPr/>
          <a:lstStyle>
            <a:lvl1pPr marL="0" indent="0">
              <a:buFontTx/>
              <a:buNone/>
              <a:defRPr sz="3200">
                <a:solidFill>
                  <a:schemeClr val="tx2"/>
                </a:solidFill>
              </a:defRPr>
            </a:lvl1pPr>
          </a:lstStyle>
          <a:p>
            <a:r>
              <a:rPr lang="en-US"/>
              <a:t>Click to edit Master subtitle style</a:t>
            </a:r>
          </a:p>
        </p:txBody>
      </p:sp>
      <p:sp>
        <p:nvSpPr>
          <p:cNvPr id="3082" name="Text Box 10"/>
          <p:cNvSpPr txBox="1">
            <a:spLocks noChangeArrowheads="1"/>
          </p:cNvSpPr>
          <p:nvPr userDrawn="1"/>
        </p:nvSpPr>
        <p:spPr bwMode="auto">
          <a:xfrm rot="5400000">
            <a:off x="7353300" y="1425576"/>
            <a:ext cx="3214687" cy="366712"/>
          </a:xfrm>
          <a:prstGeom prst="rect">
            <a:avLst/>
          </a:prstGeom>
          <a:noFill/>
          <a:ln w="9525">
            <a:noFill/>
            <a:miter lim="800000"/>
            <a:headEnd/>
            <a:tailEnd/>
          </a:ln>
          <a:effectLst/>
        </p:spPr>
        <p:txBody>
          <a:bodyPr>
            <a:spAutoFit/>
          </a:bodyPr>
          <a:lstStyle/>
          <a:p>
            <a:pPr>
              <a:spcBef>
                <a:spcPct val="50000"/>
              </a:spcBef>
              <a:buClrTx/>
            </a:pPr>
            <a:r>
              <a:rPr lang="en-CA" sz="1800" baseline="0" dirty="0" smtClean="0">
                <a:solidFill>
                  <a:schemeClr val="bg1"/>
                </a:solidFill>
                <a:latin typeface="Arial" pitchFamily="34" charset="0"/>
              </a:rPr>
              <a:t>CIAE 2013</a:t>
            </a:r>
            <a:endParaRPr lang="en-CA" sz="1800" dirty="0">
              <a:solidFill>
                <a:schemeClr val="bg1"/>
              </a:solidFill>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9263" y="914400"/>
            <a:ext cx="2038350" cy="514508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4213" y="914400"/>
            <a:ext cx="5962650" cy="5145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5373688"/>
            <a:ext cx="8153400" cy="6858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914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914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4213" y="5373688"/>
            <a:ext cx="8153400" cy="685800"/>
          </a:xfrm>
        </p:spPr>
        <p:txBody>
          <a:bodyPr/>
          <a:lstStyle/>
          <a:p>
            <a:r>
              <a:rPr lang="en-US" smtClean="0"/>
              <a:t>Click to edit Master title style</a:t>
            </a:r>
            <a:endParaRPr lang="en-CA"/>
          </a:p>
        </p:txBody>
      </p:sp>
      <p:sp>
        <p:nvSpPr>
          <p:cNvPr id="3" name="Content Placeholder 2"/>
          <p:cNvSpPr>
            <a:spLocks noGrp="1"/>
          </p:cNvSpPr>
          <p:nvPr>
            <p:ph sz="quarter" idx="1"/>
          </p:nvPr>
        </p:nvSpPr>
        <p:spPr>
          <a:xfrm>
            <a:off x="685800" y="914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914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685800" y="3048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Content Placeholder 5"/>
          <p:cNvSpPr>
            <a:spLocks noGrp="1"/>
          </p:cNvSpPr>
          <p:nvPr>
            <p:ph sz="quarter" idx="4"/>
          </p:nvPr>
        </p:nvSpPr>
        <p:spPr>
          <a:xfrm>
            <a:off x="4648200" y="3048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914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914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0" y="5257800"/>
            <a:ext cx="9144000" cy="1600200"/>
          </a:xfrm>
          <a:prstGeom prst="rect">
            <a:avLst/>
          </a:prstGeom>
          <a:solidFill>
            <a:srgbClr val="363832"/>
          </a:solidFill>
          <a:ln w="9525">
            <a:noFill/>
            <a:miter lim="800000"/>
            <a:headEnd/>
            <a:tailEnd/>
          </a:ln>
        </p:spPr>
        <p:txBody>
          <a:bodyPr wrap="none" anchor="ctr"/>
          <a:lstStyle/>
          <a:p>
            <a:endParaRPr lang="en-CA"/>
          </a:p>
        </p:txBody>
      </p:sp>
      <p:pic>
        <p:nvPicPr>
          <p:cNvPr id="1034" name="Picture 10" descr="SFU_colour_wht-bg"/>
          <p:cNvPicPr>
            <a:picLocks noChangeAspect="1" noChangeArrowheads="1"/>
          </p:cNvPicPr>
          <p:nvPr/>
        </p:nvPicPr>
        <p:blipFill>
          <a:blip r:embed="rId15" cstate="print"/>
          <a:srcRect/>
          <a:stretch>
            <a:fillRect/>
          </a:stretch>
        </p:blipFill>
        <p:spPr bwMode="auto">
          <a:xfrm>
            <a:off x="685800" y="0"/>
            <a:ext cx="4343400" cy="668338"/>
          </a:xfrm>
          <a:prstGeom prst="rect">
            <a:avLst/>
          </a:prstGeom>
          <a:noFill/>
          <a:effectLst/>
        </p:spPr>
      </p:pic>
      <p:sp>
        <p:nvSpPr>
          <p:cNvPr id="1026" name="Rectangle 2"/>
          <p:cNvSpPr>
            <a:spLocks noGrp="1" noChangeArrowheads="1"/>
          </p:cNvSpPr>
          <p:nvPr>
            <p:ph type="title"/>
          </p:nvPr>
        </p:nvSpPr>
        <p:spPr bwMode="auto">
          <a:xfrm>
            <a:off x="684213" y="5373688"/>
            <a:ext cx="8153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9144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0" name="Text Box 16"/>
          <p:cNvSpPr txBox="1">
            <a:spLocks noChangeArrowheads="1"/>
          </p:cNvSpPr>
          <p:nvPr userDrawn="1"/>
        </p:nvSpPr>
        <p:spPr bwMode="auto">
          <a:xfrm rot="5400000">
            <a:off x="7353300" y="1427163"/>
            <a:ext cx="3214688" cy="366712"/>
          </a:xfrm>
          <a:prstGeom prst="rect">
            <a:avLst/>
          </a:prstGeom>
          <a:noFill/>
          <a:ln w="9525">
            <a:noFill/>
            <a:miter lim="800000"/>
            <a:headEnd/>
            <a:tailEnd/>
          </a:ln>
          <a:effectLst/>
        </p:spPr>
        <p:txBody>
          <a:bodyPr>
            <a:spAutoFit/>
          </a:bodyPr>
          <a:lstStyle/>
          <a:p>
            <a:pPr>
              <a:spcBef>
                <a:spcPct val="50000"/>
              </a:spcBef>
              <a:buClrTx/>
            </a:pPr>
            <a:r>
              <a:rPr lang="en-CA" sz="1800" dirty="0" smtClean="0">
                <a:solidFill>
                  <a:schemeClr val="accent1"/>
                </a:solidFill>
                <a:latin typeface="Arial" pitchFamily="34" charset="0"/>
              </a:rPr>
              <a:t>CIAE</a:t>
            </a:r>
            <a:r>
              <a:rPr lang="en-CA" sz="1800" baseline="0" dirty="0" smtClean="0">
                <a:solidFill>
                  <a:schemeClr val="accent1"/>
                </a:solidFill>
                <a:latin typeface="Arial" pitchFamily="34" charset="0"/>
              </a:rPr>
              <a:t> 2013</a:t>
            </a:r>
            <a:endParaRPr lang="en-CA" sz="1800" dirty="0">
              <a:solidFill>
                <a:schemeClr val="accent1"/>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Helvetica" pitchFamily="68" charset="0"/>
          <a:ea typeface="ＭＳ Ｐゴシック" pitchFamily="34" charset="-128"/>
        </a:defRPr>
      </a:lvl2pPr>
      <a:lvl3pPr algn="l" rtl="0" fontAlgn="base">
        <a:spcBef>
          <a:spcPct val="0"/>
        </a:spcBef>
        <a:spcAft>
          <a:spcPct val="0"/>
        </a:spcAft>
        <a:defRPr sz="3600">
          <a:solidFill>
            <a:schemeClr val="tx2"/>
          </a:solidFill>
          <a:latin typeface="Helvetica" pitchFamily="68" charset="0"/>
          <a:ea typeface="ＭＳ Ｐゴシック" pitchFamily="34" charset="-128"/>
        </a:defRPr>
      </a:lvl3pPr>
      <a:lvl4pPr algn="l" rtl="0" fontAlgn="base">
        <a:spcBef>
          <a:spcPct val="0"/>
        </a:spcBef>
        <a:spcAft>
          <a:spcPct val="0"/>
        </a:spcAft>
        <a:defRPr sz="3600">
          <a:solidFill>
            <a:schemeClr val="tx2"/>
          </a:solidFill>
          <a:latin typeface="Helvetica" pitchFamily="68" charset="0"/>
          <a:ea typeface="ＭＳ Ｐゴシック" pitchFamily="34" charset="-128"/>
        </a:defRPr>
      </a:lvl4pPr>
      <a:lvl5pPr algn="l" rtl="0" fontAlgn="base">
        <a:spcBef>
          <a:spcPct val="0"/>
        </a:spcBef>
        <a:spcAft>
          <a:spcPct val="0"/>
        </a:spcAft>
        <a:defRPr sz="3600">
          <a:solidFill>
            <a:schemeClr val="tx2"/>
          </a:solidFill>
          <a:latin typeface="Helvetica" pitchFamily="68" charset="0"/>
          <a:ea typeface="ＭＳ Ｐゴシック" pitchFamily="34" charset="-128"/>
        </a:defRPr>
      </a:lvl5pPr>
      <a:lvl6pPr marL="457200" algn="l" rtl="0" fontAlgn="base">
        <a:spcBef>
          <a:spcPct val="0"/>
        </a:spcBef>
        <a:spcAft>
          <a:spcPct val="0"/>
        </a:spcAft>
        <a:defRPr sz="3600">
          <a:solidFill>
            <a:schemeClr val="tx2"/>
          </a:solidFill>
          <a:latin typeface="Helvetica" pitchFamily="68" charset="0"/>
          <a:ea typeface="ＭＳ Ｐゴシック" pitchFamily="34" charset="-128"/>
        </a:defRPr>
      </a:lvl6pPr>
      <a:lvl7pPr marL="914400" algn="l" rtl="0" fontAlgn="base">
        <a:spcBef>
          <a:spcPct val="0"/>
        </a:spcBef>
        <a:spcAft>
          <a:spcPct val="0"/>
        </a:spcAft>
        <a:defRPr sz="3600">
          <a:solidFill>
            <a:schemeClr val="tx2"/>
          </a:solidFill>
          <a:latin typeface="Helvetica" pitchFamily="68" charset="0"/>
          <a:ea typeface="ＭＳ Ｐゴシック" pitchFamily="34" charset="-128"/>
        </a:defRPr>
      </a:lvl7pPr>
      <a:lvl8pPr marL="1371600" algn="l" rtl="0" fontAlgn="base">
        <a:spcBef>
          <a:spcPct val="0"/>
        </a:spcBef>
        <a:spcAft>
          <a:spcPct val="0"/>
        </a:spcAft>
        <a:defRPr sz="3600">
          <a:solidFill>
            <a:schemeClr val="tx2"/>
          </a:solidFill>
          <a:latin typeface="Helvetica" pitchFamily="68" charset="0"/>
          <a:ea typeface="ＭＳ Ｐゴシック" pitchFamily="34" charset="-128"/>
        </a:defRPr>
      </a:lvl8pPr>
      <a:lvl9pPr marL="1828800" algn="l" rtl="0" fontAlgn="base">
        <a:spcBef>
          <a:spcPct val="0"/>
        </a:spcBef>
        <a:spcAft>
          <a:spcPct val="0"/>
        </a:spcAft>
        <a:defRPr sz="3600">
          <a:solidFill>
            <a:schemeClr val="tx2"/>
          </a:solidFill>
          <a:latin typeface="Helvetica" pitchFamily="68" charset="0"/>
          <a:ea typeface="ＭＳ Ｐゴシック" pitchFamily="34" charset="-128"/>
        </a:defRPr>
      </a:lvl9pPr>
    </p:titleStyle>
    <p:bodyStyle>
      <a:lvl1pPr marL="342900" indent="-342900" algn="l" rtl="0" fontAlgn="base">
        <a:spcBef>
          <a:spcPct val="20000"/>
        </a:spcBef>
        <a:spcAft>
          <a:spcPct val="0"/>
        </a:spcAft>
        <a:buClr>
          <a:schemeClr val="accent1"/>
        </a:buClr>
        <a:buChar char="•"/>
        <a:defRPr sz="2800">
          <a:solidFill>
            <a:schemeClr val="tx1"/>
          </a:solidFill>
          <a:latin typeface="+mn-lt"/>
          <a:ea typeface="+mn-ea"/>
          <a:cs typeface="+mn-cs"/>
        </a:defRPr>
      </a:lvl1pPr>
      <a:lvl2pPr marL="742950" indent="-285750" algn="l" rtl="0" fontAlgn="base">
        <a:spcBef>
          <a:spcPct val="20000"/>
        </a:spcBef>
        <a:spcAft>
          <a:spcPct val="0"/>
        </a:spcAft>
        <a:buClr>
          <a:schemeClr val="accent2"/>
        </a:buClr>
        <a:buChar char="–"/>
        <a:defRPr sz="2400">
          <a:solidFill>
            <a:schemeClr val="tx1"/>
          </a:solidFill>
          <a:latin typeface="+mn-lt"/>
          <a:ea typeface="+mn-ea"/>
        </a:defRPr>
      </a:lvl2pPr>
      <a:lvl3pPr marL="1143000" indent="-228600" algn="l" rtl="0" fontAlgn="base">
        <a:spcBef>
          <a:spcPct val="20000"/>
        </a:spcBef>
        <a:spcAft>
          <a:spcPct val="0"/>
        </a:spcAft>
        <a:buClr>
          <a:schemeClr val="accent1"/>
        </a:buClr>
        <a:buChar char="•"/>
        <a:defRPr sz="2000">
          <a:solidFill>
            <a:schemeClr val="tx1"/>
          </a:solidFill>
          <a:latin typeface="+mn-lt"/>
          <a:ea typeface="+mn-ea"/>
        </a:defRPr>
      </a:lvl3pPr>
      <a:lvl4pPr marL="1600200" indent="-228600" algn="l" rtl="0" fontAlgn="base">
        <a:spcBef>
          <a:spcPct val="20000"/>
        </a:spcBef>
        <a:spcAft>
          <a:spcPct val="0"/>
        </a:spcAft>
        <a:buClr>
          <a:schemeClr val="accent2"/>
        </a:buClr>
        <a:buChar char="–"/>
        <a:defRPr>
          <a:solidFill>
            <a:schemeClr val="tx1"/>
          </a:solidFill>
          <a:latin typeface="+mn-lt"/>
          <a:ea typeface="+mn-ea"/>
        </a:defRPr>
      </a:lvl4pPr>
      <a:lvl5pPr marL="2057400" indent="-228600" algn="l" rtl="0" fontAlgn="base">
        <a:spcBef>
          <a:spcPct val="20000"/>
        </a:spcBef>
        <a:spcAft>
          <a:spcPct val="0"/>
        </a:spcAft>
        <a:buClr>
          <a:schemeClr val="accent1"/>
        </a:buClr>
        <a:buChar char="»"/>
        <a:defRPr>
          <a:solidFill>
            <a:schemeClr val="tx1"/>
          </a:solidFill>
          <a:latin typeface="+mn-lt"/>
          <a:ea typeface="+mn-ea"/>
        </a:defRPr>
      </a:lvl5pPr>
      <a:lvl6pPr marL="2514600" indent="-228600" algn="l" rtl="0" fontAlgn="base">
        <a:spcBef>
          <a:spcPct val="20000"/>
        </a:spcBef>
        <a:spcAft>
          <a:spcPct val="0"/>
        </a:spcAft>
        <a:buClr>
          <a:schemeClr val="accent1"/>
        </a:buClr>
        <a:buChar char="»"/>
        <a:defRPr>
          <a:solidFill>
            <a:schemeClr val="tx1"/>
          </a:solidFill>
          <a:latin typeface="+mn-lt"/>
          <a:ea typeface="+mn-ea"/>
        </a:defRPr>
      </a:lvl6pPr>
      <a:lvl7pPr marL="2971800" indent="-228600" algn="l" rtl="0" fontAlgn="base">
        <a:spcBef>
          <a:spcPct val="20000"/>
        </a:spcBef>
        <a:spcAft>
          <a:spcPct val="0"/>
        </a:spcAft>
        <a:buClr>
          <a:schemeClr val="accent1"/>
        </a:buClr>
        <a:buChar char="»"/>
        <a:defRPr>
          <a:solidFill>
            <a:schemeClr val="tx1"/>
          </a:solidFill>
          <a:latin typeface="+mn-lt"/>
          <a:ea typeface="+mn-ea"/>
        </a:defRPr>
      </a:lvl7pPr>
      <a:lvl8pPr marL="3429000" indent="-228600" algn="l" rtl="0" fontAlgn="base">
        <a:spcBef>
          <a:spcPct val="20000"/>
        </a:spcBef>
        <a:spcAft>
          <a:spcPct val="0"/>
        </a:spcAft>
        <a:buClr>
          <a:schemeClr val="accent1"/>
        </a:buClr>
        <a:buChar char="»"/>
        <a:defRPr>
          <a:solidFill>
            <a:schemeClr val="tx1"/>
          </a:solidFill>
          <a:latin typeface="+mn-lt"/>
          <a:ea typeface="+mn-ea"/>
        </a:defRPr>
      </a:lvl8pPr>
      <a:lvl9pPr marL="3886200" indent="-228600" algn="l" rtl="0" fontAlgn="base">
        <a:spcBef>
          <a:spcPct val="20000"/>
        </a:spcBef>
        <a:spcAft>
          <a:spcPct val="0"/>
        </a:spcAft>
        <a:buClr>
          <a:schemeClr val="accent1"/>
        </a:buClr>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5576" y="5301208"/>
            <a:ext cx="8077200" cy="1080120"/>
          </a:xfrm>
        </p:spPr>
        <p:txBody>
          <a:bodyPr/>
          <a:lstStyle/>
          <a:p>
            <a:r>
              <a:rPr lang="en-AU" sz="3200" dirty="0" smtClean="0"/>
              <a:t>What Teachers Want</a:t>
            </a:r>
            <a:endParaRPr lang="en-CA" sz="3200" dirty="0"/>
          </a:p>
        </p:txBody>
      </p:sp>
      <p:sp>
        <p:nvSpPr>
          <p:cNvPr id="5" name="Subtitle 4"/>
          <p:cNvSpPr>
            <a:spLocks noGrp="1"/>
          </p:cNvSpPr>
          <p:nvPr>
            <p:ph type="subTitle" idx="1"/>
          </p:nvPr>
        </p:nvSpPr>
        <p:spPr>
          <a:xfrm>
            <a:off x="899592" y="6237312"/>
            <a:ext cx="8077200" cy="457200"/>
          </a:xfrm>
        </p:spPr>
        <p:txBody>
          <a:bodyPr/>
          <a:lstStyle/>
          <a:p>
            <a:pPr algn="r"/>
            <a:r>
              <a:rPr lang="en-CA" dirty="0" smtClean="0"/>
              <a:t> Peter Liljedahl</a:t>
            </a:r>
            <a:endParaRPr lang="en-CA" dirty="0"/>
          </a:p>
        </p:txBody>
      </p:sp>
    </p:spTree>
    <p:extLst>
      <p:ext uri="{BB962C8B-B14F-4D97-AF65-F5344CB8AC3E}">
        <p14:creationId xmlns:p14="http://schemas.microsoft.com/office/powerpoint/2010/main" val="2742130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4. Out With the </a:t>
            </a:r>
            <a:r>
              <a:rPr lang="en-CA" dirty="0" smtClean="0"/>
              <a:t>Old</a:t>
            </a:r>
            <a:endParaRPr lang="en-US" dirty="0"/>
          </a:p>
        </p:txBody>
      </p:sp>
      <p:sp>
        <p:nvSpPr>
          <p:cNvPr id="3" name="Content Placeholder 2"/>
          <p:cNvSpPr>
            <a:spLocks noGrp="1"/>
          </p:cNvSpPr>
          <p:nvPr>
            <p:ph idx="1"/>
          </p:nvPr>
        </p:nvSpPr>
        <p:spPr/>
        <p:txBody>
          <a:bodyPr/>
          <a:lstStyle/>
          <a:p>
            <a:pPr marL="0" indent="0" algn="ctr">
              <a:buNone/>
            </a:pPr>
            <a:r>
              <a:rPr lang="en-AU" dirty="0" smtClean="0">
                <a:solidFill>
                  <a:srgbClr val="FF0000"/>
                </a:solidFill>
              </a:rPr>
              <a:t>have </a:t>
            </a:r>
            <a:r>
              <a:rPr lang="en-AU" dirty="0">
                <a:solidFill>
                  <a:srgbClr val="FF0000"/>
                </a:solidFill>
              </a:rPr>
              <a:t>already rejected the current paradigm </a:t>
            </a:r>
            <a:endParaRPr lang="en-AU" dirty="0" smtClean="0">
              <a:solidFill>
                <a:srgbClr val="FF0000"/>
              </a:solidFill>
            </a:endParaRPr>
          </a:p>
          <a:p>
            <a:pPr marL="0" indent="0" algn="ctr">
              <a:spcBef>
                <a:spcPts val="0"/>
              </a:spcBef>
              <a:buNone/>
            </a:pPr>
            <a:r>
              <a:rPr lang="en-AU" dirty="0" smtClean="0">
                <a:solidFill>
                  <a:srgbClr val="FF0000"/>
                </a:solidFill>
              </a:rPr>
              <a:t>- looking </a:t>
            </a:r>
            <a:r>
              <a:rPr lang="en-AU" dirty="0">
                <a:solidFill>
                  <a:srgbClr val="FF0000"/>
                </a:solidFill>
              </a:rPr>
              <a:t>for something to fill the </a:t>
            </a:r>
            <a:r>
              <a:rPr lang="en-AU" dirty="0" smtClean="0">
                <a:solidFill>
                  <a:srgbClr val="FF0000"/>
                </a:solidFill>
              </a:rPr>
              <a:t>void -</a:t>
            </a:r>
            <a:endParaRPr lang="en-AU" i="1" dirty="0" smtClean="0">
              <a:solidFill>
                <a:srgbClr val="FF0000"/>
              </a:solidFill>
            </a:endParaRPr>
          </a:p>
          <a:p>
            <a:r>
              <a:rPr lang="en-AU" sz="2400" i="1" dirty="0" smtClean="0"/>
              <a:t>"</a:t>
            </a:r>
            <a:r>
              <a:rPr lang="en-AU" sz="2400" i="1" dirty="0"/>
              <a:t>My kids can't think for themselves in problem solving. I don't know what I'm doing wrong, but it doesn't matter. I just need to start over with a new plan."</a:t>
            </a:r>
            <a:endParaRPr lang="en-US" sz="2400" i="1" dirty="0"/>
          </a:p>
          <a:p>
            <a:r>
              <a:rPr lang="en-AU" sz="2400" i="1" dirty="0"/>
              <a:t>"I can't stand the way group work </a:t>
            </a:r>
            <a:r>
              <a:rPr lang="en-AU" sz="2400" i="1" dirty="0" smtClean="0"/>
              <a:t>[is not] working </a:t>
            </a:r>
            <a:r>
              <a:rPr lang="en-AU" sz="2400" i="1" dirty="0"/>
              <a:t>in my </a:t>
            </a:r>
            <a:r>
              <a:rPr lang="en-AU" sz="2400" i="1" dirty="0" smtClean="0"/>
              <a:t>classroom. I </a:t>
            </a:r>
            <a:r>
              <a:rPr lang="en-AU" sz="2400" i="1" dirty="0"/>
              <a:t>have given up with what I've been doing and am looking to learn something completely different."</a:t>
            </a:r>
            <a:endParaRPr lang="en-US" sz="2400" i="1" dirty="0"/>
          </a:p>
          <a:p>
            <a:pPr marL="0" indent="0">
              <a:buNone/>
            </a:pPr>
            <a:r>
              <a:rPr lang="en-US" sz="1600" dirty="0">
                <a:solidFill>
                  <a:srgbClr val="FF0000"/>
                </a:solidFill>
              </a:rPr>
              <a:t>no </a:t>
            </a:r>
            <a:r>
              <a:rPr lang="en-US" sz="1600" dirty="0" smtClean="0">
                <a:solidFill>
                  <a:srgbClr val="FF0000"/>
                </a:solidFill>
              </a:rPr>
              <a:t>anxiety – often hypercritical</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4512478"/>
            <a:ext cx="1889349" cy="2097872"/>
          </a:xfrm>
          <a:prstGeom prst="rect">
            <a:avLst/>
          </a:prstGeom>
        </p:spPr>
      </p:pic>
    </p:spTree>
    <p:extLst>
      <p:ext uri="{BB962C8B-B14F-4D97-AF65-F5344CB8AC3E}">
        <p14:creationId xmlns:p14="http://schemas.microsoft.com/office/powerpoint/2010/main" val="186770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5. </a:t>
            </a:r>
            <a:r>
              <a:rPr lang="en-CA" dirty="0" smtClean="0"/>
              <a:t>Inquiry</a:t>
            </a:r>
            <a:endParaRPr lang="en-US" dirty="0"/>
          </a:p>
        </p:txBody>
      </p:sp>
      <p:sp>
        <p:nvSpPr>
          <p:cNvPr id="3" name="Content Placeholder 2"/>
          <p:cNvSpPr>
            <a:spLocks noGrp="1"/>
          </p:cNvSpPr>
          <p:nvPr>
            <p:ph idx="1"/>
          </p:nvPr>
        </p:nvSpPr>
        <p:spPr/>
        <p:txBody>
          <a:bodyPr/>
          <a:lstStyle/>
          <a:p>
            <a:pPr marL="0" indent="0" algn="ctr">
              <a:buNone/>
            </a:pPr>
            <a:r>
              <a:rPr lang="en-AU" dirty="0" smtClean="0">
                <a:solidFill>
                  <a:srgbClr val="FF0000"/>
                </a:solidFill>
              </a:rPr>
              <a:t>open to any new ideas </a:t>
            </a:r>
          </a:p>
          <a:p>
            <a:pPr marL="0" indent="0" algn="ctr">
              <a:buNone/>
            </a:pPr>
            <a:r>
              <a:rPr lang="en-AU" dirty="0" smtClean="0">
                <a:solidFill>
                  <a:srgbClr val="FF0000"/>
                </a:solidFill>
              </a:rPr>
              <a:t>- often methodical in their change -</a:t>
            </a:r>
          </a:p>
          <a:p>
            <a:endParaRPr lang="en-AU" dirty="0" smtClean="0"/>
          </a:p>
          <a:p>
            <a:r>
              <a:rPr lang="en-AU" i="1" dirty="0" smtClean="0"/>
              <a:t>"I'm not really looking for anything in particular. But, I'm eager to hear about some new ideas on assessment.“</a:t>
            </a:r>
          </a:p>
          <a:p>
            <a:pPr marL="0" lvl="0" indent="0">
              <a:buClr>
                <a:srgbClr val="9E0927"/>
              </a:buClr>
              <a:buNone/>
            </a:pPr>
            <a:endParaRPr lang="en-US" sz="1600" dirty="0" smtClean="0">
              <a:solidFill>
                <a:srgbClr val="FF0000"/>
              </a:solidFill>
            </a:endParaRPr>
          </a:p>
          <a:p>
            <a:pPr marL="0" lvl="0" indent="0">
              <a:buClr>
                <a:srgbClr val="9E0927"/>
              </a:buClr>
              <a:buNone/>
            </a:pPr>
            <a:endParaRPr lang="en-US" sz="1600" dirty="0">
              <a:solidFill>
                <a:srgbClr val="FF0000"/>
              </a:solidFill>
            </a:endParaRPr>
          </a:p>
          <a:p>
            <a:pPr marL="0" lvl="0" indent="0">
              <a:buClr>
                <a:srgbClr val="9E0927"/>
              </a:buClr>
              <a:buNone/>
            </a:pPr>
            <a:endParaRPr lang="en-US" sz="2400" dirty="0" smtClean="0">
              <a:solidFill>
                <a:srgbClr val="FF0000"/>
              </a:solidFill>
            </a:endParaRPr>
          </a:p>
          <a:p>
            <a:pPr marL="0" lvl="0" indent="0">
              <a:buClr>
                <a:srgbClr val="9E0927"/>
              </a:buClr>
              <a:buNone/>
            </a:pPr>
            <a:r>
              <a:rPr lang="en-US" sz="1600" dirty="0" smtClean="0">
                <a:solidFill>
                  <a:srgbClr val="FF0000"/>
                </a:solidFill>
              </a:rPr>
              <a:t>no </a:t>
            </a:r>
            <a:r>
              <a:rPr lang="en-US" sz="1600" dirty="0">
                <a:solidFill>
                  <a:srgbClr val="FF0000"/>
                </a:solidFill>
              </a:rPr>
              <a:t>anxiety – </a:t>
            </a:r>
            <a:r>
              <a:rPr lang="en-US" sz="1600" dirty="0" smtClean="0">
                <a:solidFill>
                  <a:srgbClr val="FF0000"/>
                </a:solidFill>
              </a:rPr>
              <a:t>very reflective</a:t>
            </a:r>
            <a:endParaRPr lang="en-US" dirty="0">
              <a:solidFill>
                <a:srgbClr val="000000"/>
              </a:solidFill>
            </a:endParaRPr>
          </a:p>
          <a:p>
            <a:endParaRPr lang="en-US" i="1"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4136288"/>
            <a:ext cx="1303934" cy="1785823"/>
          </a:xfrm>
          <a:prstGeom prst="rect">
            <a:avLst/>
          </a:prstGeom>
        </p:spPr>
      </p:pic>
    </p:spTree>
    <p:extLst>
      <p:ext uri="{BB962C8B-B14F-4D97-AF65-F5344CB8AC3E}">
        <p14:creationId xmlns:p14="http://schemas.microsoft.com/office/powerpoint/2010/main" val="36596871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Conclusion </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6229452"/>
              </p:ext>
            </p:extLst>
          </p:nvPr>
        </p:nvGraphicFramePr>
        <p:xfrm>
          <a:off x="683568" y="916507"/>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bwMode="auto">
          <a:xfrm>
            <a:off x="323528" y="3012635"/>
            <a:ext cx="216024" cy="216024"/>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3400" marR="0" indent="-533400" algn="l" defTabSz="914400" rtl="0" eaLnBrk="1" fontAlgn="base" latinLnBrk="0" hangingPunct="1">
              <a:lnSpc>
                <a:spcPct val="100000"/>
              </a:lnSpc>
              <a:spcBef>
                <a:spcPct val="20000"/>
              </a:spcBef>
              <a:spcAft>
                <a:spcPct val="0"/>
              </a:spcAft>
              <a:buClr>
                <a:schemeClr val="accent1"/>
              </a:buClr>
              <a:buSzTx/>
              <a:buFontTx/>
              <a:buNone/>
              <a:tabLst/>
            </a:pPr>
            <a:endParaRPr kumimoji="0" lang="en-CA"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endParaRPr>
          </a:p>
        </p:txBody>
      </p:sp>
      <p:sp>
        <p:nvSpPr>
          <p:cNvPr id="6" name="TextBox 5"/>
          <p:cNvSpPr txBox="1"/>
          <p:nvPr/>
        </p:nvSpPr>
        <p:spPr>
          <a:xfrm>
            <a:off x="416732" y="3120647"/>
            <a:ext cx="1656184" cy="384721"/>
          </a:xfrm>
          <a:prstGeom prst="rect">
            <a:avLst/>
          </a:prstGeom>
          <a:noFill/>
        </p:spPr>
        <p:txBody>
          <a:bodyPr wrap="square" rtlCol="0">
            <a:spAutoFit/>
          </a:bodyPr>
          <a:lstStyle/>
          <a:p>
            <a:r>
              <a:rPr lang="en-CA" sz="1900" dirty="0" smtClean="0"/>
              <a:t>Resistance</a:t>
            </a:r>
            <a:endParaRPr lang="en-CA" sz="1900" dirty="0"/>
          </a:p>
        </p:txBody>
      </p:sp>
      <p:sp>
        <p:nvSpPr>
          <p:cNvPr id="7" name="Shape 6"/>
          <p:cNvSpPr/>
          <p:nvPr/>
        </p:nvSpPr>
        <p:spPr>
          <a:xfrm rot="1988155">
            <a:off x="1069046" y="977800"/>
            <a:ext cx="2862889" cy="3184229"/>
          </a:xfrm>
          <a:custGeom>
            <a:avLst/>
            <a:gdLst>
              <a:gd name="connsiteX0" fmla="*/ 0 w 2862889"/>
              <a:gd name="connsiteY0" fmla="*/ 3113888 h 3113888"/>
              <a:gd name="connsiteX1" fmla="*/ 2367895 w 2862889"/>
              <a:gd name="connsiteY1" fmla="*/ 357861 h 3113888"/>
              <a:gd name="connsiteX2" fmla="*/ 2327574 w 2862889"/>
              <a:gd name="connsiteY2" fmla="*/ 0 h 3113888"/>
              <a:gd name="connsiteX3" fmla="*/ 2862889 w 2862889"/>
              <a:gd name="connsiteY3" fmla="*/ 391040 h 3113888"/>
              <a:gd name="connsiteX4" fmla="*/ 2450778 w 2862889"/>
              <a:gd name="connsiteY4" fmla="*/ 1093468 h 3113888"/>
              <a:gd name="connsiteX5" fmla="*/ 2410457 w 2862889"/>
              <a:gd name="connsiteY5" fmla="*/ 735607 h 3113888"/>
              <a:gd name="connsiteX6" fmla="*/ 0 w 2862889"/>
              <a:gd name="connsiteY6" fmla="*/ 3113888 h 3113888"/>
              <a:gd name="connsiteX0" fmla="*/ 0 w 2862889"/>
              <a:gd name="connsiteY0" fmla="*/ 3113888 h 3113888"/>
              <a:gd name="connsiteX1" fmla="*/ 2367895 w 2862889"/>
              <a:gd name="connsiteY1" fmla="*/ 357861 h 3113888"/>
              <a:gd name="connsiteX2" fmla="*/ 2327574 w 2862889"/>
              <a:gd name="connsiteY2" fmla="*/ 0 h 3113888"/>
              <a:gd name="connsiteX3" fmla="*/ 2862889 w 2862889"/>
              <a:gd name="connsiteY3" fmla="*/ 391040 h 3113888"/>
              <a:gd name="connsiteX4" fmla="*/ 2461094 w 2862889"/>
              <a:gd name="connsiteY4" fmla="*/ 809664 h 3113888"/>
              <a:gd name="connsiteX5" fmla="*/ 2410457 w 2862889"/>
              <a:gd name="connsiteY5" fmla="*/ 735607 h 3113888"/>
              <a:gd name="connsiteX6" fmla="*/ 0 w 2862889"/>
              <a:gd name="connsiteY6" fmla="*/ 3113888 h 3113888"/>
              <a:gd name="connsiteX0" fmla="*/ 0 w 2862889"/>
              <a:gd name="connsiteY0" fmla="*/ 3113888 h 3113888"/>
              <a:gd name="connsiteX1" fmla="*/ 2367895 w 2862889"/>
              <a:gd name="connsiteY1" fmla="*/ 357861 h 3113888"/>
              <a:gd name="connsiteX2" fmla="*/ 2327574 w 2862889"/>
              <a:gd name="connsiteY2" fmla="*/ 0 h 3113888"/>
              <a:gd name="connsiteX3" fmla="*/ 2862889 w 2862889"/>
              <a:gd name="connsiteY3" fmla="*/ 391040 h 3113888"/>
              <a:gd name="connsiteX4" fmla="*/ 2461094 w 2862889"/>
              <a:gd name="connsiteY4" fmla="*/ 809664 h 3113888"/>
              <a:gd name="connsiteX5" fmla="*/ 2476486 w 2862889"/>
              <a:gd name="connsiteY5" fmla="*/ 562118 h 3113888"/>
              <a:gd name="connsiteX6" fmla="*/ 0 w 2862889"/>
              <a:gd name="connsiteY6" fmla="*/ 3113888 h 3113888"/>
              <a:gd name="connsiteX0" fmla="*/ 0 w 2862889"/>
              <a:gd name="connsiteY0" fmla="*/ 2937544 h 2937544"/>
              <a:gd name="connsiteX1" fmla="*/ 2367895 w 2862889"/>
              <a:gd name="connsiteY1" fmla="*/ 181517 h 2937544"/>
              <a:gd name="connsiteX2" fmla="*/ 2556776 w 2862889"/>
              <a:gd name="connsiteY2" fmla="*/ 0 h 2937544"/>
              <a:gd name="connsiteX3" fmla="*/ 2862889 w 2862889"/>
              <a:gd name="connsiteY3" fmla="*/ 214696 h 2937544"/>
              <a:gd name="connsiteX4" fmla="*/ 2461094 w 2862889"/>
              <a:gd name="connsiteY4" fmla="*/ 633320 h 2937544"/>
              <a:gd name="connsiteX5" fmla="*/ 2476486 w 2862889"/>
              <a:gd name="connsiteY5" fmla="*/ 385774 h 2937544"/>
              <a:gd name="connsiteX6" fmla="*/ 0 w 2862889"/>
              <a:gd name="connsiteY6" fmla="*/ 2937544 h 2937544"/>
              <a:gd name="connsiteX0" fmla="*/ 0 w 2862889"/>
              <a:gd name="connsiteY0" fmla="*/ 2937544 h 2937544"/>
              <a:gd name="connsiteX1" fmla="*/ 2515036 w 2862889"/>
              <a:gd name="connsiteY1" fmla="*/ 232151 h 2937544"/>
              <a:gd name="connsiteX2" fmla="*/ 2556776 w 2862889"/>
              <a:gd name="connsiteY2" fmla="*/ 0 h 2937544"/>
              <a:gd name="connsiteX3" fmla="*/ 2862889 w 2862889"/>
              <a:gd name="connsiteY3" fmla="*/ 214696 h 2937544"/>
              <a:gd name="connsiteX4" fmla="*/ 2461094 w 2862889"/>
              <a:gd name="connsiteY4" fmla="*/ 633320 h 2937544"/>
              <a:gd name="connsiteX5" fmla="*/ 2476486 w 2862889"/>
              <a:gd name="connsiteY5" fmla="*/ 385774 h 2937544"/>
              <a:gd name="connsiteX6" fmla="*/ 0 w 2862889"/>
              <a:gd name="connsiteY6" fmla="*/ 2937544 h 2937544"/>
              <a:gd name="connsiteX0" fmla="*/ 0 w 2862889"/>
              <a:gd name="connsiteY0" fmla="*/ 2937544 h 2937544"/>
              <a:gd name="connsiteX1" fmla="*/ 2515036 w 2862889"/>
              <a:gd name="connsiteY1" fmla="*/ 232151 h 2937544"/>
              <a:gd name="connsiteX2" fmla="*/ 2556776 w 2862889"/>
              <a:gd name="connsiteY2" fmla="*/ 0 h 2937544"/>
              <a:gd name="connsiteX3" fmla="*/ 2862889 w 2862889"/>
              <a:gd name="connsiteY3" fmla="*/ 214696 h 2937544"/>
              <a:gd name="connsiteX4" fmla="*/ 2461094 w 2862889"/>
              <a:gd name="connsiteY4" fmla="*/ 633320 h 2937544"/>
              <a:gd name="connsiteX5" fmla="*/ 2476486 w 2862889"/>
              <a:gd name="connsiteY5" fmla="*/ 385774 h 2937544"/>
              <a:gd name="connsiteX6" fmla="*/ 0 w 2862889"/>
              <a:gd name="connsiteY6" fmla="*/ 2937544 h 2937544"/>
              <a:gd name="connsiteX0" fmla="*/ 0 w 2862889"/>
              <a:gd name="connsiteY0" fmla="*/ 2937544 h 2937544"/>
              <a:gd name="connsiteX1" fmla="*/ 2515036 w 2862889"/>
              <a:gd name="connsiteY1" fmla="*/ 232151 h 2937544"/>
              <a:gd name="connsiteX2" fmla="*/ 2556776 w 2862889"/>
              <a:gd name="connsiteY2" fmla="*/ 0 h 2937544"/>
              <a:gd name="connsiteX3" fmla="*/ 2862889 w 2862889"/>
              <a:gd name="connsiteY3" fmla="*/ 214696 h 2937544"/>
              <a:gd name="connsiteX4" fmla="*/ 2461094 w 2862889"/>
              <a:gd name="connsiteY4" fmla="*/ 633320 h 2937544"/>
              <a:gd name="connsiteX5" fmla="*/ 2476486 w 2862889"/>
              <a:gd name="connsiteY5" fmla="*/ 385774 h 2937544"/>
              <a:gd name="connsiteX6" fmla="*/ 0 w 2862889"/>
              <a:gd name="connsiteY6" fmla="*/ 2937544 h 2937544"/>
              <a:gd name="connsiteX0" fmla="*/ 0 w 2862889"/>
              <a:gd name="connsiteY0" fmla="*/ 3077224 h 3077224"/>
              <a:gd name="connsiteX1" fmla="*/ 2515036 w 2862889"/>
              <a:gd name="connsiteY1" fmla="*/ 371831 h 3077224"/>
              <a:gd name="connsiteX2" fmla="*/ 2595981 w 2862889"/>
              <a:gd name="connsiteY2" fmla="*/ 0 h 3077224"/>
              <a:gd name="connsiteX3" fmla="*/ 2862889 w 2862889"/>
              <a:gd name="connsiteY3" fmla="*/ 354376 h 3077224"/>
              <a:gd name="connsiteX4" fmla="*/ 2461094 w 2862889"/>
              <a:gd name="connsiteY4" fmla="*/ 773000 h 3077224"/>
              <a:gd name="connsiteX5" fmla="*/ 2476486 w 2862889"/>
              <a:gd name="connsiteY5" fmla="*/ 525454 h 3077224"/>
              <a:gd name="connsiteX6" fmla="*/ 0 w 2862889"/>
              <a:gd name="connsiteY6" fmla="*/ 3077224 h 3077224"/>
              <a:gd name="connsiteX0" fmla="*/ 0 w 2862889"/>
              <a:gd name="connsiteY0" fmla="*/ 3077224 h 3077224"/>
              <a:gd name="connsiteX1" fmla="*/ 2531383 w 2862889"/>
              <a:gd name="connsiteY1" fmla="*/ 247072 h 3077224"/>
              <a:gd name="connsiteX2" fmla="*/ 2595981 w 2862889"/>
              <a:gd name="connsiteY2" fmla="*/ 0 h 3077224"/>
              <a:gd name="connsiteX3" fmla="*/ 2862889 w 2862889"/>
              <a:gd name="connsiteY3" fmla="*/ 354376 h 3077224"/>
              <a:gd name="connsiteX4" fmla="*/ 2461094 w 2862889"/>
              <a:gd name="connsiteY4" fmla="*/ 773000 h 3077224"/>
              <a:gd name="connsiteX5" fmla="*/ 2476486 w 2862889"/>
              <a:gd name="connsiteY5" fmla="*/ 525454 h 3077224"/>
              <a:gd name="connsiteX6" fmla="*/ 0 w 2862889"/>
              <a:gd name="connsiteY6" fmla="*/ 3077224 h 3077224"/>
              <a:gd name="connsiteX0" fmla="*/ 0 w 2862889"/>
              <a:gd name="connsiteY0" fmla="*/ 3077224 h 3077224"/>
              <a:gd name="connsiteX1" fmla="*/ 2531383 w 2862889"/>
              <a:gd name="connsiteY1" fmla="*/ 247072 h 3077224"/>
              <a:gd name="connsiteX2" fmla="*/ 2595981 w 2862889"/>
              <a:gd name="connsiteY2" fmla="*/ 0 h 3077224"/>
              <a:gd name="connsiteX3" fmla="*/ 2862889 w 2862889"/>
              <a:gd name="connsiteY3" fmla="*/ 354376 h 3077224"/>
              <a:gd name="connsiteX4" fmla="*/ 2461094 w 2862889"/>
              <a:gd name="connsiteY4" fmla="*/ 773000 h 3077224"/>
              <a:gd name="connsiteX5" fmla="*/ 2474422 w 2862889"/>
              <a:gd name="connsiteY5" fmla="*/ 347520 h 3077224"/>
              <a:gd name="connsiteX6" fmla="*/ 0 w 2862889"/>
              <a:gd name="connsiteY6" fmla="*/ 3077224 h 3077224"/>
              <a:gd name="connsiteX0" fmla="*/ 0 w 2862889"/>
              <a:gd name="connsiteY0" fmla="*/ 3077224 h 3077224"/>
              <a:gd name="connsiteX1" fmla="*/ 2531383 w 2862889"/>
              <a:gd name="connsiteY1" fmla="*/ 247072 h 3077224"/>
              <a:gd name="connsiteX2" fmla="*/ 2595981 w 2862889"/>
              <a:gd name="connsiteY2" fmla="*/ 0 h 3077224"/>
              <a:gd name="connsiteX3" fmla="*/ 2862889 w 2862889"/>
              <a:gd name="connsiteY3" fmla="*/ 354376 h 3077224"/>
              <a:gd name="connsiteX4" fmla="*/ 2461094 w 2862889"/>
              <a:gd name="connsiteY4" fmla="*/ 773000 h 3077224"/>
              <a:gd name="connsiteX5" fmla="*/ 2511723 w 2862889"/>
              <a:gd name="connsiteY5" fmla="*/ 404661 h 3077224"/>
              <a:gd name="connsiteX6" fmla="*/ 0 w 2862889"/>
              <a:gd name="connsiteY6" fmla="*/ 3077224 h 3077224"/>
              <a:gd name="connsiteX0" fmla="*/ 0 w 2862889"/>
              <a:gd name="connsiteY0" fmla="*/ 3077224 h 3077224"/>
              <a:gd name="connsiteX1" fmla="*/ 2531383 w 2862889"/>
              <a:gd name="connsiteY1" fmla="*/ 247072 h 3077224"/>
              <a:gd name="connsiteX2" fmla="*/ 2595981 w 2862889"/>
              <a:gd name="connsiteY2" fmla="*/ 0 h 3077224"/>
              <a:gd name="connsiteX3" fmla="*/ 2862889 w 2862889"/>
              <a:gd name="connsiteY3" fmla="*/ 354376 h 3077224"/>
              <a:gd name="connsiteX4" fmla="*/ 2485379 w 2862889"/>
              <a:gd name="connsiteY4" fmla="*/ 610463 h 3077224"/>
              <a:gd name="connsiteX5" fmla="*/ 2511723 w 2862889"/>
              <a:gd name="connsiteY5" fmla="*/ 404661 h 3077224"/>
              <a:gd name="connsiteX6" fmla="*/ 0 w 2862889"/>
              <a:gd name="connsiteY6" fmla="*/ 3077224 h 307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2889" h="3077224">
                <a:moveTo>
                  <a:pt x="0" y="3077224"/>
                </a:moveTo>
                <a:cubicBezTo>
                  <a:pt x="318099" y="1693274"/>
                  <a:pt x="769460" y="-292363"/>
                  <a:pt x="2531383" y="247072"/>
                </a:cubicBezTo>
                <a:lnTo>
                  <a:pt x="2595981" y="0"/>
                </a:lnTo>
                <a:lnTo>
                  <a:pt x="2862889" y="354376"/>
                </a:lnTo>
                <a:lnTo>
                  <a:pt x="2485379" y="610463"/>
                </a:lnTo>
                <a:cubicBezTo>
                  <a:pt x="2471939" y="491176"/>
                  <a:pt x="2525163" y="523948"/>
                  <a:pt x="2511723" y="404661"/>
                </a:cubicBezTo>
                <a:cubicBezTo>
                  <a:pt x="861272" y="4811"/>
                  <a:pt x="477148" y="1664697"/>
                  <a:pt x="0" y="3077224"/>
                </a:cubicBezTo>
                <a:close/>
              </a:path>
            </a:pathLst>
          </a:custGeom>
          <a:solidFill>
            <a:schemeClr val="accent5">
              <a:lumMod val="7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5" name="Right Arrow 54"/>
          <p:cNvSpPr/>
          <p:nvPr/>
        </p:nvSpPr>
        <p:spPr bwMode="auto">
          <a:xfrm rot="20105376">
            <a:off x="3480439" y="2523180"/>
            <a:ext cx="867134" cy="531920"/>
          </a:xfrm>
          <a:prstGeom prst="rightArrow">
            <a:avLst/>
          </a:prstGeom>
          <a:solidFill>
            <a:schemeClr val="accent5">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3400" marR="0" indent="-533400" algn="l" defTabSz="914400" rtl="0" eaLnBrk="1" fontAlgn="base" latinLnBrk="0" hangingPunct="1">
              <a:lnSpc>
                <a:spcPct val="100000"/>
              </a:lnSpc>
              <a:spcBef>
                <a:spcPct val="20000"/>
              </a:spcBef>
              <a:spcAft>
                <a:spcPct val="0"/>
              </a:spcAft>
              <a:buClr>
                <a:schemeClr val="accent1"/>
              </a:buClr>
              <a:buSzTx/>
              <a:buFontTx/>
              <a:buNone/>
              <a:tabLst/>
            </a:pPr>
            <a:endParaRPr kumimoji="0" lang="en-CA"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endParaRPr>
          </a:p>
        </p:txBody>
      </p:sp>
      <p:cxnSp>
        <p:nvCxnSpPr>
          <p:cNvPr id="57" name="Straight Connector 56"/>
          <p:cNvCxnSpPr/>
          <p:nvPr/>
        </p:nvCxnSpPr>
        <p:spPr bwMode="auto">
          <a:xfrm>
            <a:off x="3491880" y="1988840"/>
            <a:ext cx="792088" cy="1728192"/>
          </a:xfrm>
          <a:prstGeom prst="line">
            <a:avLst/>
          </a:prstGeom>
          <a:noFill/>
          <a:ln w="76200" cap="flat" cmpd="sng" algn="ctr">
            <a:solidFill>
              <a:schemeClr val="accent5">
                <a:lumMod val="50000"/>
              </a:schemeClr>
            </a:solidFill>
            <a:prstDash val="sysDash"/>
            <a:round/>
            <a:headEnd type="none" w="med" len="med"/>
            <a:tailEnd type="none" w="med" len="med"/>
          </a:ln>
          <a:effectLst/>
        </p:spPr>
      </p:cxnSp>
      <p:sp>
        <p:nvSpPr>
          <p:cNvPr id="61" name="TextBox 60"/>
          <p:cNvSpPr txBox="1"/>
          <p:nvPr/>
        </p:nvSpPr>
        <p:spPr>
          <a:xfrm>
            <a:off x="4283968" y="3313007"/>
            <a:ext cx="2232248" cy="384721"/>
          </a:xfrm>
          <a:prstGeom prst="rect">
            <a:avLst/>
          </a:prstGeom>
          <a:noFill/>
        </p:spPr>
        <p:txBody>
          <a:bodyPr wrap="square" rtlCol="0">
            <a:spAutoFit/>
          </a:bodyPr>
          <a:lstStyle/>
          <a:p>
            <a:r>
              <a:rPr lang="en-CA" sz="1900" dirty="0" smtClean="0"/>
              <a:t>Out with the Old</a:t>
            </a:r>
            <a:endParaRPr lang="en-CA" sz="1900" dirty="0"/>
          </a:p>
        </p:txBody>
      </p:sp>
    </p:spTree>
    <p:extLst>
      <p:ext uri="{BB962C8B-B14F-4D97-AF65-F5344CB8AC3E}">
        <p14:creationId xmlns:p14="http://schemas.microsoft.com/office/powerpoint/2010/main" val="4102850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Conclusion </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9597877"/>
              </p:ext>
            </p:extLst>
          </p:nvPr>
        </p:nvGraphicFramePr>
        <p:xfrm>
          <a:off x="683568" y="916507"/>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bwMode="auto">
          <a:xfrm>
            <a:off x="323528" y="3012635"/>
            <a:ext cx="216024" cy="216024"/>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3400" marR="0" indent="-533400" algn="l" defTabSz="914400" rtl="0" eaLnBrk="1" fontAlgn="base" latinLnBrk="0" hangingPunct="1">
              <a:lnSpc>
                <a:spcPct val="100000"/>
              </a:lnSpc>
              <a:spcBef>
                <a:spcPct val="20000"/>
              </a:spcBef>
              <a:spcAft>
                <a:spcPct val="0"/>
              </a:spcAft>
              <a:buClr>
                <a:schemeClr val="accent1"/>
              </a:buClr>
              <a:buSzTx/>
              <a:buFontTx/>
              <a:buNone/>
              <a:tabLst/>
            </a:pPr>
            <a:endParaRPr kumimoji="0" lang="en-CA"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endParaRPr>
          </a:p>
        </p:txBody>
      </p:sp>
      <p:sp>
        <p:nvSpPr>
          <p:cNvPr id="6" name="TextBox 5"/>
          <p:cNvSpPr txBox="1"/>
          <p:nvPr/>
        </p:nvSpPr>
        <p:spPr>
          <a:xfrm>
            <a:off x="416732" y="3120647"/>
            <a:ext cx="1656184" cy="384721"/>
          </a:xfrm>
          <a:prstGeom prst="rect">
            <a:avLst/>
          </a:prstGeom>
          <a:noFill/>
        </p:spPr>
        <p:txBody>
          <a:bodyPr wrap="square" rtlCol="0">
            <a:spAutoFit/>
          </a:bodyPr>
          <a:lstStyle/>
          <a:p>
            <a:r>
              <a:rPr lang="en-CA" sz="1900" dirty="0" smtClean="0"/>
              <a:t>Resistance</a:t>
            </a:r>
            <a:endParaRPr lang="en-CA" sz="1900" dirty="0"/>
          </a:p>
        </p:txBody>
      </p:sp>
      <p:sp>
        <p:nvSpPr>
          <p:cNvPr id="7" name="Shape 6"/>
          <p:cNvSpPr/>
          <p:nvPr/>
        </p:nvSpPr>
        <p:spPr>
          <a:xfrm rot="1988155">
            <a:off x="1069046" y="977800"/>
            <a:ext cx="2862889" cy="3184229"/>
          </a:xfrm>
          <a:custGeom>
            <a:avLst/>
            <a:gdLst>
              <a:gd name="connsiteX0" fmla="*/ 0 w 2862889"/>
              <a:gd name="connsiteY0" fmla="*/ 3113888 h 3113888"/>
              <a:gd name="connsiteX1" fmla="*/ 2367895 w 2862889"/>
              <a:gd name="connsiteY1" fmla="*/ 357861 h 3113888"/>
              <a:gd name="connsiteX2" fmla="*/ 2327574 w 2862889"/>
              <a:gd name="connsiteY2" fmla="*/ 0 h 3113888"/>
              <a:gd name="connsiteX3" fmla="*/ 2862889 w 2862889"/>
              <a:gd name="connsiteY3" fmla="*/ 391040 h 3113888"/>
              <a:gd name="connsiteX4" fmla="*/ 2450778 w 2862889"/>
              <a:gd name="connsiteY4" fmla="*/ 1093468 h 3113888"/>
              <a:gd name="connsiteX5" fmla="*/ 2410457 w 2862889"/>
              <a:gd name="connsiteY5" fmla="*/ 735607 h 3113888"/>
              <a:gd name="connsiteX6" fmla="*/ 0 w 2862889"/>
              <a:gd name="connsiteY6" fmla="*/ 3113888 h 3113888"/>
              <a:gd name="connsiteX0" fmla="*/ 0 w 2862889"/>
              <a:gd name="connsiteY0" fmla="*/ 3113888 h 3113888"/>
              <a:gd name="connsiteX1" fmla="*/ 2367895 w 2862889"/>
              <a:gd name="connsiteY1" fmla="*/ 357861 h 3113888"/>
              <a:gd name="connsiteX2" fmla="*/ 2327574 w 2862889"/>
              <a:gd name="connsiteY2" fmla="*/ 0 h 3113888"/>
              <a:gd name="connsiteX3" fmla="*/ 2862889 w 2862889"/>
              <a:gd name="connsiteY3" fmla="*/ 391040 h 3113888"/>
              <a:gd name="connsiteX4" fmla="*/ 2461094 w 2862889"/>
              <a:gd name="connsiteY4" fmla="*/ 809664 h 3113888"/>
              <a:gd name="connsiteX5" fmla="*/ 2410457 w 2862889"/>
              <a:gd name="connsiteY5" fmla="*/ 735607 h 3113888"/>
              <a:gd name="connsiteX6" fmla="*/ 0 w 2862889"/>
              <a:gd name="connsiteY6" fmla="*/ 3113888 h 3113888"/>
              <a:gd name="connsiteX0" fmla="*/ 0 w 2862889"/>
              <a:gd name="connsiteY0" fmla="*/ 3113888 h 3113888"/>
              <a:gd name="connsiteX1" fmla="*/ 2367895 w 2862889"/>
              <a:gd name="connsiteY1" fmla="*/ 357861 h 3113888"/>
              <a:gd name="connsiteX2" fmla="*/ 2327574 w 2862889"/>
              <a:gd name="connsiteY2" fmla="*/ 0 h 3113888"/>
              <a:gd name="connsiteX3" fmla="*/ 2862889 w 2862889"/>
              <a:gd name="connsiteY3" fmla="*/ 391040 h 3113888"/>
              <a:gd name="connsiteX4" fmla="*/ 2461094 w 2862889"/>
              <a:gd name="connsiteY4" fmla="*/ 809664 h 3113888"/>
              <a:gd name="connsiteX5" fmla="*/ 2476486 w 2862889"/>
              <a:gd name="connsiteY5" fmla="*/ 562118 h 3113888"/>
              <a:gd name="connsiteX6" fmla="*/ 0 w 2862889"/>
              <a:gd name="connsiteY6" fmla="*/ 3113888 h 3113888"/>
              <a:gd name="connsiteX0" fmla="*/ 0 w 2862889"/>
              <a:gd name="connsiteY0" fmla="*/ 2937544 h 2937544"/>
              <a:gd name="connsiteX1" fmla="*/ 2367895 w 2862889"/>
              <a:gd name="connsiteY1" fmla="*/ 181517 h 2937544"/>
              <a:gd name="connsiteX2" fmla="*/ 2556776 w 2862889"/>
              <a:gd name="connsiteY2" fmla="*/ 0 h 2937544"/>
              <a:gd name="connsiteX3" fmla="*/ 2862889 w 2862889"/>
              <a:gd name="connsiteY3" fmla="*/ 214696 h 2937544"/>
              <a:gd name="connsiteX4" fmla="*/ 2461094 w 2862889"/>
              <a:gd name="connsiteY4" fmla="*/ 633320 h 2937544"/>
              <a:gd name="connsiteX5" fmla="*/ 2476486 w 2862889"/>
              <a:gd name="connsiteY5" fmla="*/ 385774 h 2937544"/>
              <a:gd name="connsiteX6" fmla="*/ 0 w 2862889"/>
              <a:gd name="connsiteY6" fmla="*/ 2937544 h 2937544"/>
              <a:gd name="connsiteX0" fmla="*/ 0 w 2862889"/>
              <a:gd name="connsiteY0" fmla="*/ 2937544 h 2937544"/>
              <a:gd name="connsiteX1" fmla="*/ 2515036 w 2862889"/>
              <a:gd name="connsiteY1" fmla="*/ 232151 h 2937544"/>
              <a:gd name="connsiteX2" fmla="*/ 2556776 w 2862889"/>
              <a:gd name="connsiteY2" fmla="*/ 0 h 2937544"/>
              <a:gd name="connsiteX3" fmla="*/ 2862889 w 2862889"/>
              <a:gd name="connsiteY3" fmla="*/ 214696 h 2937544"/>
              <a:gd name="connsiteX4" fmla="*/ 2461094 w 2862889"/>
              <a:gd name="connsiteY4" fmla="*/ 633320 h 2937544"/>
              <a:gd name="connsiteX5" fmla="*/ 2476486 w 2862889"/>
              <a:gd name="connsiteY5" fmla="*/ 385774 h 2937544"/>
              <a:gd name="connsiteX6" fmla="*/ 0 w 2862889"/>
              <a:gd name="connsiteY6" fmla="*/ 2937544 h 2937544"/>
              <a:gd name="connsiteX0" fmla="*/ 0 w 2862889"/>
              <a:gd name="connsiteY0" fmla="*/ 2937544 h 2937544"/>
              <a:gd name="connsiteX1" fmla="*/ 2515036 w 2862889"/>
              <a:gd name="connsiteY1" fmla="*/ 232151 h 2937544"/>
              <a:gd name="connsiteX2" fmla="*/ 2556776 w 2862889"/>
              <a:gd name="connsiteY2" fmla="*/ 0 h 2937544"/>
              <a:gd name="connsiteX3" fmla="*/ 2862889 w 2862889"/>
              <a:gd name="connsiteY3" fmla="*/ 214696 h 2937544"/>
              <a:gd name="connsiteX4" fmla="*/ 2461094 w 2862889"/>
              <a:gd name="connsiteY4" fmla="*/ 633320 h 2937544"/>
              <a:gd name="connsiteX5" fmla="*/ 2476486 w 2862889"/>
              <a:gd name="connsiteY5" fmla="*/ 385774 h 2937544"/>
              <a:gd name="connsiteX6" fmla="*/ 0 w 2862889"/>
              <a:gd name="connsiteY6" fmla="*/ 2937544 h 2937544"/>
              <a:gd name="connsiteX0" fmla="*/ 0 w 2862889"/>
              <a:gd name="connsiteY0" fmla="*/ 2937544 h 2937544"/>
              <a:gd name="connsiteX1" fmla="*/ 2515036 w 2862889"/>
              <a:gd name="connsiteY1" fmla="*/ 232151 h 2937544"/>
              <a:gd name="connsiteX2" fmla="*/ 2556776 w 2862889"/>
              <a:gd name="connsiteY2" fmla="*/ 0 h 2937544"/>
              <a:gd name="connsiteX3" fmla="*/ 2862889 w 2862889"/>
              <a:gd name="connsiteY3" fmla="*/ 214696 h 2937544"/>
              <a:gd name="connsiteX4" fmla="*/ 2461094 w 2862889"/>
              <a:gd name="connsiteY4" fmla="*/ 633320 h 2937544"/>
              <a:gd name="connsiteX5" fmla="*/ 2476486 w 2862889"/>
              <a:gd name="connsiteY5" fmla="*/ 385774 h 2937544"/>
              <a:gd name="connsiteX6" fmla="*/ 0 w 2862889"/>
              <a:gd name="connsiteY6" fmla="*/ 2937544 h 2937544"/>
              <a:gd name="connsiteX0" fmla="*/ 0 w 2862889"/>
              <a:gd name="connsiteY0" fmla="*/ 3077224 h 3077224"/>
              <a:gd name="connsiteX1" fmla="*/ 2515036 w 2862889"/>
              <a:gd name="connsiteY1" fmla="*/ 371831 h 3077224"/>
              <a:gd name="connsiteX2" fmla="*/ 2595981 w 2862889"/>
              <a:gd name="connsiteY2" fmla="*/ 0 h 3077224"/>
              <a:gd name="connsiteX3" fmla="*/ 2862889 w 2862889"/>
              <a:gd name="connsiteY3" fmla="*/ 354376 h 3077224"/>
              <a:gd name="connsiteX4" fmla="*/ 2461094 w 2862889"/>
              <a:gd name="connsiteY4" fmla="*/ 773000 h 3077224"/>
              <a:gd name="connsiteX5" fmla="*/ 2476486 w 2862889"/>
              <a:gd name="connsiteY5" fmla="*/ 525454 h 3077224"/>
              <a:gd name="connsiteX6" fmla="*/ 0 w 2862889"/>
              <a:gd name="connsiteY6" fmla="*/ 3077224 h 3077224"/>
              <a:gd name="connsiteX0" fmla="*/ 0 w 2862889"/>
              <a:gd name="connsiteY0" fmla="*/ 3077224 h 3077224"/>
              <a:gd name="connsiteX1" fmla="*/ 2531383 w 2862889"/>
              <a:gd name="connsiteY1" fmla="*/ 247072 h 3077224"/>
              <a:gd name="connsiteX2" fmla="*/ 2595981 w 2862889"/>
              <a:gd name="connsiteY2" fmla="*/ 0 h 3077224"/>
              <a:gd name="connsiteX3" fmla="*/ 2862889 w 2862889"/>
              <a:gd name="connsiteY3" fmla="*/ 354376 h 3077224"/>
              <a:gd name="connsiteX4" fmla="*/ 2461094 w 2862889"/>
              <a:gd name="connsiteY4" fmla="*/ 773000 h 3077224"/>
              <a:gd name="connsiteX5" fmla="*/ 2476486 w 2862889"/>
              <a:gd name="connsiteY5" fmla="*/ 525454 h 3077224"/>
              <a:gd name="connsiteX6" fmla="*/ 0 w 2862889"/>
              <a:gd name="connsiteY6" fmla="*/ 3077224 h 3077224"/>
              <a:gd name="connsiteX0" fmla="*/ 0 w 2862889"/>
              <a:gd name="connsiteY0" fmla="*/ 3077224 h 3077224"/>
              <a:gd name="connsiteX1" fmla="*/ 2531383 w 2862889"/>
              <a:gd name="connsiteY1" fmla="*/ 247072 h 3077224"/>
              <a:gd name="connsiteX2" fmla="*/ 2595981 w 2862889"/>
              <a:gd name="connsiteY2" fmla="*/ 0 h 3077224"/>
              <a:gd name="connsiteX3" fmla="*/ 2862889 w 2862889"/>
              <a:gd name="connsiteY3" fmla="*/ 354376 h 3077224"/>
              <a:gd name="connsiteX4" fmla="*/ 2461094 w 2862889"/>
              <a:gd name="connsiteY4" fmla="*/ 773000 h 3077224"/>
              <a:gd name="connsiteX5" fmla="*/ 2474422 w 2862889"/>
              <a:gd name="connsiteY5" fmla="*/ 347520 h 3077224"/>
              <a:gd name="connsiteX6" fmla="*/ 0 w 2862889"/>
              <a:gd name="connsiteY6" fmla="*/ 3077224 h 3077224"/>
              <a:gd name="connsiteX0" fmla="*/ 0 w 2862889"/>
              <a:gd name="connsiteY0" fmla="*/ 3077224 h 3077224"/>
              <a:gd name="connsiteX1" fmla="*/ 2531383 w 2862889"/>
              <a:gd name="connsiteY1" fmla="*/ 247072 h 3077224"/>
              <a:gd name="connsiteX2" fmla="*/ 2595981 w 2862889"/>
              <a:gd name="connsiteY2" fmla="*/ 0 h 3077224"/>
              <a:gd name="connsiteX3" fmla="*/ 2862889 w 2862889"/>
              <a:gd name="connsiteY3" fmla="*/ 354376 h 3077224"/>
              <a:gd name="connsiteX4" fmla="*/ 2461094 w 2862889"/>
              <a:gd name="connsiteY4" fmla="*/ 773000 h 3077224"/>
              <a:gd name="connsiteX5" fmla="*/ 2511723 w 2862889"/>
              <a:gd name="connsiteY5" fmla="*/ 404661 h 3077224"/>
              <a:gd name="connsiteX6" fmla="*/ 0 w 2862889"/>
              <a:gd name="connsiteY6" fmla="*/ 3077224 h 3077224"/>
              <a:gd name="connsiteX0" fmla="*/ 0 w 2862889"/>
              <a:gd name="connsiteY0" fmla="*/ 3077224 h 3077224"/>
              <a:gd name="connsiteX1" fmla="*/ 2531383 w 2862889"/>
              <a:gd name="connsiteY1" fmla="*/ 247072 h 3077224"/>
              <a:gd name="connsiteX2" fmla="*/ 2595981 w 2862889"/>
              <a:gd name="connsiteY2" fmla="*/ 0 h 3077224"/>
              <a:gd name="connsiteX3" fmla="*/ 2862889 w 2862889"/>
              <a:gd name="connsiteY3" fmla="*/ 354376 h 3077224"/>
              <a:gd name="connsiteX4" fmla="*/ 2485379 w 2862889"/>
              <a:gd name="connsiteY4" fmla="*/ 610463 h 3077224"/>
              <a:gd name="connsiteX5" fmla="*/ 2511723 w 2862889"/>
              <a:gd name="connsiteY5" fmla="*/ 404661 h 3077224"/>
              <a:gd name="connsiteX6" fmla="*/ 0 w 2862889"/>
              <a:gd name="connsiteY6" fmla="*/ 3077224 h 307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2889" h="3077224">
                <a:moveTo>
                  <a:pt x="0" y="3077224"/>
                </a:moveTo>
                <a:cubicBezTo>
                  <a:pt x="318099" y="1693274"/>
                  <a:pt x="769460" y="-292363"/>
                  <a:pt x="2531383" y="247072"/>
                </a:cubicBezTo>
                <a:lnTo>
                  <a:pt x="2595981" y="0"/>
                </a:lnTo>
                <a:lnTo>
                  <a:pt x="2862889" y="354376"/>
                </a:lnTo>
                <a:lnTo>
                  <a:pt x="2485379" y="610463"/>
                </a:lnTo>
                <a:cubicBezTo>
                  <a:pt x="2471939" y="491176"/>
                  <a:pt x="2525163" y="523948"/>
                  <a:pt x="2511723" y="404661"/>
                </a:cubicBezTo>
                <a:cubicBezTo>
                  <a:pt x="861272" y="4811"/>
                  <a:pt x="477148" y="1664697"/>
                  <a:pt x="0" y="3077224"/>
                </a:cubicBezTo>
                <a:close/>
              </a:path>
            </a:pathLst>
          </a:custGeom>
          <a:solidFill>
            <a:schemeClr val="accent5">
              <a:lumMod val="7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5" name="Right Arrow 54"/>
          <p:cNvSpPr/>
          <p:nvPr/>
        </p:nvSpPr>
        <p:spPr bwMode="auto">
          <a:xfrm rot="20105376">
            <a:off x="3480439" y="2523180"/>
            <a:ext cx="867134" cy="531920"/>
          </a:xfrm>
          <a:prstGeom prst="rightArrow">
            <a:avLst/>
          </a:prstGeom>
          <a:solidFill>
            <a:schemeClr val="accent5">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3400" marR="0" indent="-533400" algn="l" defTabSz="914400" rtl="0" eaLnBrk="1" fontAlgn="base" latinLnBrk="0" hangingPunct="1">
              <a:lnSpc>
                <a:spcPct val="100000"/>
              </a:lnSpc>
              <a:spcBef>
                <a:spcPct val="20000"/>
              </a:spcBef>
              <a:spcAft>
                <a:spcPct val="0"/>
              </a:spcAft>
              <a:buClr>
                <a:schemeClr val="accent1"/>
              </a:buClr>
              <a:buSzTx/>
              <a:buFontTx/>
              <a:buNone/>
              <a:tabLst/>
            </a:pPr>
            <a:endParaRPr kumimoji="0" lang="en-CA"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endParaRPr>
          </a:p>
        </p:txBody>
      </p:sp>
      <p:cxnSp>
        <p:nvCxnSpPr>
          <p:cNvPr id="57" name="Straight Connector 56"/>
          <p:cNvCxnSpPr/>
          <p:nvPr/>
        </p:nvCxnSpPr>
        <p:spPr bwMode="auto">
          <a:xfrm>
            <a:off x="3491880" y="1988840"/>
            <a:ext cx="792088" cy="1728192"/>
          </a:xfrm>
          <a:prstGeom prst="line">
            <a:avLst/>
          </a:prstGeom>
          <a:noFill/>
          <a:ln w="76200" cap="flat" cmpd="sng" algn="ctr">
            <a:solidFill>
              <a:schemeClr val="accent5">
                <a:lumMod val="50000"/>
              </a:schemeClr>
            </a:solidFill>
            <a:prstDash val="sysDash"/>
            <a:round/>
            <a:headEnd type="none" w="med" len="med"/>
            <a:tailEnd type="none" w="med" len="med"/>
          </a:ln>
          <a:effectLst/>
        </p:spPr>
      </p:cxnSp>
      <p:sp>
        <p:nvSpPr>
          <p:cNvPr id="61" name="TextBox 60"/>
          <p:cNvSpPr txBox="1"/>
          <p:nvPr/>
        </p:nvSpPr>
        <p:spPr>
          <a:xfrm>
            <a:off x="4283968" y="3313007"/>
            <a:ext cx="2232248" cy="384721"/>
          </a:xfrm>
          <a:prstGeom prst="rect">
            <a:avLst/>
          </a:prstGeom>
          <a:noFill/>
        </p:spPr>
        <p:txBody>
          <a:bodyPr wrap="square" rtlCol="0">
            <a:spAutoFit/>
          </a:bodyPr>
          <a:lstStyle/>
          <a:p>
            <a:r>
              <a:rPr lang="en-CA" sz="1900" dirty="0" smtClean="0"/>
              <a:t>Out with the Old</a:t>
            </a:r>
            <a:endParaRPr lang="en-CA" sz="1900" dirty="0"/>
          </a:p>
        </p:txBody>
      </p:sp>
    </p:spTree>
    <p:extLst>
      <p:ext uri="{BB962C8B-B14F-4D97-AF65-F5344CB8AC3E}">
        <p14:creationId xmlns:p14="http://schemas.microsoft.com/office/powerpoint/2010/main" val="864011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Conclusion </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31647186"/>
              </p:ext>
            </p:extLst>
          </p:nvPr>
        </p:nvGraphicFramePr>
        <p:xfrm>
          <a:off x="683568" y="916507"/>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bwMode="auto">
          <a:xfrm>
            <a:off x="323528" y="3012635"/>
            <a:ext cx="216024" cy="216024"/>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3400" marR="0" indent="-533400" algn="l" defTabSz="914400" rtl="0" eaLnBrk="1" fontAlgn="base" latinLnBrk="0" hangingPunct="1">
              <a:lnSpc>
                <a:spcPct val="100000"/>
              </a:lnSpc>
              <a:spcBef>
                <a:spcPct val="20000"/>
              </a:spcBef>
              <a:spcAft>
                <a:spcPct val="0"/>
              </a:spcAft>
              <a:buClr>
                <a:schemeClr val="accent1"/>
              </a:buClr>
              <a:buSzTx/>
              <a:buFontTx/>
              <a:buNone/>
              <a:tabLst/>
            </a:pPr>
            <a:endParaRPr kumimoji="0" lang="en-CA"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endParaRPr>
          </a:p>
        </p:txBody>
      </p:sp>
      <p:sp>
        <p:nvSpPr>
          <p:cNvPr id="6" name="TextBox 5"/>
          <p:cNvSpPr txBox="1"/>
          <p:nvPr/>
        </p:nvSpPr>
        <p:spPr>
          <a:xfrm>
            <a:off x="416732" y="3120647"/>
            <a:ext cx="1656184" cy="384721"/>
          </a:xfrm>
          <a:prstGeom prst="rect">
            <a:avLst/>
          </a:prstGeom>
          <a:noFill/>
        </p:spPr>
        <p:txBody>
          <a:bodyPr wrap="square" rtlCol="0">
            <a:spAutoFit/>
          </a:bodyPr>
          <a:lstStyle/>
          <a:p>
            <a:r>
              <a:rPr lang="en-CA" sz="1900" dirty="0" smtClean="0"/>
              <a:t>Resistance</a:t>
            </a:r>
            <a:endParaRPr lang="en-CA" sz="1900" dirty="0"/>
          </a:p>
        </p:txBody>
      </p:sp>
      <p:sp>
        <p:nvSpPr>
          <p:cNvPr id="7" name="Shape 6"/>
          <p:cNvSpPr/>
          <p:nvPr/>
        </p:nvSpPr>
        <p:spPr>
          <a:xfrm rot="1988155">
            <a:off x="1069046" y="977800"/>
            <a:ext cx="2862889" cy="3184229"/>
          </a:xfrm>
          <a:custGeom>
            <a:avLst/>
            <a:gdLst>
              <a:gd name="connsiteX0" fmla="*/ 0 w 2862889"/>
              <a:gd name="connsiteY0" fmla="*/ 3113888 h 3113888"/>
              <a:gd name="connsiteX1" fmla="*/ 2367895 w 2862889"/>
              <a:gd name="connsiteY1" fmla="*/ 357861 h 3113888"/>
              <a:gd name="connsiteX2" fmla="*/ 2327574 w 2862889"/>
              <a:gd name="connsiteY2" fmla="*/ 0 h 3113888"/>
              <a:gd name="connsiteX3" fmla="*/ 2862889 w 2862889"/>
              <a:gd name="connsiteY3" fmla="*/ 391040 h 3113888"/>
              <a:gd name="connsiteX4" fmla="*/ 2450778 w 2862889"/>
              <a:gd name="connsiteY4" fmla="*/ 1093468 h 3113888"/>
              <a:gd name="connsiteX5" fmla="*/ 2410457 w 2862889"/>
              <a:gd name="connsiteY5" fmla="*/ 735607 h 3113888"/>
              <a:gd name="connsiteX6" fmla="*/ 0 w 2862889"/>
              <a:gd name="connsiteY6" fmla="*/ 3113888 h 3113888"/>
              <a:gd name="connsiteX0" fmla="*/ 0 w 2862889"/>
              <a:gd name="connsiteY0" fmla="*/ 3113888 h 3113888"/>
              <a:gd name="connsiteX1" fmla="*/ 2367895 w 2862889"/>
              <a:gd name="connsiteY1" fmla="*/ 357861 h 3113888"/>
              <a:gd name="connsiteX2" fmla="*/ 2327574 w 2862889"/>
              <a:gd name="connsiteY2" fmla="*/ 0 h 3113888"/>
              <a:gd name="connsiteX3" fmla="*/ 2862889 w 2862889"/>
              <a:gd name="connsiteY3" fmla="*/ 391040 h 3113888"/>
              <a:gd name="connsiteX4" fmla="*/ 2461094 w 2862889"/>
              <a:gd name="connsiteY4" fmla="*/ 809664 h 3113888"/>
              <a:gd name="connsiteX5" fmla="*/ 2410457 w 2862889"/>
              <a:gd name="connsiteY5" fmla="*/ 735607 h 3113888"/>
              <a:gd name="connsiteX6" fmla="*/ 0 w 2862889"/>
              <a:gd name="connsiteY6" fmla="*/ 3113888 h 3113888"/>
              <a:gd name="connsiteX0" fmla="*/ 0 w 2862889"/>
              <a:gd name="connsiteY0" fmla="*/ 3113888 h 3113888"/>
              <a:gd name="connsiteX1" fmla="*/ 2367895 w 2862889"/>
              <a:gd name="connsiteY1" fmla="*/ 357861 h 3113888"/>
              <a:gd name="connsiteX2" fmla="*/ 2327574 w 2862889"/>
              <a:gd name="connsiteY2" fmla="*/ 0 h 3113888"/>
              <a:gd name="connsiteX3" fmla="*/ 2862889 w 2862889"/>
              <a:gd name="connsiteY3" fmla="*/ 391040 h 3113888"/>
              <a:gd name="connsiteX4" fmla="*/ 2461094 w 2862889"/>
              <a:gd name="connsiteY4" fmla="*/ 809664 h 3113888"/>
              <a:gd name="connsiteX5" fmla="*/ 2476486 w 2862889"/>
              <a:gd name="connsiteY5" fmla="*/ 562118 h 3113888"/>
              <a:gd name="connsiteX6" fmla="*/ 0 w 2862889"/>
              <a:gd name="connsiteY6" fmla="*/ 3113888 h 3113888"/>
              <a:gd name="connsiteX0" fmla="*/ 0 w 2862889"/>
              <a:gd name="connsiteY0" fmla="*/ 2937544 h 2937544"/>
              <a:gd name="connsiteX1" fmla="*/ 2367895 w 2862889"/>
              <a:gd name="connsiteY1" fmla="*/ 181517 h 2937544"/>
              <a:gd name="connsiteX2" fmla="*/ 2556776 w 2862889"/>
              <a:gd name="connsiteY2" fmla="*/ 0 h 2937544"/>
              <a:gd name="connsiteX3" fmla="*/ 2862889 w 2862889"/>
              <a:gd name="connsiteY3" fmla="*/ 214696 h 2937544"/>
              <a:gd name="connsiteX4" fmla="*/ 2461094 w 2862889"/>
              <a:gd name="connsiteY4" fmla="*/ 633320 h 2937544"/>
              <a:gd name="connsiteX5" fmla="*/ 2476486 w 2862889"/>
              <a:gd name="connsiteY5" fmla="*/ 385774 h 2937544"/>
              <a:gd name="connsiteX6" fmla="*/ 0 w 2862889"/>
              <a:gd name="connsiteY6" fmla="*/ 2937544 h 2937544"/>
              <a:gd name="connsiteX0" fmla="*/ 0 w 2862889"/>
              <a:gd name="connsiteY0" fmla="*/ 2937544 h 2937544"/>
              <a:gd name="connsiteX1" fmla="*/ 2515036 w 2862889"/>
              <a:gd name="connsiteY1" fmla="*/ 232151 h 2937544"/>
              <a:gd name="connsiteX2" fmla="*/ 2556776 w 2862889"/>
              <a:gd name="connsiteY2" fmla="*/ 0 h 2937544"/>
              <a:gd name="connsiteX3" fmla="*/ 2862889 w 2862889"/>
              <a:gd name="connsiteY3" fmla="*/ 214696 h 2937544"/>
              <a:gd name="connsiteX4" fmla="*/ 2461094 w 2862889"/>
              <a:gd name="connsiteY4" fmla="*/ 633320 h 2937544"/>
              <a:gd name="connsiteX5" fmla="*/ 2476486 w 2862889"/>
              <a:gd name="connsiteY5" fmla="*/ 385774 h 2937544"/>
              <a:gd name="connsiteX6" fmla="*/ 0 w 2862889"/>
              <a:gd name="connsiteY6" fmla="*/ 2937544 h 2937544"/>
              <a:gd name="connsiteX0" fmla="*/ 0 w 2862889"/>
              <a:gd name="connsiteY0" fmla="*/ 2937544 h 2937544"/>
              <a:gd name="connsiteX1" fmla="*/ 2515036 w 2862889"/>
              <a:gd name="connsiteY1" fmla="*/ 232151 h 2937544"/>
              <a:gd name="connsiteX2" fmla="*/ 2556776 w 2862889"/>
              <a:gd name="connsiteY2" fmla="*/ 0 h 2937544"/>
              <a:gd name="connsiteX3" fmla="*/ 2862889 w 2862889"/>
              <a:gd name="connsiteY3" fmla="*/ 214696 h 2937544"/>
              <a:gd name="connsiteX4" fmla="*/ 2461094 w 2862889"/>
              <a:gd name="connsiteY4" fmla="*/ 633320 h 2937544"/>
              <a:gd name="connsiteX5" fmla="*/ 2476486 w 2862889"/>
              <a:gd name="connsiteY5" fmla="*/ 385774 h 2937544"/>
              <a:gd name="connsiteX6" fmla="*/ 0 w 2862889"/>
              <a:gd name="connsiteY6" fmla="*/ 2937544 h 2937544"/>
              <a:gd name="connsiteX0" fmla="*/ 0 w 2862889"/>
              <a:gd name="connsiteY0" fmla="*/ 2937544 h 2937544"/>
              <a:gd name="connsiteX1" fmla="*/ 2515036 w 2862889"/>
              <a:gd name="connsiteY1" fmla="*/ 232151 h 2937544"/>
              <a:gd name="connsiteX2" fmla="*/ 2556776 w 2862889"/>
              <a:gd name="connsiteY2" fmla="*/ 0 h 2937544"/>
              <a:gd name="connsiteX3" fmla="*/ 2862889 w 2862889"/>
              <a:gd name="connsiteY3" fmla="*/ 214696 h 2937544"/>
              <a:gd name="connsiteX4" fmla="*/ 2461094 w 2862889"/>
              <a:gd name="connsiteY4" fmla="*/ 633320 h 2937544"/>
              <a:gd name="connsiteX5" fmla="*/ 2476486 w 2862889"/>
              <a:gd name="connsiteY5" fmla="*/ 385774 h 2937544"/>
              <a:gd name="connsiteX6" fmla="*/ 0 w 2862889"/>
              <a:gd name="connsiteY6" fmla="*/ 2937544 h 2937544"/>
              <a:gd name="connsiteX0" fmla="*/ 0 w 2862889"/>
              <a:gd name="connsiteY0" fmla="*/ 3077224 h 3077224"/>
              <a:gd name="connsiteX1" fmla="*/ 2515036 w 2862889"/>
              <a:gd name="connsiteY1" fmla="*/ 371831 h 3077224"/>
              <a:gd name="connsiteX2" fmla="*/ 2595981 w 2862889"/>
              <a:gd name="connsiteY2" fmla="*/ 0 h 3077224"/>
              <a:gd name="connsiteX3" fmla="*/ 2862889 w 2862889"/>
              <a:gd name="connsiteY3" fmla="*/ 354376 h 3077224"/>
              <a:gd name="connsiteX4" fmla="*/ 2461094 w 2862889"/>
              <a:gd name="connsiteY4" fmla="*/ 773000 h 3077224"/>
              <a:gd name="connsiteX5" fmla="*/ 2476486 w 2862889"/>
              <a:gd name="connsiteY5" fmla="*/ 525454 h 3077224"/>
              <a:gd name="connsiteX6" fmla="*/ 0 w 2862889"/>
              <a:gd name="connsiteY6" fmla="*/ 3077224 h 3077224"/>
              <a:gd name="connsiteX0" fmla="*/ 0 w 2862889"/>
              <a:gd name="connsiteY0" fmla="*/ 3077224 h 3077224"/>
              <a:gd name="connsiteX1" fmla="*/ 2531383 w 2862889"/>
              <a:gd name="connsiteY1" fmla="*/ 247072 h 3077224"/>
              <a:gd name="connsiteX2" fmla="*/ 2595981 w 2862889"/>
              <a:gd name="connsiteY2" fmla="*/ 0 h 3077224"/>
              <a:gd name="connsiteX3" fmla="*/ 2862889 w 2862889"/>
              <a:gd name="connsiteY3" fmla="*/ 354376 h 3077224"/>
              <a:gd name="connsiteX4" fmla="*/ 2461094 w 2862889"/>
              <a:gd name="connsiteY4" fmla="*/ 773000 h 3077224"/>
              <a:gd name="connsiteX5" fmla="*/ 2476486 w 2862889"/>
              <a:gd name="connsiteY5" fmla="*/ 525454 h 3077224"/>
              <a:gd name="connsiteX6" fmla="*/ 0 w 2862889"/>
              <a:gd name="connsiteY6" fmla="*/ 3077224 h 3077224"/>
              <a:gd name="connsiteX0" fmla="*/ 0 w 2862889"/>
              <a:gd name="connsiteY0" fmla="*/ 3077224 h 3077224"/>
              <a:gd name="connsiteX1" fmla="*/ 2531383 w 2862889"/>
              <a:gd name="connsiteY1" fmla="*/ 247072 h 3077224"/>
              <a:gd name="connsiteX2" fmla="*/ 2595981 w 2862889"/>
              <a:gd name="connsiteY2" fmla="*/ 0 h 3077224"/>
              <a:gd name="connsiteX3" fmla="*/ 2862889 w 2862889"/>
              <a:gd name="connsiteY3" fmla="*/ 354376 h 3077224"/>
              <a:gd name="connsiteX4" fmla="*/ 2461094 w 2862889"/>
              <a:gd name="connsiteY4" fmla="*/ 773000 h 3077224"/>
              <a:gd name="connsiteX5" fmla="*/ 2474422 w 2862889"/>
              <a:gd name="connsiteY5" fmla="*/ 347520 h 3077224"/>
              <a:gd name="connsiteX6" fmla="*/ 0 w 2862889"/>
              <a:gd name="connsiteY6" fmla="*/ 3077224 h 3077224"/>
              <a:gd name="connsiteX0" fmla="*/ 0 w 2862889"/>
              <a:gd name="connsiteY0" fmla="*/ 3077224 h 3077224"/>
              <a:gd name="connsiteX1" fmla="*/ 2531383 w 2862889"/>
              <a:gd name="connsiteY1" fmla="*/ 247072 h 3077224"/>
              <a:gd name="connsiteX2" fmla="*/ 2595981 w 2862889"/>
              <a:gd name="connsiteY2" fmla="*/ 0 h 3077224"/>
              <a:gd name="connsiteX3" fmla="*/ 2862889 w 2862889"/>
              <a:gd name="connsiteY3" fmla="*/ 354376 h 3077224"/>
              <a:gd name="connsiteX4" fmla="*/ 2461094 w 2862889"/>
              <a:gd name="connsiteY4" fmla="*/ 773000 h 3077224"/>
              <a:gd name="connsiteX5" fmla="*/ 2511723 w 2862889"/>
              <a:gd name="connsiteY5" fmla="*/ 404661 h 3077224"/>
              <a:gd name="connsiteX6" fmla="*/ 0 w 2862889"/>
              <a:gd name="connsiteY6" fmla="*/ 3077224 h 3077224"/>
              <a:gd name="connsiteX0" fmla="*/ 0 w 2862889"/>
              <a:gd name="connsiteY0" fmla="*/ 3077224 h 3077224"/>
              <a:gd name="connsiteX1" fmla="*/ 2531383 w 2862889"/>
              <a:gd name="connsiteY1" fmla="*/ 247072 h 3077224"/>
              <a:gd name="connsiteX2" fmla="*/ 2595981 w 2862889"/>
              <a:gd name="connsiteY2" fmla="*/ 0 h 3077224"/>
              <a:gd name="connsiteX3" fmla="*/ 2862889 w 2862889"/>
              <a:gd name="connsiteY3" fmla="*/ 354376 h 3077224"/>
              <a:gd name="connsiteX4" fmla="*/ 2485379 w 2862889"/>
              <a:gd name="connsiteY4" fmla="*/ 610463 h 3077224"/>
              <a:gd name="connsiteX5" fmla="*/ 2511723 w 2862889"/>
              <a:gd name="connsiteY5" fmla="*/ 404661 h 3077224"/>
              <a:gd name="connsiteX6" fmla="*/ 0 w 2862889"/>
              <a:gd name="connsiteY6" fmla="*/ 3077224 h 307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2889" h="3077224">
                <a:moveTo>
                  <a:pt x="0" y="3077224"/>
                </a:moveTo>
                <a:cubicBezTo>
                  <a:pt x="318099" y="1693274"/>
                  <a:pt x="769460" y="-292363"/>
                  <a:pt x="2531383" y="247072"/>
                </a:cubicBezTo>
                <a:lnTo>
                  <a:pt x="2595981" y="0"/>
                </a:lnTo>
                <a:lnTo>
                  <a:pt x="2862889" y="354376"/>
                </a:lnTo>
                <a:lnTo>
                  <a:pt x="2485379" y="610463"/>
                </a:lnTo>
                <a:cubicBezTo>
                  <a:pt x="2471939" y="491176"/>
                  <a:pt x="2525163" y="523948"/>
                  <a:pt x="2511723" y="404661"/>
                </a:cubicBezTo>
                <a:cubicBezTo>
                  <a:pt x="861272" y="4811"/>
                  <a:pt x="477148" y="1664697"/>
                  <a:pt x="0" y="3077224"/>
                </a:cubicBezTo>
                <a:close/>
              </a:path>
            </a:pathLst>
          </a:custGeom>
          <a:solidFill>
            <a:schemeClr val="accent5">
              <a:lumMod val="7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5" name="Right Arrow 54"/>
          <p:cNvSpPr/>
          <p:nvPr/>
        </p:nvSpPr>
        <p:spPr bwMode="auto">
          <a:xfrm rot="20105376">
            <a:off x="3480439" y="2523180"/>
            <a:ext cx="867134" cy="531920"/>
          </a:xfrm>
          <a:prstGeom prst="rightArrow">
            <a:avLst/>
          </a:prstGeom>
          <a:solidFill>
            <a:schemeClr val="accent5">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3400" marR="0" indent="-533400" algn="l" defTabSz="914400" rtl="0" eaLnBrk="1" fontAlgn="base" latinLnBrk="0" hangingPunct="1">
              <a:lnSpc>
                <a:spcPct val="100000"/>
              </a:lnSpc>
              <a:spcBef>
                <a:spcPct val="20000"/>
              </a:spcBef>
              <a:spcAft>
                <a:spcPct val="0"/>
              </a:spcAft>
              <a:buClr>
                <a:schemeClr val="accent1"/>
              </a:buClr>
              <a:buSzTx/>
              <a:buFontTx/>
              <a:buNone/>
              <a:tabLst/>
            </a:pPr>
            <a:endParaRPr kumimoji="0" lang="en-CA"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endParaRPr>
          </a:p>
        </p:txBody>
      </p:sp>
      <p:cxnSp>
        <p:nvCxnSpPr>
          <p:cNvPr id="57" name="Straight Connector 56"/>
          <p:cNvCxnSpPr/>
          <p:nvPr/>
        </p:nvCxnSpPr>
        <p:spPr bwMode="auto">
          <a:xfrm>
            <a:off x="3491880" y="1988840"/>
            <a:ext cx="792088" cy="1728192"/>
          </a:xfrm>
          <a:prstGeom prst="line">
            <a:avLst/>
          </a:prstGeom>
          <a:noFill/>
          <a:ln w="76200" cap="flat" cmpd="sng" algn="ctr">
            <a:solidFill>
              <a:schemeClr val="accent5">
                <a:lumMod val="50000"/>
              </a:schemeClr>
            </a:solidFill>
            <a:prstDash val="sysDash"/>
            <a:round/>
            <a:headEnd type="none" w="med" len="med"/>
            <a:tailEnd type="none" w="med" len="med"/>
          </a:ln>
          <a:effectLst/>
        </p:spPr>
      </p:cxnSp>
      <p:sp>
        <p:nvSpPr>
          <p:cNvPr id="61" name="TextBox 60"/>
          <p:cNvSpPr txBox="1"/>
          <p:nvPr/>
        </p:nvSpPr>
        <p:spPr>
          <a:xfrm>
            <a:off x="4283968" y="3313007"/>
            <a:ext cx="2232248" cy="384721"/>
          </a:xfrm>
          <a:prstGeom prst="rect">
            <a:avLst/>
          </a:prstGeom>
          <a:noFill/>
        </p:spPr>
        <p:txBody>
          <a:bodyPr wrap="square" rtlCol="0">
            <a:spAutoFit/>
          </a:bodyPr>
          <a:lstStyle/>
          <a:p>
            <a:r>
              <a:rPr lang="en-CA" sz="1900" dirty="0" smtClean="0"/>
              <a:t>Out with the Old</a:t>
            </a:r>
            <a:endParaRPr lang="en-CA" sz="1900" dirty="0"/>
          </a:p>
        </p:txBody>
      </p:sp>
      <p:sp>
        <p:nvSpPr>
          <p:cNvPr id="10" name="TextBox 9"/>
          <p:cNvSpPr txBox="1"/>
          <p:nvPr/>
        </p:nvSpPr>
        <p:spPr>
          <a:xfrm>
            <a:off x="3995936" y="4362414"/>
            <a:ext cx="4711956" cy="646331"/>
          </a:xfrm>
          <a:prstGeom prst="rect">
            <a:avLst/>
          </a:prstGeom>
          <a:noFill/>
        </p:spPr>
        <p:txBody>
          <a:bodyPr wrap="square" rtlCol="0">
            <a:spAutoFit/>
          </a:bodyPr>
          <a:lstStyle/>
          <a:p>
            <a:r>
              <a:rPr lang="en-CA" sz="3600" b="1" dirty="0" smtClean="0">
                <a:solidFill>
                  <a:srgbClr val="FF0000"/>
                </a:solidFill>
              </a:rPr>
              <a:t>I AM A RESOURCE!</a:t>
            </a:r>
            <a:endParaRPr lang="en-CA" sz="3600" b="1" dirty="0">
              <a:solidFill>
                <a:srgbClr val="FF0000"/>
              </a:solidFill>
            </a:endParaRPr>
          </a:p>
        </p:txBody>
      </p:sp>
    </p:spTree>
    <p:extLst>
      <p:ext uri="{BB962C8B-B14F-4D97-AF65-F5344CB8AC3E}">
        <p14:creationId xmlns:p14="http://schemas.microsoft.com/office/powerpoint/2010/main" val="3542228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pPr algn="ctr">
              <a:buNone/>
            </a:pPr>
            <a:endParaRPr lang="en-CA" b="1" dirty="0" smtClean="0"/>
          </a:p>
          <a:p>
            <a:pPr algn="ctr">
              <a:buNone/>
            </a:pPr>
            <a:endParaRPr lang="en-CA" b="1" dirty="0" smtClean="0"/>
          </a:p>
          <a:p>
            <a:pPr algn="ctr">
              <a:buNone/>
            </a:pPr>
            <a:r>
              <a:rPr lang="en-CA" sz="4000" b="1" dirty="0" smtClean="0">
                <a:solidFill>
                  <a:srgbClr val="FF0000"/>
                </a:solidFill>
              </a:rPr>
              <a:t>THANK YOU</a:t>
            </a:r>
          </a:p>
          <a:p>
            <a:pPr algn="ctr">
              <a:buNone/>
            </a:pPr>
            <a:endParaRPr lang="en-CA" sz="4000" b="1" dirty="0" smtClean="0">
              <a:solidFill>
                <a:srgbClr val="FF0000"/>
              </a:solidFill>
            </a:endParaRPr>
          </a:p>
          <a:p>
            <a:pPr algn="ctr">
              <a:buNone/>
            </a:pPr>
            <a:r>
              <a:rPr lang="en-CA" b="1" dirty="0" smtClean="0">
                <a:solidFill>
                  <a:schemeClr val="accent5">
                    <a:lumMod val="50000"/>
                  </a:schemeClr>
                </a:solidFill>
              </a:rPr>
              <a:t>liljedahl@sfu.ca</a:t>
            </a:r>
          </a:p>
          <a:p>
            <a:pPr algn="ctr">
              <a:buNone/>
            </a:pPr>
            <a:r>
              <a:rPr lang="en-CA" b="1" dirty="0" smtClean="0">
                <a:solidFill>
                  <a:schemeClr val="accent5">
                    <a:lumMod val="50000"/>
                  </a:schemeClr>
                </a:solidFill>
              </a:rPr>
              <a:t>www.peterliljedahl.com/presentations </a:t>
            </a:r>
          </a:p>
          <a:p>
            <a:endParaRPr lang="en-CA"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History</a:t>
            </a:r>
            <a:endParaRPr lang="en-CA" dirty="0"/>
          </a:p>
        </p:txBody>
      </p:sp>
      <p:sp>
        <p:nvSpPr>
          <p:cNvPr id="3" name="Content Placeholder 2"/>
          <p:cNvSpPr>
            <a:spLocks noGrp="1"/>
          </p:cNvSpPr>
          <p:nvPr>
            <p:ph idx="1"/>
          </p:nvPr>
        </p:nvSpPr>
        <p:spPr/>
        <p:txBody>
          <a:bodyPr/>
          <a:lstStyle/>
          <a:p>
            <a:r>
              <a:rPr lang="en-CA" dirty="0" smtClean="0"/>
              <a:t>Noticing </a:t>
            </a:r>
            <a:r>
              <a:rPr lang="en-CA" dirty="0"/>
              <a:t>(Liljedahl, 2010; Mason, 2002)</a:t>
            </a:r>
          </a:p>
          <a:p>
            <a:endParaRPr lang="en-GB" dirty="0" smtClean="0"/>
          </a:p>
          <a:p>
            <a:r>
              <a:rPr lang="en-GB" dirty="0" smtClean="0"/>
              <a:t>Distinct difference </a:t>
            </a:r>
            <a:r>
              <a:rPr lang="en-GB" dirty="0"/>
              <a:t>between the groups of teachers that came willingly </a:t>
            </a:r>
            <a:r>
              <a:rPr lang="en-GB" dirty="0" smtClean="0"/>
              <a:t>and </a:t>
            </a:r>
            <a:r>
              <a:rPr lang="en-GB" dirty="0"/>
              <a:t>the teachers that were </a:t>
            </a:r>
            <a:r>
              <a:rPr lang="en-GB" dirty="0" smtClean="0"/>
              <a:t>required to </a:t>
            </a:r>
            <a:r>
              <a:rPr lang="en-GB" dirty="0"/>
              <a:t>attend</a:t>
            </a:r>
            <a:r>
              <a:rPr lang="en-GB" dirty="0" smtClean="0"/>
              <a:t>.</a:t>
            </a:r>
          </a:p>
          <a:p>
            <a:endParaRPr lang="en-GB" dirty="0"/>
          </a:p>
          <a:p>
            <a:r>
              <a:rPr lang="en-GB" dirty="0" smtClean="0"/>
              <a:t>BIRS (2010) </a:t>
            </a:r>
            <a:r>
              <a:rPr lang="en-GB" dirty="0" smtClean="0">
                <a:sym typeface="Wingdings"/>
              </a:rPr>
              <a:t> </a:t>
            </a:r>
            <a:r>
              <a:rPr lang="en-US" dirty="0" smtClean="0"/>
              <a:t>Liljedahl</a:t>
            </a:r>
            <a:r>
              <a:rPr lang="en-US" dirty="0"/>
              <a:t>, P. (in press). </a:t>
            </a:r>
            <a:r>
              <a:rPr lang="en-US" dirty="0" smtClean="0"/>
              <a:t>What </a:t>
            </a:r>
            <a:r>
              <a:rPr lang="en-US" dirty="0"/>
              <a:t>teachers want</a:t>
            </a:r>
            <a:r>
              <a:rPr lang="en-US" i="1" dirty="0"/>
              <a:t>. The Mathematics Enthusiast.</a:t>
            </a:r>
            <a:endParaRPr lang="en-CA" dirty="0"/>
          </a:p>
          <a:p>
            <a:endParaRPr lang="en-CA" dirty="0"/>
          </a:p>
        </p:txBody>
      </p:sp>
    </p:spTree>
    <p:extLst>
      <p:ext uri="{BB962C8B-B14F-4D97-AF65-F5344CB8AC3E}">
        <p14:creationId xmlns:p14="http://schemas.microsoft.com/office/powerpoint/2010/main" val="3957360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Motivation</a:t>
            </a:r>
            <a:endParaRPr lang="en-CA" dirty="0"/>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dirty="0" smtClean="0"/>
              <a:t>… there </a:t>
            </a:r>
            <a:r>
              <a:rPr lang="en-GB" dirty="0"/>
              <a:t>is a growing realization that what is actually offered within these programs is often based on facilitators (or administrators or policy makers) perceptions of what teachers need as opposed to actual knowledge of what teachers really want (Ball, 2002). </a:t>
            </a:r>
            <a:endParaRPr lang="en-CA" dirty="0"/>
          </a:p>
        </p:txBody>
      </p:sp>
    </p:spTree>
    <p:extLst>
      <p:ext uri="{BB962C8B-B14F-4D97-AF65-F5344CB8AC3E}">
        <p14:creationId xmlns:p14="http://schemas.microsoft.com/office/powerpoint/2010/main" val="1893668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Methodology</a:t>
            </a:r>
            <a:endParaRPr lang="en-CA" dirty="0"/>
          </a:p>
        </p:txBody>
      </p:sp>
      <p:sp>
        <p:nvSpPr>
          <p:cNvPr id="3" name="Content Placeholder 2"/>
          <p:cNvSpPr>
            <a:spLocks noGrp="1"/>
          </p:cNvSpPr>
          <p:nvPr>
            <p:ph idx="1"/>
          </p:nvPr>
        </p:nvSpPr>
        <p:spPr/>
        <p:txBody>
          <a:bodyPr/>
          <a:lstStyle/>
          <a:p>
            <a:r>
              <a:rPr lang="en-CA" dirty="0"/>
              <a:t>Noticing (Liljedahl, 2010; Mason, 2002</a:t>
            </a:r>
            <a:r>
              <a:rPr lang="en-CA" dirty="0" smtClean="0"/>
              <a:t>) </a:t>
            </a:r>
          </a:p>
          <a:p>
            <a:r>
              <a:rPr lang="en-CA" dirty="0" smtClean="0"/>
              <a:t>Five teacher groups</a:t>
            </a:r>
          </a:p>
          <a:p>
            <a:pPr lvl="1"/>
            <a:r>
              <a:rPr lang="en-CA" dirty="0" smtClean="0"/>
              <a:t>Master's Program </a:t>
            </a:r>
          </a:p>
          <a:p>
            <a:pPr lvl="1"/>
            <a:r>
              <a:rPr lang="en-CA" dirty="0" smtClean="0"/>
              <a:t>Induction Group </a:t>
            </a:r>
          </a:p>
          <a:p>
            <a:pPr lvl="1"/>
            <a:r>
              <a:rPr lang="en-CA" dirty="0" smtClean="0"/>
              <a:t>Hillside Middle School </a:t>
            </a:r>
          </a:p>
          <a:p>
            <a:pPr lvl="1"/>
            <a:r>
              <a:rPr lang="en-CA" dirty="0" smtClean="0"/>
              <a:t>District Learning Teams </a:t>
            </a:r>
          </a:p>
          <a:p>
            <a:pPr lvl="1"/>
            <a:r>
              <a:rPr lang="en-CA" dirty="0" smtClean="0"/>
              <a:t>Workshops </a:t>
            </a:r>
          </a:p>
          <a:p>
            <a:r>
              <a:rPr lang="en-CA" dirty="0" smtClean="0"/>
              <a:t>Analytic Induction (Patton 2002) – goals</a:t>
            </a:r>
            <a:endParaRPr lang="en-CA" dirty="0"/>
          </a:p>
        </p:txBody>
      </p:sp>
      <p:sp>
        <p:nvSpPr>
          <p:cNvPr id="4" name="TextBox 3"/>
          <p:cNvSpPr txBox="1"/>
          <p:nvPr/>
        </p:nvSpPr>
        <p:spPr>
          <a:xfrm>
            <a:off x="5508104" y="2391288"/>
            <a:ext cx="2560995" cy="1200329"/>
          </a:xfrm>
          <a:prstGeom prst="rect">
            <a:avLst/>
          </a:prstGeom>
          <a:noFill/>
        </p:spPr>
        <p:txBody>
          <a:bodyPr wrap="square" rtlCol="0">
            <a:spAutoFit/>
          </a:bodyPr>
          <a:lstStyle/>
          <a:p>
            <a:r>
              <a:rPr lang="en-CA" dirty="0"/>
              <a:t>Field </a:t>
            </a:r>
            <a:r>
              <a:rPr lang="en-CA" dirty="0" smtClean="0"/>
              <a:t>Notes Interviews </a:t>
            </a:r>
            <a:r>
              <a:rPr lang="en-CA" dirty="0"/>
              <a:t>Surveys</a:t>
            </a:r>
          </a:p>
        </p:txBody>
      </p:sp>
      <p:sp>
        <p:nvSpPr>
          <p:cNvPr id="5" name="Right Brace 4"/>
          <p:cNvSpPr/>
          <p:nvPr/>
        </p:nvSpPr>
        <p:spPr bwMode="auto">
          <a:xfrm>
            <a:off x="4860032" y="1991734"/>
            <a:ext cx="288032" cy="2157346"/>
          </a:xfrm>
          <a:prstGeom prst="rightBrac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3400" marR="0" indent="-533400" algn="l" defTabSz="914400" rtl="0" eaLnBrk="1" fontAlgn="base" latinLnBrk="0" hangingPunct="1">
              <a:lnSpc>
                <a:spcPct val="100000"/>
              </a:lnSpc>
              <a:spcBef>
                <a:spcPct val="20000"/>
              </a:spcBef>
              <a:spcAft>
                <a:spcPct val="0"/>
              </a:spcAft>
              <a:buClr>
                <a:schemeClr val="accent1"/>
              </a:buClr>
              <a:buSzTx/>
              <a:buFontTx/>
              <a:buNone/>
              <a:tabLst/>
            </a:pPr>
            <a:endParaRPr kumimoji="0" lang="en-CA"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endParaRPr>
          </a:p>
        </p:txBody>
      </p:sp>
    </p:spTree>
    <p:extLst>
      <p:ext uri="{BB962C8B-B14F-4D97-AF65-F5344CB8AC3E}">
        <p14:creationId xmlns:p14="http://schemas.microsoft.com/office/powerpoint/2010/main" val="1835674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Taxonomy of Five Goals (+1)</a:t>
            </a:r>
            <a:endParaRPr lang="en-CA" dirty="0"/>
          </a:p>
        </p:txBody>
      </p:sp>
      <p:sp>
        <p:nvSpPr>
          <p:cNvPr id="3" name="Content Placeholder 2"/>
          <p:cNvSpPr>
            <a:spLocks noGrp="1"/>
          </p:cNvSpPr>
          <p:nvPr>
            <p:ph idx="1"/>
          </p:nvPr>
        </p:nvSpPr>
        <p:spPr/>
        <p:txBody>
          <a:bodyPr/>
          <a:lstStyle/>
          <a:p>
            <a:pPr marL="0" indent="0">
              <a:buNone/>
            </a:pPr>
            <a:r>
              <a:rPr lang="en-CA" sz="3200" dirty="0" smtClean="0"/>
              <a:t>0. Resistance</a:t>
            </a:r>
          </a:p>
          <a:p>
            <a:pPr marL="0" indent="0">
              <a:buNone/>
            </a:pPr>
            <a:r>
              <a:rPr lang="en-CA" sz="3200" dirty="0" smtClean="0"/>
              <a:t>1</a:t>
            </a:r>
            <a:r>
              <a:rPr lang="en-CA" sz="3200" dirty="0" smtClean="0"/>
              <a:t>. Do Not Disturb</a:t>
            </a:r>
          </a:p>
          <a:p>
            <a:pPr marL="0" indent="0">
              <a:buNone/>
            </a:pPr>
            <a:r>
              <a:rPr lang="en-CA" sz="3200" dirty="0" smtClean="0"/>
              <a:t>2</a:t>
            </a:r>
            <a:r>
              <a:rPr lang="en-CA" sz="3200" dirty="0" smtClean="0"/>
              <a:t>. Willing to Reorganize</a:t>
            </a:r>
          </a:p>
          <a:p>
            <a:pPr marL="0" indent="0">
              <a:buNone/>
            </a:pPr>
            <a:r>
              <a:rPr lang="en-CA" sz="3200" dirty="0" smtClean="0"/>
              <a:t>3</a:t>
            </a:r>
            <a:r>
              <a:rPr lang="en-CA" sz="3200" dirty="0" smtClean="0"/>
              <a:t>. Willing to Rethink</a:t>
            </a:r>
          </a:p>
          <a:p>
            <a:pPr marL="0" indent="0">
              <a:buNone/>
            </a:pPr>
            <a:r>
              <a:rPr lang="en-CA" sz="3200" dirty="0" smtClean="0"/>
              <a:t>4</a:t>
            </a:r>
            <a:r>
              <a:rPr lang="en-CA" sz="3200" dirty="0" smtClean="0"/>
              <a:t>. Out With the Old</a:t>
            </a:r>
          </a:p>
          <a:p>
            <a:pPr marL="0" indent="0">
              <a:buNone/>
            </a:pPr>
            <a:r>
              <a:rPr lang="en-CA" sz="3200" dirty="0" smtClean="0"/>
              <a:t>5</a:t>
            </a:r>
            <a:r>
              <a:rPr lang="en-CA" sz="3200" dirty="0" smtClean="0"/>
              <a:t>. Inquiry</a:t>
            </a:r>
          </a:p>
          <a:p>
            <a:pPr marL="0" indent="0">
              <a:buNone/>
            </a:pPr>
            <a:endParaRPr lang="en-CA" dirty="0" smtClean="0"/>
          </a:p>
          <a:p>
            <a:endParaRPr lang="en-CA" dirty="0"/>
          </a:p>
        </p:txBody>
      </p:sp>
    </p:spTree>
    <p:extLst>
      <p:ext uri="{BB962C8B-B14F-4D97-AF65-F5344CB8AC3E}">
        <p14:creationId xmlns:p14="http://schemas.microsoft.com/office/powerpoint/2010/main" val="4240122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0. Resistant</a:t>
            </a:r>
            <a:endParaRPr lang="en-US" dirty="0"/>
          </a:p>
        </p:txBody>
      </p:sp>
      <p:sp>
        <p:nvSpPr>
          <p:cNvPr id="3" name="Content Placeholder 2"/>
          <p:cNvSpPr>
            <a:spLocks noGrp="1"/>
          </p:cNvSpPr>
          <p:nvPr>
            <p:ph idx="1"/>
          </p:nvPr>
        </p:nvSpPr>
        <p:spPr/>
        <p:txBody>
          <a:bodyPr/>
          <a:lstStyle/>
          <a:p>
            <a:pPr marL="0" indent="0" algn="ctr">
              <a:buNone/>
            </a:pPr>
            <a:r>
              <a:rPr lang="en-US" dirty="0" smtClean="0">
                <a:solidFill>
                  <a:srgbClr val="FF0000"/>
                </a:solidFill>
              </a:rPr>
              <a:t>know that they don’t want to be there</a:t>
            </a:r>
          </a:p>
          <a:p>
            <a:pPr marL="0" indent="0" algn="ctr">
              <a:spcBef>
                <a:spcPts val="0"/>
              </a:spcBef>
              <a:buNone/>
            </a:pPr>
            <a:r>
              <a:rPr lang="en-US" i="1" dirty="0" smtClean="0">
                <a:solidFill>
                  <a:srgbClr val="FF0000"/>
                </a:solidFill>
              </a:rPr>
              <a:t>- a </a:t>
            </a:r>
            <a:r>
              <a:rPr lang="en-US" i="1" dirty="0">
                <a:solidFill>
                  <a:srgbClr val="FF0000"/>
                </a:solidFill>
              </a:rPr>
              <a:t>priori </a:t>
            </a:r>
            <a:r>
              <a:rPr lang="en-US" dirty="0" smtClean="0">
                <a:solidFill>
                  <a:srgbClr val="FF0000"/>
                </a:solidFill>
              </a:rPr>
              <a:t>opposed -</a:t>
            </a:r>
            <a:endParaRPr lang="en-US" dirty="0">
              <a:solidFill>
                <a:srgbClr val="FF0000"/>
              </a:solidFill>
            </a:endParaRPr>
          </a:p>
          <a:p>
            <a:pPr marL="0" indent="0" algn="ctr">
              <a:buNone/>
            </a:pPr>
            <a:endParaRPr lang="en-US" dirty="0" smtClean="0">
              <a:solidFill>
                <a:srgbClr val="FF0000"/>
              </a:solidFill>
            </a:endParaRPr>
          </a:p>
          <a:p>
            <a:pPr marL="0" indent="0">
              <a:buNone/>
            </a:pPr>
            <a:endParaRPr lang="en-US" dirty="0" smtClean="0"/>
          </a:p>
          <a:p>
            <a:r>
              <a:rPr lang="en-US" dirty="0" smtClean="0"/>
              <a:t>invalidate – “</a:t>
            </a:r>
            <a:r>
              <a:rPr lang="en-US" i="1" dirty="0" smtClean="0"/>
              <a:t>That will never work</a:t>
            </a:r>
            <a:r>
              <a:rPr lang="en-US" dirty="0" smtClean="0"/>
              <a:t>”</a:t>
            </a:r>
          </a:p>
          <a:p>
            <a:r>
              <a:rPr lang="en-US" dirty="0" smtClean="0"/>
              <a:t>challenge – “</a:t>
            </a:r>
            <a:r>
              <a:rPr lang="en-US" i="1" dirty="0" smtClean="0"/>
              <a:t>I don’t have time for that</a:t>
            </a:r>
            <a:r>
              <a:rPr lang="en-US" dirty="0" smtClean="0"/>
              <a:t>”</a:t>
            </a:r>
          </a:p>
          <a:p>
            <a:r>
              <a:rPr lang="en-US" dirty="0" smtClean="0"/>
              <a:t>defensive – “</a:t>
            </a:r>
            <a:r>
              <a:rPr lang="en-US" i="1" dirty="0" smtClean="0"/>
              <a:t>I already do that</a:t>
            </a:r>
            <a:r>
              <a:rPr lang="en-US" dirty="0" smtClean="0"/>
              <a:t>”</a:t>
            </a:r>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8304" y="1556792"/>
            <a:ext cx="1070762" cy="1825142"/>
          </a:xfrm>
          <a:prstGeom prst="rect">
            <a:avLst/>
          </a:prstGeom>
        </p:spPr>
      </p:pic>
    </p:spTree>
    <p:extLst>
      <p:ext uri="{BB962C8B-B14F-4D97-AF65-F5344CB8AC3E}">
        <p14:creationId xmlns:p14="http://schemas.microsoft.com/office/powerpoint/2010/main" val="36893660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t>
            </a:r>
            <a:r>
              <a:rPr lang="en-CA" dirty="0"/>
              <a:t>Do Not </a:t>
            </a:r>
            <a:r>
              <a:rPr lang="en-CA" dirty="0" smtClean="0"/>
              <a:t>Disturb</a:t>
            </a:r>
            <a:r>
              <a:rPr lang="en-US" dirty="0" smtClean="0"/>
              <a:t> </a:t>
            </a:r>
            <a:endParaRPr lang="en-US" dirty="0"/>
          </a:p>
        </p:txBody>
      </p:sp>
      <p:sp>
        <p:nvSpPr>
          <p:cNvPr id="3" name="Content Placeholder 2"/>
          <p:cNvSpPr>
            <a:spLocks noGrp="1"/>
          </p:cNvSpPr>
          <p:nvPr>
            <p:ph idx="1"/>
          </p:nvPr>
        </p:nvSpPr>
        <p:spPr/>
        <p:txBody>
          <a:bodyPr/>
          <a:lstStyle/>
          <a:p>
            <a:pPr marL="0" indent="0" algn="ctr">
              <a:buNone/>
            </a:pPr>
            <a:r>
              <a:rPr lang="en-AU" dirty="0">
                <a:solidFill>
                  <a:srgbClr val="FF0000"/>
                </a:solidFill>
              </a:rPr>
              <a:t>know what it they don't </a:t>
            </a:r>
            <a:r>
              <a:rPr lang="en-AU" dirty="0" smtClean="0">
                <a:solidFill>
                  <a:srgbClr val="FF0000"/>
                </a:solidFill>
              </a:rPr>
              <a:t>know </a:t>
            </a:r>
            <a:r>
              <a:rPr lang="en-AU" dirty="0">
                <a:solidFill>
                  <a:srgbClr val="FF0000"/>
                </a:solidFill>
              </a:rPr>
              <a:t>or don't do </a:t>
            </a:r>
            <a:r>
              <a:rPr lang="en-AU" dirty="0" smtClean="0">
                <a:solidFill>
                  <a:srgbClr val="FF0000"/>
                </a:solidFill>
              </a:rPr>
              <a:t>well</a:t>
            </a:r>
          </a:p>
          <a:p>
            <a:pPr marL="0" indent="0" algn="ctr">
              <a:spcBef>
                <a:spcPts val="0"/>
              </a:spcBef>
              <a:buNone/>
            </a:pPr>
            <a:r>
              <a:rPr lang="en-AU" dirty="0" smtClean="0">
                <a:solidFill>
                  <a:srgbClr val="FF0000"/>
                </a:solidFill>
              </a:rPr>
              <a:t>- </a:t>
            </a:r>
            <a:r>
              <a:rPr lang="en-US" dirty="0">
                <a:solidFill>
                  <a:srgbClr val="FF0000"/>
                </a:solidFill>
              </a:rPr>
              <a:t>remove and </a:t>
            </a:r>
            <a:r>
              <a:rPr lang="en-US" dirty="0" smtClean="0">
                <a:solidFill>
                  <a:srgbClr val="FF0000"/>
                </a:solidFill>
              </a:rPr>
              <a:t>replace - </a:t>
            </a:r>
            <a:endParaRPr lang="en-US" dirty="0">
              <a:solidFill>
                <a:srgbClr val="FF0000"/>
              </a:solidFill>
            </a:endParaRPr>
          </a:p>
          <a:p>
            <a:pPr marL="0" indent="0" algn="ctr">
              <a:buNone/>
            </a:pPr>
            <a:endParaRPr lang="en-US" sz="1200" dirty="0">
              <a:solidFill>
                <a:srgbClr val="FF0000"/>
              </a:solidFill>
            </a:endParaRPr>
          </a:p>
          <a:p>
            <a:r>
              <a:rPr lang="en-AU" i="1" dirty="0"/>
              <a:t>"I was hoping to learn a new way to introduce integers".</a:t>
            </a:r>
            <a:endParaRPr lang="en-US" i="1" dirty="0"/>
          </a:p>
          <a:p>
            <a:r>
              <a:rPr lang="en-AU" i="1" dirty="0"/>
              <a:t>"I want something to do for the first 10 minutes of class."</a:t>
            </a:r>
            <a:endParaRPr lang="en-US" i="1" dirty="0"/>
          </a:p>
          <a:p>
            <a:r>
              <a:rPr lang="en-AU" i="1" dirty="0"/>
              <a:t>"A different way to do review</a:t>
            </a:r>
            <a:r>
              <a:rPr lang="en-AU" i="1" dirty="0" smtClean="0"/>
              <a:t>.</a:t>
            </a:r>
            <a:r>
              <a:rPr lang="en-AU" i="1" dirty="0"/>
              <a:t> "</a:t>
            </a:r>
            <a:endParaRPr lang="en-AU" i="1" dirty="0" smtClean="0"/>
          </a:p>
          <a:p>
            <a:endParaRPr lang="en-US" sz="1600" dirty="0" smtClean="0"/>
          </a:p>
          <a:p>
            <a:pPr marL="0" indent="0">
              <a:buNone/>
            </a:pPr>
            <a:r>
              <a:rPr lang="en-US" sz="1600" dirty="0" smtClean="0">
                <a:solidFill>
                  <a:srgbClr val="FF0000"/>
                </a:solidFill>
              </a:rPr>
              <a:t>anxiety about held knowledge and resources</a:t>
            </a:r>
            <a:endParaRPr lang="en-US" sz="1600" dirty="0">
              <a:solidFill>
                <a:srgbClr val="FF0000"/>
              </a:solidFill>
            </a:endParaRPr>
          </a:p>
          <a:p>
            <a:pPr marL="0" indent="0">
              <a:buNone/>
            </a:pP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8570" y="4120743"/>
            <a:ext cx="1715414" cy="1816913"/>
          </a:xfrm>
          <a:prstGeom prst="rect">
            <a:avLst/>
          </a:prstGeom>
        </p:spPr>
      </p:pic>
    </p:spTree>
    <p:extLst>
      <p:ext uri="{BB962C8B-B14F-4D97-AF65-F5344CB8AC3E}">
        <p14:creationId xmlns:p14="http://schemas.microsoft.com/office/powerpoint/2010/main" val="39018067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2. Willing to </a:t>
            </a:r>
            <a:r>
              <a:rPr lang="en-CA" dirty="0" smtClean="0"/>
              <a:t>Reorganize</a:t>
            </a:r>
            <a:endParaRPr lang="en-US" dirty="0"/>
          </a:p>
        </p:txBody>
      </p:sp>
      <p:sp>
        <p:nvSpPr>
          <p:cNvPr id="5" name="Content Placeholder 4"/>
          <p:cNvSpPr>
            <a:spLocks noGrp="1"/>
          </p:cNvSpPr>
          <p:nvPr>
            <p:ph idx="1"/>
          </p:nvPr>
        </p:nvSpPr>
        <p:spPr/>
        <p:txBody>
          <a:bodyPr/>
          <a:lstStyle/>
          <a:p>
            <a:pPr marL="0" indent="0" algn="ctr">
              <a:buNone/>
            </a:pPr>
            <a:r>
              <a:rPr lang="en-AU" dirty="0">
                <a:solidFill>
                  <a:srgbClr val="FF0000"/>
                </a:solidFill>
              </a:rPr>
              <a:t>know what it they don't know or don't do well</a:t>
            </a:r>
          </a:p>
          <a:p>
            <a:pPr marL="0" indent="0" algn="ctr">
              <a:spcBef>
                <a:spcPts val="0"/>
              </a:spcBef>
              <a:buNone/>
            </a:pPr>
            <a:r>
              <a:rPr lang="en-AU" dirty="0" smtClean="0">
                <a:solidFill>
                  <a:srgbClr val="FF0000"/>
                </a:solidFill>
              </a:rPr>
              <a:t>- they </a:t>
            </a:r>
            <a:r>
              <a:rPr lang="en-AU" dirty="0">
                <a:solidFill>
                  <a:srgbClr val="FF0000"/>
                </a:solidFill>
              </a:rPr>
              <a:t>want to make </a:t>
            </a:r>
            <a:r>
              <a:rPr lang="en-AU" dirty="0" smtClean="0">
                <a:solidFill>
                  <a:srgbClr val="FF0000"/>
                </a:solidFill>
              </a:rPr>
              <a:t>changes -</a:t>
            </a:r>
          </a:p>
          <a:p>
            <a:endParaRPr lang="en-AU" sz="900" dirty="0"/>
          </a:p>
          <a:p>
            <a:pPr marL="400050" lvl="1" indent="0">
              <a:buNone/>
            </a:pPr>
            <a:r>
              <a:rPr lang="en-AU" i="1" dirty="0" smtClean="0"/>
              <a:t>"So, yeah. I'm looking for an improved way to have my students learn how to do problem solving. Right now I do it as a unit in February, but it's not working. I've heard that other teachers do it throughout the whole year and I'm hoping to get some ideas around that." </a:t>
            </a:r>
            <a:endParaRPr lang="en-US" i="1" dirty="0"/>
          </a:p>
          <a:p>
            <a:pPr marL="0" lvl="0" indent="0">
              <a:buClr>
                <a:srgbClr val="9E0927"/>
              </a:buClr>
              <a:buNone/>
            </a:pPr>
            <a:endParaRPr lang="en-US" dirty="0" smtClean="0">
              <a:solidFill>
                <a:srgbClr val="FF0000"/>
              </a:solidFill>
            </a:endParaRPr>
          </a:p>
          <a:p>
            <a:pPr marL="0" lvl="0" indent="0">
              <a:buClr>
                <a:srgbClr val="9E0927"/>
              </a:buClr>
              <a:buNone/>
            </a:pPr>
            <a:r>
              <a:rPr lang="en-US" sz="1600" dirty="0" smtClean="0">
                <a:solidFill>
                  <a:srgbClr val="FF0000"/>
                </a:solidFill>
              </a:rPr>
              <a:t>no anxiety </a:t>
            </a:r>
            <a:r>
              <a:rPr lang="en-US" sz="1600" dirty="0">
                <a:solidFill>
                  <a:srgbClr val="FF0000"/>
                </a:solidFill>
              </a:rPr>
              <a:t>about held knowledge and resources</a:t>
            </a:r>
          </a:p>
          <a:p>
            <a:pPr marL="0" indent="0">
              <a:buNone/>
            </a:pPr>
            <a:endParaRPr lang="en-US" dirty="0"/>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200234" y="4119872"/>
            <a:ext cx="2271529" cy="1939616"/>
          </a:xfrm>
          <a:prstGeom prst="rect">
            <a:avLst/>
          </a:prstGeom>
          <a:noFill/>
          <a:ln w="9525">
            <a:noFill/>
            <a:miter lim="800000"/>
            <a:headEnd/>
            <a:tailEnd/>
          </a:ln>
        </p:spPr>
      </p:pic>
    </p:spTree>
    <p:extLst>
      <p:ext uri="{BB962C8B-B14F-4D97-AF65-F5344CB8AC3E}">
        <p14:creationId xmlns:p14="http://schemas.microsoft.com/office/powerpoint/2010/main" val="11270210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3. Willing to </a:t>
            </a:r>
            <a:r>
              <a:rPr lang="en-CA" dirty="0" smtClean="0"/>
              <a:t>Rethink</a:t>
            </a:r>
            <a:endParaRPr lang="en-US" dirty="0"/>
          </a:p>
        </p:txBody>
      </p:sp>
      <p:sp>
        <p:nvSpPr>
          <p:cNvPr id="3" name="Content Placeholder 2"/>
          <p:cNvSpPr>
            <a:spLocks noGrp="1"/>
          </p:cNvSpPr>
          <p:nvPr>
            <p:ph idx="1"/>
          </p:nvPr>
        </p:nvSpPr>
        <p:spPr/>
        <p:txBody>
          <a:bodyPr/>
          <a:lstStyle/>
          <a:p>
            <a:pPr marL="0" indent="0" algn="ctr">
              <a:buNone/>
            </a:pPr>
            <a:r>
              <a:rPr lang="en-AU" dirty="0">
                <a:solidFill>
                  <a:srgbClr val="FF0000"/>
                </a:solidFill>
              </a:rPr>
              <a:t>rough idea of what it is they want </a:t>
            </a:r>
            <a:endParaRPr lang="en-AU" dirty="0" smtClean="0">
              <a:solidFill>
                <a:srgbClr val="FF0000"/>
              </a:solidFill>
            </a:endParaRPr>
          </a:p>
          <a:p>
            <a:pPr marL="0" indent="0" algn="ctr">
              <a:spcBef>
                <a:spcPts val="0"/>
              </a:spcBef>
              <a:buNone/>
            </a:pPr>
            <a:r>
              <a:rPr lang="en-AU" dirty="0">
                <a:solidFill>
                  <a:srgbClr val="FF0000"/>
                </a:solidFill>
              </a:rPr>
              <a:t> </a:t>
            </a:r>
            <a:r>
              <a:rPr lang="en-AU" dirty="0" smtClean="0">
                <a:solidFill>
                  <a:srgbClr val="FF0000"/>
                </a:solidFill>
              </a:rPr>
              <a:t>- willing </a:t>
            </a:r>
            <a:r>
              <a:rPr lang="en-AU" dirty="0">
                <a:solidFill>
                  <a:srgbClr val="FF0000"/>
                </a:solidFill>
              </a:rPr>
              <a:t>to rethink their teaching </a:t>
            </a:r>
            <a:r>
              <a:rPr lang="en-AU" dirty="0">
                <a:solidFill>
                  <a:srgbClr val="FF0000"/>
                </a:solidFill>
              </a:rPr>
              <a:t>-</a:t>
            </a:r>
            <a:endParaRPr lang="en-AU" dirty="0" smtClean="0">
              <a:solidFill>
                <a:srgbClr val="FF0000"/>
              </a:solidFill>
            </a:endParaRPr>
          </a:p>
          <a:p>
            <a:r>
              <a:rPr lang="en-AU" sz="2400" i="1" dirty="0" smtClean="0"/>
              <a:t>"</a:t>
            </a:r>
            <a:r>
              <a:rPr lang="en-AU" sz="2400" i="1" dirty="0"/>
              <a:t>Anything to do with numeracy is good for me."</a:t>
            </a:r>
            <a:endParaRPr lang="en-US" sz="2400" i="1" dirty="0"/>
          </a:p>
          <a:p>
            <a:r>
              <a:rPr lang="en-AU" sz="2400" i="1" dirty="0"/>
              <a:t>"I'm looking for new ideas about assessment for differentiated learners."</a:t>
            </a:r>
            <a:endParaRPr lang="en-US" sz="2400" i="1" dirty="0"/>
          </a:p>
          <a:p>
            <a:r>
              <a:rPr lang="en-AU" sz="2400" i="1" dirty="0" smtClean="0"/>
              <a:t>"</a:t>
            </a:r>
            <a:r>
              <a:rPr lang="en-AU" sz="2400" i="1" dirty="0"/>
              <a:t>I'm hoping to introduce the use of rubrics into my teaching and want to get the rubrics I should use as well as </a:t>
            </a:r>
            <a:r>
              <a:rPr lang="en-AU" sz="2400" i="1" dirty="0" smtClean="0"/>
              <a:t>instruction how to do it.“</a:t>
            </a:r>
          </a:p>
          <a:p>
            <a:pPr marL="0" lvl="0" indent="0">
              <a:buClr>
                <a:srgbClr val="9E0927"/>
              </a:buClr>
              <a:buNone/>
            </a:pPr>
            <a:endParaRPr lang="en-US" sz="1600" dirty="0" smtClean="0">
              <a:solidFill>
                <a:srgbClr val="FF0000"/>
              </a:solidFill>
            </a:endParaRPr>
          </a:p>
          <a:p>
            <a:pPr marL="0" lvl="0" indent="0">
              <a:buClr>
                <a:srgbClr val="9E0927"/>
              </a:buClr>
              <a:buNone/>
            </a:pPr>
            <a:endParaRPr lang="en-US" sz="1600" dirty="0">
              <a:solidFill>
                <a:srgbClr val="FF0000"/>
              </a:solidFill>
            </a:endParaRPr>
          </a:p>
          <a:p>
            <a:pPr marL="0" lvl="0" indent="0">
              <a:buClr>
                <a:srgbClr val="9E0927"/>
              </a:buClr>
              <a:buNone/>
            </a:pPr>
            <a:r>
              <a:rPr lang="en-US" sz="1600" dirty="0" smtClean="0">
                <a:solidFill>
                  <a:srgbClr val="FF0000"/>
                </a:solidFill>
              </a:rPr>
              <a:t>no anxiety </a:t>
            </a:r>
            <a:r>
              <a:rPr lang="en-US" sz="1600" dirty="0">
                <a:solidFill>
                  <a:srgbClr val="FF0000"/>
                </a:solidFill>
              </a:rPr>
              <a:t>about held knowledge and </a:t>
            </a:r>
            <a:r>
              <a:rPr lang="en-US" sz="1600" dirty="0" smtClean="0">
                <a:solidFill>
                  <a:srgbClr val="FF0000"/>
                </a:solidFill>
              </a:rPr>
              <a:t>resources – broader changes</a:t>
            </a:r>
            <a:endParaRPr lang="en-US" sz="1600" dirty="0">
              <a:solidFill>
                <a:srgbClr val="FF0000"/>
              </a:solidFill>
            </a:endParaRPr>
          </a:p>
          <a:p>
            <a:endParaRPr lang="en-US" sz="2400"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4368492"/>
            <a:ext cx="1224136" cy="2010391"/>
          </a:xfrm>
          <a:prstGeom prst="rect">
            <a:avLst/>
          </a:prstGeom>
        </p:spPr>
      </p:pic>
    </p:spTree>
    <p:extLst>
      <p:ext uri="{BB962C8B-B14F-4D97-AF65-F5344CB8AC3E}">
        <p14:creationId xmlns:p14="http://schemas.microsoft.com/office/powerpoint/2010/main" val="23452527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SFU_Template_Beta_0.2">
  <a:themeElements>
    <a:clrScheme name="SFU_Template_Beta_0.2 13">
      <a:dk1>
        <a:srgbClr val="000000"/>
      </a:dk1>
      <a:lt1>
        <a:srgbClr val="FFFFFF"/>
      </a:lt1>
      <a:dk2>
        <a:srgbClr val="FFFFFF"/>
      </a:dk2>
      <a:lt2>
        <a:srgbClr val="464847"/>
      </a:lt2>
      <a:accent1>
        <a:srgbClr val="9E0927"/>
      </a:accent1>
      <a:accent2>
        <a:srgbClr val="003874"/>
      </a:accent2>
      <a:accent3>
        <a:srgbClr val="FFFFFF"/>
      </a:accent3>
      <a:accent4>
        <a:srgbClr val="000000"/>
      </a:accent4>
      <a:accent5>
        <a:srgbClr val="CCAAAC"/>
      </a:accent5>
      <a:accent6>
        <a:srgbClr val="003268"/>
      </a:accent6>
      <a:hlink>
        <a:srgbClr val="006AA8"/>
      </a:hlink>
      <a:folHlink>
        <a:srgbClr val="BA2B48"/>
      </a:folHlink>
    </a:clrScheme>
    <a:fontScheme name="SFU_Template_Beta_0.2">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533400" marR="0" indent="-533400" algn="l" defTabSz="914400" rtl="0" eaLnBrk="1" fontAlgn="base" latinLnBrk="0" hangingPunct="1">
          <a:lnSpc>
            <a:spcPct val="100000"/>
          </a:lnSpc>
          <a:spcBef>
            <a:spcPct val="20000"/>
          </a:spcBef>
          <a:spcAft>
            <a:spcPct val="0"/>
          </a:spcAft>
          <a:buClr>
            <a:schemeClr val="accent1"/>
          </a:buClr>
          <a:buSzTx/>
          <a:buFontTx/>
          <a:buNone/>
          <a:tabLst/>
          <a:defRPr kumimoji="0" lang="en-US"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533400" marR="0" indent="-533400" algn="l" defTabSz="914400" rtl="0" eaLnBrk="1" fontAlgn="base" latinLnBrk="0" hangingPunct="1">
          <a:lnSpc>
            <a:spcPct val="100000"/>
          </a:lnSpc>
          <a:spcBef>
            <a:spcPct val="20000"/>
          </a:spcBef>
          <a:spcAft>
            <a:spcPct val="0"/>
          </a:spcAft>
          <a:buClr>
            <a:schemeClr val="accent1"/>
          </a:buClr>
          <a:buSzTx/>
          <a:buFontTx/>
          <a:buNone/>
          <a:tabLst/>
          <a:defRPr kumimoji="0" lang="en-US"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defRPr>
        </a:defPPr>
      </a:lstStyle>
    </a:lnDef>
  </a:objectDefaults>
  <a:extraClrSchemeLst>
    <a:extraClrScheme>
      <a:clrScheme name="SFU_Template_Beta_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FU_Template_Beta_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FU_Template_Beta_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FU_Template_Beta_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FU_Template_Beta_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FU_Template_Beta_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FU_Template_Beta_0.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FU_Template_Beta_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FU_Template_Beta_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FU_Template_Beta_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FU_Template_Beta_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FU_Template_Beta_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FU_Template_Beta_0.2 13">
        <a:dk1>
          <a:srgbClr val="000000"/>
        </a:dk1>
        <a:lt1>
          <a:srgbClr val="FFFFFF"/>
        </a:lt1>
        <a:dk2>
          <a:srgbClr val="FFFFFF"/>
        </a:dk2>
        <a:lt2>
          <a:srgbClr val="464847"/>
        </a:lt2>
        <a:accent1>
          <a:srgbClr val="9E0927"/>
        </a:accent1>
        <a:accent2>
          <a:srgbClr val="003874"/>
        </a:accent2>
        <a:accent3>
          <a:srgbClr val="FFFFFF"/>
        </a:accent3>
        <a:accent4>
          <a:srgbClr val="000000"/>
        </a:accent4>
        <a:accent5>
          <a:srgbClr val="CCAAAC"/>
        </a:accent5>
        <a:accent6>
          <a:srgbClr val="003268"/>
        </a:accent6>
        <a:hlink>
          <a:srgbClr val="006AA8"/>
        </a:hlink>
        <a:folHlink>
          <a:srgbClr val="BA2B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HD:Users:jenn:Documents:in progress:PowerPoint Template:SFU_Template_Beta_0.2.pot</Template>
  <TotalTime>3750</TotalTime>
  <Words>647</Words>
  <Application>Microsoft Office PowerPoint</Application>
  <PresentationFormat>On-screen Show (4:3)</PresentationFormat>
  <Paragraphs>104</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ＭＳ Ｐゴシック</vt:lpstr>
      <vt:lpstr>Arial</vt:lpstr>
      <vt:lpstr>Helvetica</vt:lpstr>
      <vt:lpstr>Times New Roman</vt:lpstr>
      <vt:lpstr>Wingdings</vt:lpstr>
      <vt:lpstr>SFU_Template_Beta_0.2</vt:lpstr>
      <vt:lpstr>What Teachers Want</vt:lpstr>
      <vt:lpstr>History</vt:lpstr>
      <vt:lpstr>Motivation</vt:lpstr>
      <vt:lpstr>Methodology</vt:lpstr>
      <vt:lpstr>Taxonomy of Five Goals (+1)</vt:lpstr>
      <vt:lpstr>0. Resistant</vt:lpstr>
      <vt:lpstr>1. Do Not Disturb </vt:lpstr>
      <vt:lpstr>2. Willing to Reorganize</vt:lpstr>
      <vt:lpstr>3. Willing to Rethink</vt:lpstr>
      <vt:lpstr>4. Out With the Old</vt:lpstr>
      <vt:lpstr>5. Inquiry</vt:lpstr>
      <vt:lpstr>Conclusion </vt:lpstr>
      <vt:lpstr>Conclusion </vt:lpstr>
      <vt:lpstr>Conclusion </vt:lpstr>
      <vt:lpstr>PowerPoint Presentation</vt:lpstr>
    </vt:vector>
  </TitlesOfParts>
  <Company>Simon Fraser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Jennifer Conroy</dc:creator>
  <cp:lastModifiedBy>Peter</cp:lastModifiedBy>
  <cp:revision>144</cp:revision>
  <dcterms:created xsi:type="dcterms:W3CDTF">2007-05-10T23:03:35Z</dcterms:created>
  <dcterms:modified xsi:type="dcterms:W3CDTF">2013-06-20T15:05:29Z</dcterms:modified>
</cp:coreProperties>
</file>