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34"/>
  </p:notesMasterIdLst>
  <p:handoutMasterIdLst>
    <p:handoutMasterId r:id="rId35"/>
  </p:handoutMasterIdLst>
  <p:sldIdLst>
    <p:sldId id="301" r:id="rId2"/>
    <p:sldId id="432" r:id="rId3"/>
    <p:sldId id="420" r:id="rId4"/>
    <p:sldId id="421" r:id="rId5"/>
    <p:sldId id="447" r:id="rId6"/>
    <p:sldId id="410" r:id="rId7"/>
    <p:sldId id="460" r:id="rId8"/>
    <p:sldId id="377" r:id="rId9"/>
    <p:sldId id="424" r:id="rId10"/>
    <p:sldId id="425" r:id="rId11"/>
    <p:sldId id="433" r:id="rId12"/>
    <p:sldId id="434" r:id="rId13"/>
    <p:sldId id="451" r:id="rId14"/>
    <p:sldId id="347" r:id="rId15"/>
    <p:sldId id="387" r:id="rId16"/>
    <p:sldId id="461" r:id="rId17"/>
    <p:sldId id="462" r:id="rId18"/>
    <p:sldId id="463" r:id="rId19"/>
    <p:sldId id="464" r:id="rId20"/>
    <p:sldId id="390" r:id="rId21"/>
    <p:sldId id="398" r:id="rId22"/>
    <p:sldId id="334" r:id="rId23"/>
    <p:sldId id="335" r:id="rId24"/>
    <p:sldId id="391" r:id="rId25"/>
    <p:sldId id="365" r:id="rId26"/>
    <p:sldId id="355" r:id="rId27"/>
    <p:sldId id="428" r:id="rId28"/>
    <p:sldId id="454" r:id="rId29"/>
    <p:sldId id="397" r:id="rId30"/>
    <p:sldId id="450" r:id="rId31"/>
    <p:sldId id="417" r:id="rId32"/>
    <p:sldId id="45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B2D"/>
    <a:srgbClr val="9B0925"/>
    <a:srgbClr val="C0C0C0"/>
    <a:srgbClr val="00421E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49" autoAdjust="0"/>
    <p:restoredTop sz="94716" autoAdjust="0"/>
  </p:normalViewPr>
  <p:slideViewPr>
    <p:cSldViewPr>
      <p:cViewPr varScale="1">
        <p:scale>
          <a:sx n="92" d="100"/>
          <a:sy n="92" d="100"/>
        </p:scale>
        <p:origin x="68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44" d="100"/>
          <a:sy n="144" d="100"/>
        </p:scale>
        <p:origin x="-359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Now You Try One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6144292625186557"/>
                  <c:y val="-0.147395499173714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B87C7E-9A7F-4782-A5B5-2A7EC82BCA87}" type="CATEGORYNAME">
                      <a:rPr lang="en-US" sz="1800">
                        <a:solidFill>
                          <a:schemeClr val="bg1"/>
                        </a:solidFill>
                      </a:rPr>
                      <a:pPr>
                        <a:defRPr sz="1800"/>
                      </a:pPr>
                      <a:t>[CATEGORY NAME]</a:t>
                    </a:fld>
                    <a:r>
                      <a:rPr lang="en-US" sz="1800" baseline="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1800" baseline="0" dirty="0" smtClean="0">
                        <a:solidFill>
                          <a:schemeClr val="bg1"/>
                        </a:solidFill>
                      </a:rPr>
                      <a:t>(n=3)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19450877463847"/>
                      <c:h val="0.1468827160493827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4958069579537853"/>
                  <c:y val="-0.263966899970837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Checking Understanding
</a:t>
                    </a:r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(n=6)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069450877463785E-2"/>
                  <c:y val="-0.272300962379702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D80EC9C-F479-483D-9E82-1E75406318D9}" type="CATEGORYNAME">
                      <a:rPr lang="en-US" sz="180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endParaRPr lang="en-US" sz="1800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r>
                      <a:rPr lang="en-US" sz="1800" baseline="0" dirty="0" smtClean="0">
                        <a:solidFill>
                          <a:schemeClr val="tx1"/>
                        </a:solidFill>
                      </a:rPr>
                      <a:t>(n=4)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9094751942771854"/>
                  <c:y val="-0.16576419267036072"/>
                </c:manualLayout>
              </c:layout>
              <c:tx>
                <c:rich>
                  <a:bodyPr rot="-84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672225-4DCC-44E7-B19B-D2F04CD58C58}" type="CATEGORYNAM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sz="1800"/>
                      </a:pPr>
                      <a:t>[CATEGORY NAME]</a:t>
                    </a:fld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(n=2)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8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98306829293394"/>
                      <c:h val="0.1751144648585593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9.3077170500746237E-2"/>
                  <c:y val="0.205782784096432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88B41C-F33D-4880-858E-2474AA5EE743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(n=17)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5"/>
                <c:pt idx="0">
                  <c:v>Slacking</c:v>
                </c:pt>
                <c:pt idx="1">
                  <c:v>Checking Understanding</c:v>
                </c:pt>
                <c:pt idx="2">
                  <c:v>Stalling</c:v>
                </c:pt>
                <c:pt idx="3">
                  <c:v>Faking</c:v>
                </c:pt>
                <c:pt idx="4">
                  <c:v>Mimicking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</c:v>
                </c:pt>
                <c:pt idx="1">
                  <c:v>6</c:v>
                </c:pt>
                <c:pt idx="2">
                  <c:v>4</c:v>
                </c:pt>
                <c:pt idx="3">
                  <c:v>2</c:v>
                </c:pt>
                <c:pt idx="4">
                  <c:v>17</c:v>
                </c:pt>
                <c:pt idx="6">
                  <c:v>0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Use Notes</c:v>
                </c:pt>
                <c:pt idx="1">
                  <c:v>Take Notes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Use Notes</c:v>
                </c:pt>
                <c:pt idx="1">
                  <c:v>Take Notes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27</c:v>
                </c:pt>
                <c:pt idx="1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Use Notes</c:v>
                </c:pt>
                <c:pt idx="1">
                  <c:v>Take Notes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shape val="box"/>
        <c:axId val="282163824"/>
        <c:axId val="282164608"/>
        <c:axId val="0"/>
      </c:bar3DChart>
      <c:catAx>
        <c:axId val="282163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2164608"/>
        <c:crosses val="autoZero"/>
        <c:auto val="1"/>
        <c:lblAlgn val="ctr"/>
        <c:lblOffset val="100"/>
        <c:noMultiLvlLbl val="0"/>
      </c:catAx>
      <c:valAx>
        <c:axId val="2821646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216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A88C7-1DDA-44DF-A69F-9B02DF2618A2}" type="doc">
      <dgm:prSet loTypeId="urn:microsoft.com/office/officeart/2005/8/layout/list1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CA"/>
        </a:p>
      </dgm:t>
    </dgm:pt>
    <dgm:pt modelId="{1BAFE41E-A3D3-4605-AA4E-1870ED7B3D35}">
      <dgm:prSet phldrT="[Text]"/>
      <dgm:spPr/>
      <dgm:t>
        <a:bodyPr/>
        <a:lstStyle/>
        <a:p>
          <a:r>
            <a:rPr lang="en-US" dirty="0" smtClean="0"/>
            <a:t>NOW YOU TRY ONE</a:t>
          </a:r>
          <a:endParaRPr lang="en-CA" dirty="0"/>
        </a:p>
      </dgm:t>
    </dgm:pt>
    <dgm:pt modelId="{173EF016-E0C2-4BD2-9F2C-F595B5BA4CDB}" type="parTrans" cxnId="{1FA2A841-8DC7-4635-A9D8-04A03D9025B6}">
      <dgm:prSet/>
      <dgm:spPr/>
      <dgm:t>
        <a:bodyPr/>
        <a:lstStyle/>
        <a:p>
          <a:endParaRPr lang="en-CA"/>
        </a:p>
      </dgm:t>
    </dgm:pt>
    <dgm:pt modelId="{237CF26E-3B9C-4457-997E-EFE0550020FA}" type="sibTrans" cxnId="{1FA2A841-8DC7-4635-A9D8-04A03D9025B6}">
      <dgm:prSet/>
      <dgm:spPr/>
      <dgm:t>
        <a:bodyPr/>
        <a:lstStyle/>
        <a:p>
          <a:endParaRPr lang="en-CA"/>
        </a:p>
      </dgm:t>
    </dgm:pt>
    <dgm:pt modelId="{47020D3D-423B-4F74-8B2B-61D5F35001B8}">
      <dgm:prSet phldrT="[Text]"/>
      <dgm:spPr/>
      <dgm:t>
        <a:bodyPr/>
        <a:lstStyle/>
        <a:p>
          <a:r>
            <a:rPr lang="en-US" dirty="0" smtClean="0"/>
            <a:t>HOMEWORK</a:t>
          </a:r>
          <a:endParaRPr lang="en-CA" dirty="0"/>
        </a:p>
      </dgm:t>
    </dgm:pt>
    <dgm:pt modelId="{FBFDB3F1-6309-46AC-8731-64E9BC7848CB}" type="parTrans" cxnId="{752D6FD7-0AE4-490E-88AA-C17D127781B2}">
      <dgm:prSet/>
      <dgm:spPr/>
      <dgm:t>
        <a:bodyPr/>
        <a:lstStyle/>
        <a:p>
          <a:endParaRPr lang="en-CA"/>
        </a:p>
      </dgm:t>
    </dgm:pt>
    <dgm:pt modelId="{BE44AC6B-88AE-430F-9F12-8F646E3BD4D6}" type="sibTrans" cxnId="{752D6FD7-0AE4-490E-88AA-C17D127781B2}">
      <dgm:prSet/>
      <dgm:spPr/>
      <dgm:t>
        <a:bodyPr/>
        <a:lstStyle/>
        <a:p>
          <a:endParaRPr lang="en-CA"/>
        </a:p>
      </dgm:t>
    </dgm:pt>
    <dgm:pt modelId="{EBA4955C-C5AF-452E-9FC1-E38CC410AB66}">
      <dgm:prSet phldrT="[Text]"/>
      <dgm:spPr/>
      <dgm:t>
        <a:bodyPr/>
        <a:lstStyle/>
        <a:p>
          <a:r>
            <a:rPr lang="en-US" dirty="0" smtClean="0"/>
            <a:t>TAKING NOTES</a:t>
          </a:r>
          <a:endParaRPr lang="en-CA" dirty="0"/>
        </a:p>
      </dgm:t>
    </dgm:pt>
    <dgm:pt modelId="{EB6636DF-E355-4906-8362-7C47FDB85461}" type="parTrans" cxnId="{7AAF6428-E01C-49AD-A582-D1A10272A426}">
      <dgm:prSet/>
      <dgm:spPr/>
      <dgm:t>
        <a:bodyPr/>
        <a:lstStyle/>
        <a:p>
          <a:endParaRPr lang="en-CA"/>
        </a:p>
      </dgm:t>
    </dgm:pt>
    <dgm:pt modelId="{BCD686E4-5C1A-4057-A81B-70FB70F471E1}" type="sibTrans" cxnId="{7AAF6428-E01C-49AD-A582-D1A10272A426}">
      <dgm:prSet/>
      <dgm:spPr/>
      <dgm:t>
        <a:bodyPr/>
        <a:lstStyle/>
        <a:p>
          <a:endParaRPr lang="en-CA"/>
        </a:p>
      </dgm:t>
    </dgm:pt>
    <dgm:pt modelId="{018035F5-DDBA-4B98-979B-07AF5C08451E}">
      <dgm:prSet/>
      <dgm:spPr/>
      <dgm:t>
        <a:bodyPr/>
        <a:lstStyle/>
        <a:p>
          <a:r>
            <a:rPr lang="en-CA" dirty="0" smtClean="0"/>
            <a:t>REVIEW</a:t>
          </a:r>
          <a:endParaRPr lang="en-CA" dirty="0"/>
        </a:p>
      </dgm:t>
    </dgm:pt>
    <dgm:pt modelId="{EA3FE65C-FDF8-4E1D-AE90-3C4300E7249F}" type="parTrans" cxnId="{3AC50FB0-83AF-46DE-9482-43BB5A296BA6}">
      <dgm:prSet/>
      <dgm:spPr/>
    </dgm:pt>
    <dgm:pt modelId="{7CBA32BE-04A4-4537-BF6F-6B343933756E}" type="sibTrans" cxnId="{3AC50FB0-83AF-46DE-9482-43BB5A296BA6}">
      <dgm:prSet/>
      <dgm:spPr/>
    </dgm:pt>
    <dgm:pt modelId="{8DCCE1C3-9B8F-497A-920F-B3E83F64C807}">
      <dgm:prSet/>
      <dgm:spPr/>
      <dgm:t>
        <a:bodyPr/>
        <a:lstStyle/>
        <a:p>
          <a:r>
            <a:rPr lang="en-CA" dirty="0" smtClean="0"/>
            <a:t>GROUP WORK</a:t>
          </a:r>
          <a:endParaRPr lang="en-CA" dirty="0"/>
        </a:p>
      </dgm:t>
    </dgm:pt>
    <dgm:pt modelId="{29280731-082A-4BC7-A339-F31014A99ADC}" type="parTrans" cxnId="{6605D7F4-7FDB-46BF-AA3F-1883D7688DBA}">
      <dgm:prSet/>
      <dgm:spPr/>
    </dgm:pt>
    <dgm:pt modelId="{5B6C83AA-662C-43A3-B044-8C15F28A8A22}" type="sibTrans" cxnId="{6605D7F4-7FDB-46BF-AA3F-1883D7688DBA}">
      <dgm:prSet/>
      <dgm:spPr/>
    </dgm:pt>
    <dgm:pt modelId="{8BDBCAC0-FDD7-431E-8919-1AC6EDFCEAD6}">
      <dgm:prSet/>
      <dgm:spPr/>
      <dgm:t>
        <a:bodyPr/>
        <a:lstStyle/>
        <a:p>
          <a:r>
            <a:rPr lang="en-CA" dirty="0" smtClean="0"/>
            <a:t>LECTURE</a:t>
          </a:r>
          <a:endParaRPr lang="en-CA" dirty="0"/>
        </a:p>
      </dgm:t>
    </dgm:pt>
    <dgm:pt modelId="{AF903393-50BB-4465-8954-3978B9C83555}" type="parTrans" cxnId="{654E3832-518A-4E28-A8AA-49A710625CCC}">
      <dgm:prSet/>
      <dgm:spPr/>
    </dgm:pt>
    <dgm:pt modelId="{AC8545D8-1508-4033-B672-A25BD61DBAAD}" type="sibTrans" cxnId="{654E3832-518A-4E28-A8AA-49A710625CCC}">
      <dgm:prSet/>
      <dgm:spPr/>
    </dgm:pt>
    <dgm:pt modelId="{A56C3C68-FC8F-454C-BB35-D9B29CFF0503}">
      <dgm:prSet/>
      <dgm:spPr/>
      <dgm:t>
        <a:bodyPr/>
        <a:lstStyle/>
        <a:p>
          <a:r>
            <a:rPr lang="en-CA" smtClean="0"/>
            <a:t>STATIONS</a:t>
          </a:r>
          <a:endParaRPr lang="en-CA"/>
        </a:p>
      </dgm:t>
    </dgm:pt>
    <dgm:pt modelId="{F5F4AA45-98FD-4C31-8A2F-7B4AF85F73EA}" type="parTrans" cxnId="{F8663299-84F5-4F8B-B499-DEEE744F2D6C}">
      <dgm:prSet/>
      <dgm:spPr/>
    </dgm:pt>
    <dgm:pt modelId="{97EEF145-C37A-43B7-AAEA-54052CE5BF19}" type="sibTrans" cxnId="{F8663299-84F5-4F8B-B499-DEEE744F2D6C}">
      <dgm:prSet/>
      <dgm:spPr/>
    </dgm:pt>
    <dgm:pt modelId="{45C7C50C-4EBC-4423-9154-D0E8C7B53D47}" type="pres">
      <dgm:prSet presAssocID="{5DBA88C7-1DDA-44DF-A69F-9B02DF2618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795750A-D305-4251-A05A-D56397997334}" type="pres">
      <dgm:prSet presAssocID="{1BAFE41E-A3D3-4605-AA4E-1870ED7B3D35}" presName="parentLin" presStyleCnt="0"/>
      <dgm:spPr/>
    </dgm:pt>
    <dgm:pt modelId="{40B92E07-251A-446C-ADFC-DE2F3985DDC8}" type="pres">
      <dgm:prSet presAssocID="{1BAFE41E-A3D3-4605-AA4E-1870ED7B3D35}" presName="parentLeftMargin" presStyleLbl="node1" presStyleIdx="0" presStyleCnt="7"/>
      <dgm:spPr/>
      <dgm:t>
        <a:bodyPr/>
        <a:lstStyle/>
        <a:p>
          <a:endParaRPr lang="en-CA"/>
        </a:p>
      </dgm:t>
    </dgm:pt>
    <dgm:pt modelId="{DFCEA128-1F04-4F14-AC65-83355DF6DBA7}" type="pres">
      <dgm:prSet presAssocID="{1BAFE41E-A3D3-4605-AA4E-1870ED7B3D3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486DD6F-D32F-473C-A327-CD2D04F4441B}" type="pres">
      <dgm:prSet presAssocID="{1BAFE41E-A3D3-4605-AA4E-1870ED7B3D35}" presName="negativeSpace" presStyleCnt="0"/>
      <dgm:spPr/>
    </dgm:pt>
    <dgm:pt modelId="{685021F7-C663-4B5C-9E22-D3782112CA06}" type="pres">
      <dgm:prSet presAssocID="{1BAFE41E-A3D3-4605-AA4E-1870ED7B3D35}" presName="childText" presStyleLbl="conFgAcc1" presStyleIdx="0" presStyleCnt="7">
        <dgm:presLayoutVars>
          <dgm:bulletEnabled val="1"/>
        </dgm:presLayoutVars>
      </dgm:prSet>
      <dgm:spPr/>
    </dgm:pt>
    <dgm:pt modelId="{8066244A-2B36-41D5-9566-A716238A386B}" type="pres">
      <dgm:prSet presAssocID="{237CF26E-3B9C-4457-997E-EFE0550020FA}" presName="spaceBetweenRectangles" presStyleCnt="0"/>
      <dgm:spPr/>
    </dgm:pt>
    <dgm:pt modelId="{4BE582A9-CA26-407C-B07D-F46A5E4D255E}" type="pres">
      <dgm:prSet presAssocID="{47020D3D-423B-4F74-8B2B-61D5F35001B8}" presName="parentLin" presStyleCnt="0"/>
      <dgm:spPr/>
    </dgm:pt>
    <dgm:pt modelId="{1CFAB45F-F22E-4D25-B93F-89DD77B10D89}" type="pres">
      <dgm:prSet presAssocID="{47020D3D-423B-4F74-8B2B-61D5F35001B8}" presName="parentLeftMargin" presStyleLbl="node1" presStyleIdx="0" presStyleCnt="7"/>
      <dgm:spPr/>
      <dgm:t>
        <a:bodyPr/>
        <a:lstStyle/>
        <a:p>
          <a:endParaRPr lang="en-CA"/>
        </a:p>
      </dgm:t>
    </dgm:pt>
    <dgm:pt modelId="{901F86D5-837C-46F1-AD6B-AD80EDC0E8C3}" type="pres">
      <dgm:prSet presAssocID="{47020D3D-423B-4F74-8B2B-61D5F35001B8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E09F960-2587-4E2C-8875-C6A96A9C14CF}" type="pres">
      <dgm:prSet presAssocID="{47020D3D-423B-4F74-8B2B-61D5F35001B8}" presName="negativeSpace" presStyleCnt="0"/>
      <dgm:spPr/>
    </dgm:pt>
    <dgm:pt modelId="{337EE23E-CB14-4C40-A8DD-5BFCAA33B7E2}" type="pres">
      <dgm:prSet presAssocID="{47020D3D-423B-4F74-8B2B-61D5F35001B8}" presName="childText" presStyleLbl="conFgAcc1" presStyleIdx="1" presStyleCnt="7">
        <dgm:presLayoutVars>
          <dgm:bulletEnabled val="1"/>
        </dgm:presLayoutVars>
      </dgm:prSet>
      <dgm:spPr/>
    </dgm:pt>
    <dgm:pt modelId="{EC61A8A2-3AD9-4FBB-A681-DA9D3BB56C9C}" type="pres">
      <dgm:prSet presAssocID="{BE44AC6B-88AE-430F-9F12-8F646E3BD4D6}" presName="spaceBetweenRectangles" presStyleCnt="0"/>
      <dgm:spPr/>
    </dgm:pt>
    <dgm:pt modelId="{95069DE3-8230-4634-8680-F0A09C4EFE7F}" type="pres">
      <dgm:prSet presAssocID="{EBA4955C-C5AF-452E-9FC1-E38CC410AB66}" presName="parentLin" presStyleCnt="0"/>
      <dgm:spPr/>
    </dgm:pt>
    <dgm:pt modelId="{6282C2E4-6B68-4A00-81E1-98EF219901D1}" type="pres">
      <dgm:prSet presAssocID="{EBA4955C-C5AF-452E-9FC1-E38CC410AB66}" presName="parentLeftMargin" presStyleLbl="node1" presStyleIdx="1" presStyleCnt="7"/>
      <dgm:spPr/>
      <dgm:t>
        <a:bodyPr/>
        <a:lstStyle/>
        <a:p>
          <a:endParaRPr lang="en-CA"/>
        </a:p>
      </dgm:t>
    </dgm:pt>
    <dgm:pt modelId="{04DF5967-1C1C-4474-A764-BC0AADD10057}" type="pres">
      <dgm:prSet presAssocID="{EBA4955C-C5AF-452E-9FC1-E38CC410AB6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05BAE17-3569-4583-B5C0-CE7A1ED5BDB2}" type="pres">
      <dgm:prSet presAssocID="{EBA4955C-C5AF-452E-9FC1-E38CC410AB66}" presName="negativeSpace" presStyleCnt="0"/>
      <dgm:spPr/>
    </dgm:pt>
    <dgm:pt modelId="{B103C884-C29C-498D-833F-42F761B7ED7E}" type="pres">
      <dgm:prSet presAssocID="{EBA4955C-C5AF-452E-9FC1-E38CC410AB66}" presName="childText" presStyleLbl="conFgAcc1" presStyleIdx="2" presStyleCnt="7">
        <dgm:presLayoutVars>
          <dgm:bulletEnabled val="1"/>
        </dgm:presLayoutVars>
      </dgm:prSet>
      <dgm:spPr/>
    </dgm:pt>
    <dgm:pt modelId="{976ED626-1040-4032-8F92-0DAE59A770F2}" type="pres">
      <dgm:prSet presAssocID="{BCD686E4-5C1A-4057-A81B-70FB70F471E1}" presName="spaceBetweenRectangles" presStyleCnt="0"/>
      <dgm:spPr/>
    </dgm:pt>
    <dgm:pt modelId="{139609DF-FECC-455F-81C5-16322D4DAF36}" type="pres">
      <dgm:prSet presAssocID="{018035F5-DDBA-4B98-979B-07AF5C08451E}" presName="parentLin" presStyleCnt="0"/>
      <dgm:spPr/>
    </dgm:pt>
    <dgm:pt modelId="{CA161893-5393-40C8-B6C6-138B1B8F074F}" type="pres">
      <dgm:prSet presAssocID="{018035F5-DDBA-4B98-979B-07AF5C08451E}" presName="parentLeftMargin" presStyleLbl="node1" presStyleIdx="2" presStyleCnt="7"/>
      <dgm:spPr/>
      <dgm:t>
        <a:bodyPr/>
        <a:lstStyle/>
        <a:p>
          <a:endParaRPr lang="en-CA"/>
        </a:p>
      </dgm:t>
    </dgm:pt>
    <dgm:pt modelId="{F8FC69A2-09E7-4074-9881-31A27B5EE72A}" type="pres">
      <dgm:prSet presAssocID="{018035F5-DDBA-4B98-979B-07AF5C08451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2E2E8C1-6AB2-46C0-A4EA-6151262FA111}" type="pres">
      <dgm:prSet presAssocID="{018035F5-DDBA-4B98-979B-07AF5C08451E}" presName="negativeSpace" presStyleCnt="0"/>
      <dgm:spPr/>
    </dgm:pt>
    <dgm:pt modelId="{AA56F0FF-09EE-48CC-8F5E-4D6B2E05FD11}" type="pres">
      <dgm:prSet presAssocID="{018035F5-DDBA-4B98-979B-07AF5C08451E}" presName="childText" presStyleLbl="conFgAcc1" presStyleIdx="3" presStyleCnt="7">
        <dgm:presLayoutVars>
          <dgm:bulletEnabled val="1"/>
        </dgm:presLayoutVars>
      </dgm:prSet>
      <dgm:spPr/>
    </dgm:pt>
    <dgm:pt modelId="{D8F65678-052F-4786-9DBA-3AA070C0C2E3}" type="pres">
      <dgm:prSet presAssocID="{7CBA32BE-04A4-4537-BF6F-6B343933756E}" presName="spaceBetweenRectangles" presStyleCnt="0"/>
      <dgm:spPr/>
    </dgm:pt>
    <dgm:pt modelId="{68C9D05D-582D-4449-9C92-2EF9AD6CA125}" type="pres">
      <dgm:prSet presAssocID="{8BDBCAC0-FDD7-431E-8919-1AC6EDFCEAD6}" presName="parentLin" presStyleCnt="0"/>
      <dgm:spPr/>
    </dgm:pt>
    <dgm:pt modelId="{37466E40-0AD6-4C45-B1FB-EE84552F3554}" type="pres">
      <dgm:prSet presAssocID="{8BDBCAC0-FDD7-431E-8919-1AC6EDFCEAD6}" presName="parentLeftMargin" presStyleLbl="node1" presStyleIdx="3" presStyleCnt="7"/>
      <dgm:spPr/>
      <dgm:t>
        <a:bodyPr/>
        <a:lstStyle/>
        <a:p>
          <a:endParaRPr lang="en-CA"/>
        </a:p>
      </dgm:t>
    </dgm:pt>
    <dgm:pt modelId="{C097B830-5082-4880-90A0-D5E0044C9FD5}" type="pres">
      <dgm:prSet presAssocID="{8BDBCAC0-FDD7-431E-8919-1AC6EDFCEAD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BAA2CA-32B5-4890-8B2B-5DB88BB13B21}" type="pres">
      <dgm:prSet presAssocID="{8BDBCAC0-FDD7-431E-8919-1AC6EDFCEAD6}" presName="negativeSpace" presStyleCnt="0"/>
      <dgm:spPr/>
    </dgm:pt>
    <dgm:pt modelId="{44593792-B410-4D43-8B73-C391DD36D47F}" type="pres">
      <dgm:prSet presAssocID="{8BDBCAC0-FDD7-431E-8919-1AC6EDFCEAD6}" presName="childText" presStyleLbl="conFgAcc1" presStyleIdx="4" presStyleCnt="7">
        <dgm:presLayoutVars>
          <dgm:bulletEnabled val="1"/>
        </dgm:presLayoutVars>
      </dgm:prSet>
      <dgm:spPr/>
    </dgm:pt>
    <dgm:pt modelId="{1E895343-CC0D-4F14-A5E7-C209F778037F}" type="pres">
      <dgm:prSet presAssocID="{AC8545D8-1508-4033-B672-A25BD61DBAAD}" presName="spaceBetweenRectangles" presStyleCnt="0"/>
      <dgm:spPr/>
    </dgm:pt>
    <dgm:pt modelId="{AE03E4C9-4577-47C7-A6CE-731929964BF9}" type="pres">
      <dgm:prSet presAssocID="{8DCCE1C3-9B8F-497A-920F-B3E83F64C807}" presName="parentLin" presStyleCnt="0"/>
      <dgm:spPr/>
    </dgm:pt>
    <dgm:pt modelId="{BDBFFA94-EEE2-40EE-9BA4-2B08AA229EDE}" type="pres">
      <dgm:prSet presAssocID="{8DCCE1C3-9B8F-497A-920F-B3E83F64C807}" presName="parentLeftMargin" presStyleLbl="node1" presStyleIdx="4" presStyleCnt="7"/>
      <dgm:spPr/>
      <dgm:t>
        <a:bodyPr/>
        <a:lstStyle/>
        <a:p>
          <a:endParaRPr lang="en-CA"/>
        </a:p>
      </dgm:t>
    </dgm:pt>
    <dgm:pt modelId="{93442213-6262-41DB-99BA-6410755BA075}" type="pres">
      <dgm:prSet presAssocID="{8DCCE1C3-9B8F-497A-920F-B3E83F64C807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3CA8ED6-C97A-4624-AE7B-C57A24E9E0CE}" type="pres">
      <dgm:prSet presAssocID="{8DCCE1C3-9B8F-497A-920F-B3E83F64C807}" presName="negativeSpace" presStyleCnt="0"/>
      <dgm:spPr/>
    </dgm:pt>
    <dgm:pt modelId="{153B552D-B739-45EC-954F-F8519265D418}" type="pres">
      <dgm:prSet presAssocID="{8DCCE1C3-9B8F-497A-920F-B3E83F64C807}" presName="childText" presStyleLbl="conFgAcc1" presStyleIdx="5" presStyleCnt="7">
        <dgm:presLayoutVars>
          <dgm:bulletEnabled val="1"/>
        </dgm:presLayoutVars>
      </dgm:prSet>
      <dgm:spPr/>
    </dgm:pt>
    <dgm:pt modelId="{6BB2420E-174C-4603-8B9B-F277E1B979EA}" type="pres">
      <dgm:prSet presAssocID="{5B6C83AA-662C-43A3-B044-8C15F28A8A22}" presName="spaceBetweenRectangles" presStyleCnt="0"/>
      <dgm:spPr/>
    </dgm:pt>
    <dgm:pt modelId="{5A7C19F1-130D-4B71-BABD-F470E28F2E2D}" type="pres">
      <dgm:prSet presAssocID="{A56C3C68-FC8F-454C-BB35-D9B29CFF0503}" presName="parentLin" presStyleCnt="0"/>
      <dgm:spPr/>
    </dgm:pt>
    <dgm:pt modelId="{C4CCBBD3-2529-4426-9A23-ECAEBC1DE908}" type="pres">
      <dgm:prSet presAssocID="{A56C3C68-FC8F-454C-BB35-D9B29CFF0503}" presName="parentLeftMargin" presStyleLbl="node1" presStyleIdx="5" presStyleCnt="7"/>
      <dgm:spPr/>
      <dgm:t>
        <a:bodyPr/>
        <a:lstStyle/>
        <a:p>
          <a:endParaRPr lang="en-CA"/>
        </a:p>
      </dgm:t>
    </dgm:pt>
    <dgm:pt modelId="{4C722EB5-7614-4882-A705-E1DF3FB649AC}" type="pres">
      <dgm:prSet presAssocID="{A56C3C68-FC8F-454C-BB35-D9B29CFF050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82CFC25-044F-4C43-AC32-AB9C08EA9A14}" type="pres">
      <dgm:prSet presAssocID="{A56C3C68-FC8F-454C-BB35-D9B29CFF0503}" presName="negativeSpace" presStyleCnt="0"/>
      <dgm:spPr/>
    </dgm:pt>
    <dgm:pt modelId="{F6F75C6D-999E-4457-87C9-703018272433}" type="pres">
      <dgm:prSet presAssocID="{A56C3C68-FC8F-454C-BB35-D9B29CFF0503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6F533BDB-F774-4268-9BE0-EF740C31786F}" type="presOf" srcId="{A56C3C68-FC8F-454C-BB35-D9B29CFF0503}" destId="{C4CCBBD3-2529-4426-9A23-ECAEBC1DE908}" srcOrd="0" destOrd="0" presId="urn:microsoft.com/office/officeart/2005/8/layout/list1"/>
    <dgm:cxn modelId="{7D6F5270-CC6C-44F3-8AD2-FCD5C8AC3A70}" type="presOf" srcId="{1BAFE41E-A3D3-4605-AA4E-1870ED7B3D35}" destId="{DFCEA128-1F04-4F14-AC65-83355DF6DBA7}" srcOrd="1" destOrd="0" presId="urn:microsoft.com/office/officeart/2005/8/layout/list1"/>
    <dgm:cxn modelId="{9AEC6F92-2A79-41AB-A1D1-8AEAA0D633D8}" type="presOf" srcId="{8BDBCAC0-FDD7-431E-8919-1AC6EDFCEAD6}" destId="{37466E40-0AD6-4C45-B1FB-EE84552F3554}" srcOrd="0" destOrd="0" presId="urn:microsoft.com/office/officeart/2005/8/layout/list1"/>
    <dgm:cxn modelId="{D23403F9-BFB5-4F41-BE76-A092F47951BF}" type="presOf" srcId="{8DCCE1C3-9B8F-497A-920F-B3E83F64C807}" destId="{BDBFFA94-EEE2-40EE-9BA4-2B08AA229EDE}" srcOrd="0" destOrd="0" presId="urn:microsoft.com/office/officeart/2005/8/layout/list1"/>
    <dgm:cxn modelId="{86BB69DD-DC1E-4C6E-BAFC-27545BE156AF}" type="presOf" srcId="{018035F5-DDBA-4B98-979B-07AF5C08451E}" destId="{F8FC69A2-09E7-4074-9881-31A27B5EE72A}" srcOrd="1" destOrd="0" presId="urn:microsoft.com/office/officeart/2005/8/layout/list1"/>
    <dgm:cxn modelId="{70AC3C4A-7DB3-4D57-A78F-F45F4E80D093}" type="presOf" srcId="{A56C3C68-FC8F-454C-BB35-D9B29CFF0503}" destId="{4C722EB5-7614-4882-A705-E1DF3FB649AC}" srcOrd="1" destOrd="0" presId="urn:microsoft.com/office/officeart/2005/8/layout/list1"/>
    <dgm:cxn modelId="{6605D7F4-7FDB-46BF-AA3F-1883D7688DBA}" srcId="{5DBA88C7-1DDA-44DF-A69F-9B02DF2618A2}" destId="{8DCCE1C3-9B8F-497A-920F-B3E83F64C807}" srcOrd="5" destOrd="0" parTransId="{29280731-082A-4BC7-A339-F31014A99ADC}" sibTransId="{5B6C83AA-662C-43A3-B044-8C15F28A8A22}"/>
    <dgm:cxn modelId="{7AAF6428-E01C-49AD-A582-D1A10272A426}" srcId="{5DBA88C7-1DDA-44DF-A69F-9B02DF2618A2}" destId="{EBA4955C-C5AF-452E-9FC1-E38CC410AB66}" srcOrd="2" destOrd="0" parTransId="{EB6636DF-E355-4906-8362-7C47FDB85461}" sibTransId="{BCD686E4-5C1A-4057-A81B-70FB70F471E1}"/>
    <dgm:cxn modelId="{3AC50FB0-83AF-46DE-9482-43BB5A296BA6}" srcId="{5DBA88C7-1DDA-44DF-A69F-9B02DF2618A2}" destId="{018035F5-DDBA-4B98-979B-07AF5C08451E}" srcOrd="3" destOrd="0" parTransId="{EA3FE65C-FDF8-4E1D-AE90-3C4300E7249F}" sibTransId="{7CBA32BE-04A4-4537-BF6F-6B343933756E}"/>
    <dgm:cxn modelId="{1F1B855B-C5CA-4DCE-8F27-DD254C1D90A9}" type="presOf" srcId="{8DCCE1C3-9B8F-497A-920F-B3E83F64C807}" destId="{93442213-6262-41DB-99BA-6410755BA075}" srcOrd="1" destOrd="0" presId="urn:microsoft.com/office/officeart/2005/8/layout/list1"/>
    <dgm:cxn modelId="{F8663299-84F5-4F8B-B499-DEEE744F2D6C}" srcId="{5DBA88C7-1DDA-44DF-A69F-9B02DF2618A2}" destId="{A56C3C68-FC8F-454C-BB35-D9B29CFF0503}" srcOrd="6" destOrd="0" parTransId="{F5F4AA45-98FD-4C31-8A2F-7B4AF85F73EA}" sibTransId="{97EEF145-C37A-43B7-AAEA-54052CE5BF19}"/>
    <dgm:cxn modelId="{4289EE6A-6CB1-4DA1-AFD8-5154ADE9BB8B}" type="presOf" srcId="{018035F5-DDBA-4B98-979B-07AF5C08451E}" destId="{CA161893-5393-40C8-B6C6-138B1B8F074F}" srcOrd="0" destOrd="0" presId="urn:microsoft.com/office/officeart/2005/8/layout/list1"/>
    <dgm:cxn modelId="{658633A3-926D-4436-930B-262EB6AD9616}" type="presOf" srcId="{8BDBCAC0-FDD7-431E-8919-1AC6EDFCEAD6}" destId="{C097B830-5082-4880-90A0-D5E0044C9FD5}" srcOrd="1" destOrd="0" presId="urn:microsoft.com/office/officeart/2005/8/layout/list1"/>
    <dgm:cxn modelId="{654E3832-518A-4E28-A8AA-49A710625CCC}" srcId="{5DBA88C7-1DDA-44DF-A69F-9B02DF2618A2}" destId="{8BDBCAC0-FDD7-431E-8919-1AC6EDFCEAD6}" srcOrd="4" destOrd="0" parTransId="{AF903393-50BB-4465-8954-3978B9C83555}" sibTransId="{AC8545D8-1508-4033-B672-A25BD61DBAAD}"/>
    <dgm:cxn modelId="{5E30694E-7ABD-4C3D-8F7F-C67870AAAE69}" type="presOf" srcId="{47020D3D-423B-4F74-8B2B-61D5F35001B8}" destId="{901F86D5-837C-46F1-AD6B-AD80EDC0E8C3}" srcOrd="1" destOrd="0" presId="urn:microsoft.com/office/officeart/2005/8/layout/list1"/>
    <dgm:cxn modelId="{752D6FD7-0AE4-490E-88AA-C17D127781B2}" srcId="{5DBA88C7-1DDA-44DF-A69F-9B02DF2618A2}" destId="{47020D3D-423B-4F74-8B2B-61D5F35001B8}" srcOrd="1" destOrd="0" parTransId="{FBFDB3F1-6309-46AC-8731-64E9BC7848CB}" sibTransId="{BE44AC6B-88AE-430F-9F12-8F646E3BD4D6}"/>
    <dgm:cxn modelId="{1FA2A841-8DC7-4635-A9D8-04A03D9025B6}" srcId="{5DBA88C7-1DDA-44DF-A69F-9B02DF2618A2}" destId="{1BAFE41E-A3D3-4605-AA4E-1870ED7B3D35}" srcOrd="0" destOrd="0" parTransId="{173EF016-E0C2-4BD2-9F2C-F595B5BA4CDB}" sibTransId="{237CF26E-3B9C-4457-997E-EFE0550020FA}"/>
    <dgm:cxn modelId="{E6B41103-C1BF-4444-A18A-786AF9F426F0}" type="presOf" srcId="{47020D3D-423B-4F74-8B2B-61D5F35001B8}" destId="{1CFAB45F-F22E-4D25-B93F-89DD77B10D89}" srcOrd="0" destOrd="0" presId="urn:microsoft.com/office/officeart/2005/8/layout/list1"/>
    <dgm:cxn modelId="{2E0EFB77-1740-4669-80FF-E3B82B30C26E}" type="presOf" srcId="{1BAFE41E-A3D3-4605-AA4E-1870ED7B3D35}" destId="{40B92E07-251A-446C-ADFC-DE2F3985DDC8}" srcOrd="0" destOrd="0" presId="urn:microsoft.com/office/officeart/2005/8/layout/list1"/>
    <dgm:cxn modelId="{8CB56BDB-C998-4EF9-88DB-AADC7F797886}" type="presOf" srcId="{5DBA88C7-1DDA-44DF-A69F-9B02DF2618A2}" destId="{45C7C50C-4EBC-4423-9154-D0E8C7B53D47}" srcOrd="0" destOrd="0" presId="urn:microsoft.com/office/officeart/2005/8/layout/list1"/>
    <dgm:cxn modelId="{90DEC838-BE15-405D-A640-C80E33A06E3A}" type="presOf" srcId="{EBA4955C-C5AF-452E-9FC1-E38CC410AB66}" destId="{6282C2E4-6B68-4A00-81E1-98EF219901D1}" srcOrd="0" destOrd="0" presId="urn:microsoft.com/office/officeart/2005/8/layout/list1"/>
    <dgm:cxn modelId="{4AA1CC0A-CF17-4EA6-9F29-E50433202536}" type="presOf" srcId="{EBA4955C-C5AF-452E-9FC1-E38CC410AB66}" destId="{04DF5967-1C1C-4474-A764-BC0AADD10057}" srcOrd="1" destOrd="0" presId="urn:microsoft.com/office/officeart/2005/8/layout/list1"/>
    <dgm:cxn modelId="{FBA804A4-A931-4CDD-95AD-090576320F31}" type="presParOf" srcId="{45C7C50C-4EBC-4423-9154-D0E8C7B53D47}" destId="{1795750A-D305-4251-A05A-D56397997334}" srcOrd="0" destOrd="0" presId="urn:microsoft.com/office/officeart/2005/8/layout/list1"/>
    <dgm:cxn modelId="{F5E2E416-9554-422E-AC77-6E7A0E7E1BA4}" type="presParOf" srcId="{1795750A-D305-4251-A05A-D56397997334}" destId="{40B92E07-251A-446C-ADFC-DE2F3985DDC8}" srcOrd="0" destOrd="0" presId="urn:microsoft.com/office/officeart/2005/8/layout/list1"/>
    <dgm:cxn modelId="{84495095-AC52-4F86-9CC7-698A9CAD1AD6}" type="presParOf" srcId="{1795750A-D305-4251-A05A-D56397997334}" destId="{DFCEA128-1F04-4F14-AC65-83355DF6DBA7}" srcOrd="1" destOrd="0" presId="urn:microsoft.com/office/officeart/2005/8/layout/list1"/>
    <dgm:cxn modelId="{425B60C4-7B2D-4460-85A8-5A8776798667}" type="presParOf" srcId="{45C7C50C-4EBC-4423-9154-D0E8C7B53D47}" destId="{C486DD6F-D32F-473C-A327-CD2D04F4441B}" srcOrd="1" destOrd="0" presId="urn:microsoft.com/office/officeart/2005/8/layout/list1"/>
    <dgm:cxn modelId="{CEFA91DF-3A15-47CD-8F4D-6547C52D9D6D}" type="presParOf" srcId="{45C7C50C-4EBC-4423-9154-D0E8C7B53D47}" destId="{685021F7-C663-4B5C-9E22-D3782112CA06}" srcOrd="2" destOrd="0" presId="urn:microsoft.com/office/officeart/2005/8/layout/list1"/>
    <dgm:cxn modelId="{7D082A7D-3B7E-446C-A28B-531C57CD3347}" type="presParOf" srcId="{45C7C50C-4EBC-4423-9154-D0E8C7B53D47}" destId="{8066244A-2B36-41D5-9566-A716238A386B}" srcOrd="3" destOrd="0" presId="urn:microsoft.com/office/officeart/2005/8/layout/list1"/>
    <dgm:cxn modelId="{57E8ADBB-7266-4967-8F3A-3840BD6328E0}" type="presParOf" srcId="{45C7C50C-4EBC-4423-9154-D0E8C7B53D47}" destId="{4BE582A9-CA26-407C-B07D-F46A5E4D255E}" srcOrd="4" destOrd="0" presId="urn:microsoft.com/office/officeart/2005/8/layout/list1"/>
    <dgm:cxn modelId="{27307588-0B0D-4C87-ACF2-A67EEE088715}" type="presParOf" srcId="{4BE582A9-CA26-407C-B07D-F46A5E4D255E}" destId="{1CFAB45F-F22E-4D25-B93F-89DD77B10D89}" srcOrd="0" destOrd="0" presId="urn:microsoft.com/office/officeart/2005/8/layout/list1"/>
    <dgm:cxn modelId="{802B9E2F-A7FC-451F-942F-FB933FFCE74E}" type="presParOf" srcId="{4BE582A9-CA26-407C-B07D-F46A5E4D255E}" destId="{901F86D5-837C-46F1-AD6B-AD80EDC0E8C3}" srcOrd="1" destOrd="0" presId="urn:microsoft.com/office/officeart/2005/8/layout/list1"/>
    <dgm:cxn modelId="{2F33F0CF-86E5-4492-86E8-D2E4578294B1}" type="presParOf" srcId="{45C7C50C-4EBC-4423-9154-D0E8C7B53D47}" destId="{BE09F960-2587-4E2C-8875-C6A96A9C14CF}" srcOrd="5" destOrd="0" presId="urn:microsoft.com/office/officeart/2005/8/layout/list1"/>
    <dgm:cxn modelId="{BE1CFD80-CC9C-4F66-89CE-2EB0B0C7EBB2}" type="presParOf" srcId="{45C7C50C-4EBC-4423-9154-D0E8C7B53D47}" destId="{337EE23E-CB14-4C40-A8DD-5BFCAA33B7E2}" srcOrd="6" destOrd="0" presId="urn:microsoft.com/office/officeart/2005/8/layout/list1"/>
    <dgm:cxn modelId="{223B3310-BB53-4110-B05F-2246A88B1086}" type="presParOf" srcId="{45C7C50C-4EBC-4423-9154-D0E8C7B53D47}" destId="{EC61A8A2-3AD9-4FBB-A681-DA9D3BB56C9C}" srcOrd="7" destOrd="0" presId="urn:microsoft.com/office/officeart/2005/8/layout/list1"/>
    <dgm:cxn modelId="{CDA8D8ED-81FF-4FF6-AE30-38E5309F087C}" type="presParOf" srcId="{45C7C50C-4EBC-4423-9154-D0E8C7B53D47}" destId="{95069DE3-8230-4634-8680-F0A09C4EFE7F}" srcOrd="8" destOrd="0" presId="urn:microsoft.com/office/officeart/2005/8/layout/list1"/>
    <dgm:cxn modelId="{93222D7D-B7B5-4C9D-9C08-F89A570BAF55}" type="presParOf" srcId="{95069DE3-8230-4634-8680-F0A09C4EFE7F}" destId="{6282C2E4-6B68-4A00-81E1-98EF219901D1}" srcOrd="0" destOrd="0" presId="urn:microsoft.com/office/officeart/2005/8/layout/list1"/>
    <dgm:cxn modelId="{89440071-6C70-4BFD-8EE8-966EBA1499B9}" type="presParOf" srcId="{95069DE3-8230-4634-8680-F0A09C4EFE7F}" destId="{04DF5967-1C1C-4474-A764-BC0AADD10057}" srcOrd="1" destOrd="0" presId="urn:microsoft.com/office/officeart/2005/8/layout/list1"/>
    <dgm:cxn modelId="{18DA4114-0744-4252-B918-63F2BB10A88B}" type="presParOf" srcId="{45C7C50C-4EBC-4423-9154-D0E8C7B53D47}" destId="{605BAE17-3569-4583-B5C0-CE7A1ED5BDB2}" srcOrd="9" destOrd="0" presId="urn:microsoft.com/office/officeart/2005/8/layout/list1"/>
    <dgm:cxn modelId="{4BC3D2F7-2280-4C17-A592-18A54B5D4195}" type="presParOf" srcId="{45C7C50C-4EBC-4423-9154-D0E8C7B53D47}" destId="{B103C884-C29C-498D-833F-42F761B7ED7E}" srcOrd="10" destOrd="0" presId="urn:microsoft.com/office/officeart/2005/8/layout/list1"/>
    <dgm:cxn modelId="{D3A5F4A1-299F-434F-8AA1-A0E6F8AED259}" type="presParOf" srcId="{45C7C50C-4EBC-4423-9154-D0E8C7B53D47}" destId="{976ED626-1040-4032-8F92-0DAE59A770F2}" srcOrd="11" destOrd="0" presId="urn:microsoft.com/office/officeart/2005/8/layout/list1"/>
    <dgm:cxn modelId="{23D32D7F-56A0-4B9F-977F-CB697F30C561}" type="presParOf" srcId="{45C7C50C-4EBC-4423-9154-D0E8C7B53D47}" destId="{139609DF-FECC-455F-81C5-16322D4DAF36}" srcOrd="12" destOrd="0" presId="urn:microsoft.com/office/officeart/2005/8/layout/list1"/>
    <dgm:cxn modelId="{B84C19A2-CAC9-4800-92D8-9BED1F4EF6B9}" type="presParOf" srcId="{139609DF-FECC-455F-81C5-16322D4DAF36}" destId="{CA161893-5393-40C8-B6C6-138B1B8F074F}" srcOrd="0" destOrd="0" presId="urn:microsoft.com/office/officeart/2005/8/layout/list1"/>
    <dgm:cxn modelId="{1E607B32-EE46-480A-AB0F-63EEEB6EEBDA}" type="presParOf" srcId="{139609DF-FECC-455F-81C5-16322D4DAF36}" destId="{F8FC69A2-09E7-4074-9881-31A27B5EE72A}" srcOrd="1" destOrd="0" presId="urn:microsoft.com/office/officeart/2005/8/layout/list1"/>
    <dgm:cxn modelId="{1A6B4EB9-8523-4600-9329-05617AFC1E42}" type="presParOf" srcId="{45C7C50C-4EBC-4423-9154-D0E8C7B53D47}" destId="{42E2E8C1-6AB2-46C0-A4EA-6151262FA111}" srcOrd="13" destOrd="0" presId="urn:microsoft.com/office/officeart/2005/8/layout/list1"/>
    <dgm:cxn modelId="{9711E048-14E0-46F6-A0AA-3B7F534AE635}" type="presParOf" srcId="{45C7C50C-4EBC-4423-9154-D0E8C7B53D47}" destId="{AA56F0FF-09EE-48CC-8F5E-4D6B2E05FD11}" srcOrd="14" destOrd="0" presId="urn:microsoft.com/office/officeart/2005/8/layout/list1"/>
    <dgm:cxn modelId="{24655474-0750-4FA2-83A8-06ECEECC1DA3}" type="presParOf" srcId="{45C7C50C-4EBC-4423-9154-D0E8C7B53D47}" destId="{D8F65678-052F-4786-9DBA-3AA070C0C2E3}" srcOrd="15" destOrd="0" presId="urn:microsoft.com/office/officeart/2005/8/layout/list1"/>
    <dgm:cxn modelId="{1F04AF67-FB23-4D44-9012-FF9D52CE9DBE}" type="presParOf" srcId="{45C7C50C-4EBC-4423-9154-D0E8C7B53D47}" destId="{68C9D05D-582D-4449-9C92-2EF9AD6CA125}" srcOrd="16" destOrd="0" presId="urn:microsoft.com/office/officeart/2005/8/layout/list1"/>
    <dgm:cxn modelId="{84425AE8-6320-48E9-971D-F3208E6AFA49}" type="presParOf" srcId="{68C9D05D-582D-4449-9C92-2EF9AD6CA125}" destId="{37466E40-0AD6-4C45-B1FB-EE84552F3554}" srcOrd="0" destOrd="0" presId="urn:microsoft.com/office/officeart/2005/8/layout/list1"/>
    <dgm:cxn modelId="{1BCA42C6-0491-48A4-AA04-7E3ADCE89FF0}" type="presParOf" srcId="{68C9D05D-582D-4449-9C92-2EF9AD6CA125}" destId="{C097B830-5082-4880-90A0-D5E0044C9FD5}" srcOrd="1" destOrd="0" presId="urn:microsoft.com/office/officeart/2005/8/layout/list1"/>
    <dgm:cxn modelId="{F101A0F5-24D1-4335-8884-709F6BAFAAEE}" type="presParOf" srcId="{45C7C50C-4EBC-4423-9154-D0E8C7B53D47}" destId="{F7BAA2CA-32B5-4890-8B2B-5DB88BB13B21}" srcOrd="17" destOrd="0" presId="urn:microsoft.com/office/officeart/2005/8/layout/list1"/>
    <dgm:cxn modelId="{2D9BD331-7923-4E60-938B-2B4D1A41124B}" type="presParOf" srcId="{45C7C50C-4EBC-4423-9154-D0E8C7B53D47}" destId="{44593792-B410-4D43-8B73-C391DD36D47F}" srcOrd="18" destOrd="0" presId="urn:microsoft.com/office/officeart/2005/8/layout/list1"/>
    <dgm:cxn modelId="{979BB68F-8A36-4781-BA85-89C1373CE278}" type="presParOf" srcId="{45C7C50C-4EBC-4423-9154-D0E8C7B53D47}" destId="{1E895343-CC0D-4F14-A5E7-C209F778037F}" srcOrd="19" destOrd="0" presId="urn:microsoft.com/office/officeart/2005/8/layout/list1"/>
    <dgm:cxn modelId="{2DDF90B1-E075-491F-AECE-60788CF3AF1C}" type="presParOf" srcId="{45C7C50C-4EBC-4423-9154-D0E8C7B53D47}" destId="{AE03E4C9-4577-47C7-A6CE-731929964BF9}" srcOrd="20" destOrd="0" presId="urn:microsoft.com/office/officeart/2005/8/layout/list1"/>
    <dgm:cxn modelId="{5F8BAB6A-DBD3-48D2-B9E9-808C2CCE4429}" type="presParOf" srcId="{AE03E4C9-4577-47C7-A6CE-731929964BF9}" destId="{BDBFFA94-EEE2-40EE-9BA4-2B08AA229EDE}" srcOrd="0" destOrd="0" presId="urn:microsoft.com/office/officeart/2005/8/layout/list1"/>
    <dgm:cxn modelId="{23AAB3C0-7C87-4566-AFF0-02EF966113B4}" type="presParOf" srcId="{AE03E4C9-4577-47C7-A6CE-731929964BF9}" destId="{93442213-6262-41DB-99BA-6410755BA075}" srcOrd="1" destOrd="0" presId="urn:microsoft.com/office/officeart/2005/8/layout/list1"/>
    <dgm:cxn modelId="{4F5861BF-2A01-4369-A491-C5DDF019BD4E}" type="presParOf" srcId="{45C7C50C-4EBC-4423-9154-D0E8C7B53D47}" destId="{A3CA8ED6-C97A-4624-AE7B-C57A24E9E0CE}" srcOrd="21" destOrd="0" presId="urn:microsoft.com/office/officeart/2005/8/layout/list1"/>
    <dgm:cxn modelId="{2B467601-856E-4E2B-B244-63F4E3B2D939}" type="presParOf" srcId="{45C7C50C-4EBC-4423-9154-D0E8C7B53D47}" destId="{153B552D-B739-45EC-954F-F8519265D418}" srcOrd="22" destOrd="0" presId="urn:microsoft.com/office/officeart/2005/8/layout/list1"/>
    <dgm:cxn modelId="{FCE024E9-5B21-4E59-B3D2-8DAE56D9B21D}" type="presParOf" srcId="{45C7C50C-4EBC-4423-9154-D0E8C7B53D47}" destId="{6BB2420E-174C-4603-8B9B-F277E1B979EA}" srcOrd="23" destOrd="0" presId="urn:microsoft.com/office/officeart/2005/8/layout/list1"/>
    <dgm:cxn modelId="{4A0BCE04-79D4-42CB-8D70-397190BDDB30}" type="presParOf" srcId="{45C7C50C-4EBC-4423-9154-D0E8C7B53D47}" destId="{5A7C19F1-130D-4B71-BABD-F470E28F2E2D}" srcOrd="24" destOrd="0" presId="urn:microsoft.com/office/officeart/2005/8/layout/list1"/>
    <dgm:cxn modelId="{1F3E21FE-F832-417B-B1DF-DB0FC51FF65B}" type="presParOf" srcId="{5A7C19F1-130D-4B71-BABD-F470E28F2E2D}" destId="{C4CCBBD3-2529-4426-9A23-ECAEBC1DE908}" srcOrd="0" destOrd="0" presId="urn:microsoft.com/office/officeart/2005/8/layout/list1"/>
    <dgm:cxn modelId="{1564F9B8-BD6C-4C3F-86ED-D36CBA1E7853}" type="presParOf" srcId="{5A7C19F1-130D-4B71-BABD-F470E28F2E2D}" destId="{4C722EB5-7614-4882-A705-E1DF3FB649AC}" srcOrd="1" destOrd="0" presId="urn:microsoft.com/office/officeart/2005/8/layout/list1"/>
    <dgm:cxn modelId="{3C63D49B-5F51-4A85-BB8A-D4CD56230699}" type="presParOf" srcId="{45C7C50C-4EBC-4423-9154-D0E8C7B53D47}" destId="{782CFC25-044F-4C43-AC32-AB9C08EA9A14}" srcOrd="25" destOrd="0" presId="urn:microsoft.com/office/officeart/2005/8/layout/list1"/>
    <dgm:cxn modelId="{7B2F5AED-A348-4022-B7A7-0C0753EF13BA}" type="presParOf" srcId="{45C7C50C-4EBC-4423-9154-D0E8C7B53D47}" destId="{F6F75C6D-999E-4457-87C9-70301827243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2EEDF7-5E5C-4BA6-B182-008C6DFD4932}" type="doc">
      <dgm:prSet loTypeId="urn:microsoft.com/office/officeart/2005/8/layout/radial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CA"/>
        </a:p>
      </dgm:t>
    </dgm:pt>
    <dgm:pt modelId="{A9245FC7-A731-4A90-949F-964A3B75C313}">
      <dgm:prSet phldrT="[Text]"/>
      <dgm:spPr/>
      <dgm:t>
        <a:bodyPr/>
        <a:lstStyle/>
        <a:p>
          <a:r>
            <a:rPr lang="en-CA" dirty="0" smtClean="0"/>
            <a:t>just do it</a:t>
          </a:r>
          <a:endParaRPr lang="en-CA" dirty="0"/>
        </a:p>
      </dgm:t>
    </dgm:pt>
    <dgm:pt modelId="{2E567D6D-775C-4F79-9579-ADCAE5C8B8D2}" type="parTrans" cxnId="{1B8B72FC-268B-4F2F-8FCE-5845E6D554ED}">
      <dgm:prSet/>
      <dgm:spPr/>
      <dgm:t>
        <a:bodyPr/>
        <a:lstStyle/>
        <a:p>
          <a:endParaRPr lang="en-CA"/>
        </a:p>
      </dgm:t>
    </dgm:pt>
    <dgm:pt modelId="{C014D9B1-F3CE-49B0-9403-785F183EC16E}" type="sibTrans" cxnId="{1B8B72FC-268B-4F2F-8FCE-5845E6D554ED}">
      <dgm:prSet/>
      <dgm:spPr/>
      <dgm:t>
        <a:bodyPr/>
        <a:lstStyle/>
        <a:p>
          <a:endParaRPr lang="en-CA"/>
        </a:p>
      </dgm:t>
    </dgm:pt>
    <dgm:pt modelId="{45F1430A-C110-4BC9-93AB-14307B730A5E}">
      <dgm:prSet phldrT="[Text]"/>
      <dgm:spPr/>
      <dgm:t>
        <a:bodyPr/>
        <a:lstStyle/>
        <a:p>
          <a:r>
            <a:rPr lang="en-CA" dirty="0" smtClean="0"/>
            <a:t>teaching with problem solving</a:t>
          </a:r>
          <a:endParaRPr lang="en-CA" dirty="0"/>
        </a:p>
      </dgm:t>
    </dgm:pt>
    <dgm:pt modelId="{5F3DEF02-F033-4065-9938-B99921EDC074}" type="parTrans" cxnId="{F5EA71A8-F5F9-4DA6-9438-1A6305C72270}">
      <dgm:prSet/>
      <dgm:spPr/>
      <dgm:t>
        <a:bodyPr/>
        <a:lstStyle/>
        <a:p>
          <a:endParaRPr lang="en-CA"/>
        </a:p>
      </dgm:t>
    </dgm:pt>
    <dgm:pt modelId="{1852BEB5-8B8F-4714-93E0-BDE118D90741}" type="sibTrans" cxnId="{F5EA71A8-F5F9-4DA6-9438-1A6305C72270}">
      <dgm:prSet/>
      <dgm:spPr/>
      <dgm:t>
        <a:bodyPr/>
        <a:lstStyle/>
        <a:p>
          <a:endParaRPr lang="en-CA"/>
        </a:p>
      </dgm:t>
    </dgm:pt>
    <dgm:pt modelId="{392F97FA-5286-4E7E-8D9E-C79BBFE501ED}">
      <dgm:prSet phldrT="[Text]"/>
      <dgm:spPr/>
      <dgm:t>
        <a:bodyPr/>
        <a:lstStyle/>
        <a:p>
          <a:endParaRPr lang="en-CA" dirty="0"/>
        </a:p>
      </dgm:t>
    </dgm:pt>
    <dgm:pt modelId="{736B77CC-EF68-4230-9CD5-E1C87CA65604}" type="sibTrans" cxnId="{BEFDDE55-7886-493D-9D01-0307D0F53224}">
      <dgm:prSet/>
      <dgm:spPr/>
      <dgm:t>
        <a:bodyPr/>
        <a:lstStyle/>
        <a:p>
          <a:endParaRPr lang="en-CA"/>
        </a:p>
      </dgm:t>
    </dgm:pt>
    <dgm:pt modelId="{D499E30A-4371-4BE6-8014-1850099CCFB5}" type="parTrans" cxnId="{BEFDDE55-7886-493D-9D01-0307D0F53224}">
      <dgm:prSet/>
      <dgm:spPr/>
      <dgm:t>
        <a:bodyPr/>
        <a:lstStyle/>
        <a:p>
          <a:endParaRPr lang="en-CA"/>
        </a:p>
      </dgm:t>
    </dgm:pt>
    <dgm:pt modelId="{B63E8D5F-C6DC-4AC9-A1ED-FB3F9E373AC1}" type="pres">
      <dgm:prSet presAssocID="{2F2EEDF7-5E5C-4BA6-B182-008C6DFD493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36362ADF-E620-40D5-8E33-71A36211C6EA}" type="pres">
      <dgm:prSet presAssocID="{2F2EEDF7-5E5C-4BA6-B182-008C6DFD4932}" presName="cycle" presStyleCnt="0"/>
      <dgm:spPr/>
    </dgm:pt>
    <dgm:pt modelId="{6A84D226-76B0-4146-9BFF-05F9819508D8}" type="pres">
      <dgm:prSet presAssocID="{2F2EEDF7-5E5C-4BA6-B182-008C6DFD4932}" presName="centerShape" presStyleCnt="0"/>
      <dgm:spPr/>
    </dgm:pt>
    <dgm:pt modelId="{6CDCD29C-8EC6-4869-AD0F-67286835D849}" type="pres">
      <dgm:prSet presAssocID="{2F2EEDF7-5E5C-4BA6-B182-008C6DFD4932}" presName="connSite" presStyleLbl="node1" presStyleIdx="0" presStyleCnt="4"/>
      <dgm:spPr/>
    </dgm:pt>
    <dgm:pt modelId="{4709818D-394C-4BBD-AC79-041AC9287317}" type="pres">
      <dgm:prSet presAssocID="{2F2EEDF7-5E5C-4BA6-B182-008C6DFD4932}" presName="visible" presStyleLbl="node1" presStyleIdx="0" presStyleCnt="4" custLinFactNeighborX="-28573"/>
      <dgm:spPr/>
    </dgm:pt>
    <dgm:pt modelId="{F81A5F18-9FFD-4126-A379-88A12AE3C362}" type="pres">
      <dgm:prSet presAssocID="{2E567D6D-775C-4F79-9579-ADCAE5C8B8D2}" presName="Name25" presStyleLbl="parChTrans1D1" presStyleIdx="0" presStyleCnt="3"/>
      <dgm:spPr/>
      <dgm:t>
        <a:bodyPr/>
        <a:lstStyle/>
        <a:p>
          <a:endParaRPr lang="en-CA"/>
        </a:p>
      </dgm:t>
    </dgm:pt>
    <dgm:pt modelId="{E5BE83DE-5F5A-46B1-92B9-D0D8EABE71DE}" type="pres">
      <dgm:prSet presAssocID="{A9245FC7-A731-4A90-949F-964A3B75C313}" presName="node" presStyleCnt="0"/>
      <dgm:spPr/>
    </dgm:pt>
    <dgm:pt modelId="{C8028BF8-E475-4D5D-ADF6-CBB5386101BF}" type="pres">
      <dgm:prSet presAssocID="{A9245FC7-A731-4A90-949F-964A3B75C313}" presName="parentNode" presStyleLbl="node1" presStyleIdx="1" presStyleCnt="4" custLinFactNeighborX="-51029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8E2786-C919-4DB8-AA3F-F2E7F3BF007D}" type="pres">
      <dgm:prSet presAssocID="{A9245FC7-A731-4A90-949F-964A3B75C31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60E0513-77BB-4D1A-AAE6-D77BB0D1647A}" type="pres">
      <dgm:prSet presAssocID="{D499E30A-4371-4BE6-8014-1850099CCFB5}" presName="Name25" presStyleLbl="parChTrans1D1" presStyleIdx="1" presStyleCnt="3"/>
      <dgm:spPr/>
      <dgm:t>
        <a:bodyPr/>
        <a:lstStyle/>
        <a:p>
          <a:endParaRPr lang="en-CA"/>
        </a:p>
      </dgm:t>
    </dgm:pt>
    <dgm:pt modelId="{537763B6-EA85-4692-BFE3-4ACCFFBED6CA}" type="pres">
      <dgm:prSet presAssocID="{392F97FA-5286-4E7E-8D9E-C79BBFE501ED}" presName="node" presStyleCnt="0"/>
      <dgm:spPr/>
    </dgm:pt>
    <dgm:pt modelId="{51F6526F-806A-40A1-A889-BC2A9A547668}" type="pres">
      <dgm:prSet presAssocID="{392F97FA-5286-4E7E-8D9E-C79BBFE501ED}" presName="parentNode" presStyleLbl="node1" presStyleIdx="2" presStyleCnt="4" custLinFactNeighborX="-51029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26FD869-3856-44A6-B3BD-836FCCF91223}" type="pres">
      <dgm:prSet presAssocID="{392F97FA-5286-4E7E-8D9E-C79BBFE501E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860201A-CCC4-499B-A7CA-1329CFF338F6}" type="pres">
      <dgm:prSet presAssocID="{5F3DEF02-F033-4065-9938-B99921EDC074}" presName="Name25" presStyleLbl="parChTrans1D1" presStyleIdx="2" presStyleCnt="3"/>
      <dgm:spPr/>
      <dgm:t>
        <a:bodyPr/>
        <a:lstStyle/>
        <a:p>
          <a:endParaRPr lang="en-CA"/>
        </a:p>
      </dgm:t>
    </dgm:pt>
    <dgm:pt modelId="{358213C4-A56A-432C-A119-7F1DB60958D5}" type="pres">
      <dgm:prSet presAssocID="{45F1430A-C110-4BC9-93AB-14307B730A5E}" presName="node" presStyleCnt="0"/>
      <dgm:spPr/>
    </dgm:pt>
    <dgm:pt modelId="{B4DBFCF0-3055-4ED2-A76A-771CCCCC1FBE}" type="pres">
      <dgm:prSet presAssocID="{45F1430A-C110-4BC9-93AB-14307B730A5E}" presName="parentNode" presStyleLbl="node1" presStyleIdx="3" presStyleCnt="4" custLinFactNeighborX="-4761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D066E92-7EFB-483F-B95A-232E83BE0039}" type="pres">
      <dgm:prSet presAssocID="{45F1430A-C110-4BC9-93AB-14307B730A5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8A8A9A59-0FDA-4CB0-8EAD-5E04AA360FC6}" type="presOf" srcId="{D499E30A-4371-4BE6-8014-1850099CCFB5}" destId="{960E0513-77BB-4D1A-AAE6-D77BB0D1647A}" srcOrd="0" destOrd="0" presId="urn:microsoft.com/office/officeart/2005/8/layout/radial2"/>
    <dgm:cxn modelId="{B4504B1F-E32C-495A-84D5-02D61557EC08}" type="presOf" srcId="{2E567D6D-775C-4F79-9579-ADCAE5C8B8D2}" destId="{F81A5F18-9FFD-4126-A379-88A12AE3C362}" srcOrd="0" destOrd="0" presId="urn:microsoft.com/office/officeart/2005/8/layout/radial2"/>
    <dgm:cxn modelId="{AF29CDC0-7998-40E7-B53C-27CD07117093}" type="presOf" srcId="{45F1430A-C110-4BC9-93AB-14307B730A5E}" destId="{B4DBFCF0-3055-4ED2-A76A-771CCCCC1FBE}" srcOrd="0" destOrd="0" presId="urn:microsoft.com/office/officeart/2005/8/layout/radial2"/>
    <dgm:cxn modelId="{1B8B72FC-268B-4F2F-8FCE-5845E6D554ED}" srcId="{2F2EEDF7-5E5C-4BA6-B182-008C6DFD4932}" destId="{A9245FC7-A731-4A90-949F-964A3B75C313}" srcOrd="0" destOrd="0" parTransId="{2E567D6D-775C-4F79-9579-ADCAE5C8B8D2}" sibTransId="{C014D9B1-F3CE-49B0-9403-785F183EC16E}"/>
    <dgm:cxn modelId="{638E4B33-4FD9-48EC-ABB9-9C4DF8C28734}" type="presOf" srcId="{5F3DEF02-F033-4065-9938-B99921EDC074}" destId="{A860201A-CCC4-499B-A7CA-1329CFF338F6}" srcOrd="0" destOrd="0" presId="urn:microsoft.com/office/officeart/2005/8/layout/radial2"/>
    <dgm:cxn modelId="{20549E5B-1914-4DF9-9836-B6CA960EE73A}" type="presOf" srcId="{2F2EEDF7-5E5C-4BA6-B182-008C6DFD4932}" destId="{B63E8D5F-C6DC-4AC9-A1ED-FB3F9E373AC1}" srcOrd="0" destOrd="0" presId="urn:microsoft.com/office/officeart/2005/8/layout/radial2"/>
    <dgm:cxn modelId="{CDAC8AE1-EAE1-42E2-AC17-690E404E0738}" type="presOf" srcId="{A9245FC7-A731-4A90-949F-964A3B75C313}" destId="{C8028BF8-E475-4D5D-ADF6-CBB5386101BF}" srcOrd="0" destOrd="0" presId="urn:microsoft.com/office/officeart/2005/8/layout/radial2"/>
    <dgm:cxn modelId="{B06927EF-85CE-4B8E-A578-65D4F703A430}" type="presOf" srcId="{392F97FA-5286-4E7E-8D9E-C79BBFE501ED}" destId="{51F6526F-806A-40A1-A889-BC2A9A547668}" srcOrd="0" destOrd="0" presId="urn:microsoft.com/office/officeart/2005/8/layout/radial2"/>
    <dgm:cxn modelId="{F5EA71A8-F5F9-4DA6-9438-1A6305C72270}" srcId="{2F2EEDF7-5E5C-4BA6-B182-008C6DFD4932}" destId="{45F1430A-C110-4BC9-93AB-14307B730A5E}" srcOrd="2" destOrd="0" parTransId="{5F3DEF02-F033-4065-9938-B99921EDC074}" sibTransId="{1852BEB5-8B8F-4714-93E0-BDE118D90741}"/>
    <dgm:cxn modelId="{BEFDDE55-7886-493D-9D01-0307D0F53224}" srcId="{2F2EEDF7-5E5C-4BA6-B182-008C6DFD4932}" destId="{392F97FA-5286-4E7E-8D9E-C79BBFE501ED}" srcOrd="1" destOrd="0" parTransId="{D499E30A-4371-4BE6-8014-1850099CCFB5}" sibTransId="{736B77CC-EF68-4230-9CD5-E1C87CA65604}"/>
    <dgm:cxn modelId="{70A034F1-7FDF-4551-8C11-4F312B850971}" type="presParOf" srcId="{B63E8D5F-C6DC-4AC9-A1ED-FB3F9E373AC1}" destId="{36362ADF-E620-40D5-8E33-71A36211C6EA}" srcOrd="0" destOrd="0" presId="urn:microsoft.com/office/officeart/2005/8/layout/radial2"/>
    <dgm:cxn modelId="{2CF53E3B-295C-460C-8BE5-1332483A5CE3}" type="presParOf" srcId="{36362ADF-E620-40D5-8E33-71A36211C6EA}" destId="{6A84D226-76B0-4146-9BFF-05F9819508D8}" srcOrd="0" destOrd="0" presId="urn:microsoft.com/office/officeart/2005/8/layout/radial2"/>
    <dgm:cxn modelId="{3179A839-D5C9-4A6B-9345-EE08A52B60EA}" type="presParOf" srcId="{6A84D226-76B0-4146-9BFF-05F9819508D8}" destId="{6CDCD29C-8EC6-4869-AD0F-67286835D849}" srcOrd="0" destOrd="0" presId="urn:microsoft.com/office/officeart/2005/8/layout/radial2"/>
    <dgm:cxn modelId="{69988EBD-6E38-4EBD-B9BB-9AD27CC1E042}" type="presParOf" srcId="{6A84D226-76B0-4146-9BFF-05F9819508D8}" destId="{4709818D-394C-4BBD-AC79-041AC9287317}" srcOrd="1" destOrd="0" presId="urn:microsoft.com/office/officeart/2005/8/layout/radial2"/>
    <dgm:cxn modelId="{58D7D3BE-1A84-44E3-9116-77786D2604C2}" type="presParOf" srcId="{36362ADF-E620-40D5-8E33-71A36211C6EA}" destId="{F81A5F18-9FFD-4126-A379-88A12AE3C362}" srcOrd="1" destOrd="0" presId="urn:microsoft.com/office/officeart/2005/8/layout/radial2"/>
    <dgm:cxn modelId="{ED0ED77A-3B19-4C1B-8337-ECAA2D9CB3BB}" type="presParOf" srcId="{36362ADF-E620-40D5-8E33-71A36211C6EA}" destId="{E5BE83DE-5F5A-46B1-92B9-D0D8EABE71DE}" srcOrd="2" destOrd="0" presId="urn:microsoft.com/office/officeart/2005/8/layout/radial2"/>
    <dgm:cxn modelId="{60D24438-730C-467B-917B-D94EE9A17440}" type="presParOf" srcId="{E5BE83DE-5F5A-46B1-92B9-D0D8EABE71DE}" destId="{C8028BF8-E475-4D5D-ADF6-CBB5386101BF}" srcOrd="0" destOrd="0" presId="urn:microsoft.com/office/officeart/2005/8/layout/radial2"/>
    <dgm:cxn modelId="{721553CF-D97F-46BA-9978-5B837C36B1A6}" type="presParOf" srcId="{E5BE83DE-5F5A-46B1-92B9-D0D8EABE71DE}" destId="{D48E2786-C919-4DB8-AA3F-F2E7F3BF007D}" srcOrd="1" destOrd="0" presId="urn:microsoft.com/office/officeart/2005/8/layout/radial2"/>
    <dgm:cxn modelId="{BB1D3904-53DB-4140-BB57-A067EFFCE515}" type="presParOf" srcId="{36362ADF-E620-40D5-8E33-71A36211C6EA}" destId="{960E0513-77BB-4D1A-AAE6-D77BB0D1647A}" srcOrd="3" destOrd="0" presId="urn:microsoft.com/office/officeart/2005/8/layout/radial2"/>
    <dgm:cxn modelId="{C7218099-0B3F-4B05-9985-024CFBFFB865}" type="presParOf" srcId="{36362ADF-E620-40D5-8E33-71A36211C6EA}" destId="{537763B6-EA85-4692-BFE3-4ACCFFBED6CA}" srcOrd="4" destOrd="0" presId="urn:microsoft.com/office/officeart/2005/8/layout/radial2"/>
    <dgm:cxn modelId="{049493FA-41D3-4CF0-8496-908ED754D4F3}" type="presParOf" srcId="{537763B6-EA85-4692-BFE3-4ACCFFBED6CA}" destId="{51F6526F-806A-40A1-A889-BC2A9A547668}" srcOrd="0" destOrd="0" presId="urn:microsoft.com/office/officeart/2005/8/layout/radial2"/>
    <dgm:cxn modelId="{B826F0F7-9106-447F-935E-0D759BF66020}" type="presParOf" srcId="{537763B6-EA85-4692-BFE3-4ACCFFBED6CA}" destId="{126FD869-3856-44A6-B3BD-836FCCF91223}" srcOrd="1" destOrd="0" presId="urn:microsoft.com/office/officeart/2005/8/layout/radial2"/>
    <dgm:cxn modelId="{7A158E87-B868-4285-8B02-0EA0C27A27F4}" type="presParOf" srcId="{36362ADF-E620-40D5-8E33-71A36211C6EA}" destId="{A860201A-CCC4-499B-A7CA-1329CFF338F6}" srcOrd="5" destOrd="0" presId="urn:microsoft.com/office/officeart/2005/8/layout/radial2"/>
    <dgm:cxn modelId="{F15420EA-0B84-41FA-B6F4-8EA3309D5313}" type="presParOf" srcId="{36362ADF-E620-40D5-8E33-71A36211C6EA}" destId="{358213C4-A56A-432C-A119-7F1DB60958D5}" srcOrd="6" destOrd="0" presId="urn:microsoft.com/office/officeart/2005/8/layout/radial2"/>
    <dgm:cxn modelId="{1F6C53E2-4680-4FF9-AD62-69B22C608520}" type="presParOf" srcId="{358213C4-A56A-432C-A119-7F1DB60958D5}" destId="{B4DBFCF0-3055-4ED2-A76A-771CCCCC1FBE}" srcOrd="0" destOrd="0" presId="urn:microsoft.com/office/officeart/2005/8/layout/radial2"/>
    <dgm:cxn modelId="{FCD4EDA2-F4D0-436A-A9B5-C4923215A415}" type="presParOf" srcId="{358213C4-A56A-432C-A119-7F1DB60958D5}" destId="{ED066E92-7EFB-483F-B95A-232E83BE003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2EEDF7-5E5C-4BA6-B182-008C6DFD4932}" type="doc">
      <dgm:prSet loTypeId="urn:microsoft.com/office/officeart/2005/8/layout/radial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CA"/>
        </a:p>
      </dgm:t>
    </dgm:pt>
    <dgm:pt modelId="{A9245FC7-A731-4A90-949F-964A3B75C313}">
      <dgm:prSet phldrT="[Text]"/>
      <dgm:spPr/>
      <dgm:t>
        <a:bodyPr/>
        <a:lstStyle/>
        <a:p>
          <a:r>
            <a:rPr lang="en-CA" dirty="0" smtClean="0"/>
            <a:t>just do it</a:t>
          </a:r>
          <a:endParaRPr lang="en-CA" dirty="0"/>
        </a:p>
      </dgm:t>
    </dgm:pt>
    <dgm:pt modelId="{2E567D6D-775C-4F79-9579-ADCAE5C8B8D2}" type="parTrans" cxnId="{1B8B72FC-268B-4F2F-8FCE-5845E6D554ED}">
      <dgm:prSet/>
      <dgm:spPr/>
      <dgm:t>
        <a:bodyPr/>
        <a:lstStyle/>
        <a:p>
          <a:endParaRPr lang="en-CA"/>
        </a:p>
      </dgm:t>
    </dgm:pt>
    <dgm:pt modelId="{C014D9B1-F3CE-49B0-9403-785F183EC16E}" type="sibTrans" cxnId="{1B8B72FC-268B-4F2F-8FCE-5845E6D554ED}">
      <dgm:prSet/>
      <dgm:spPr/>
      <dgm:t>
        <a:bodyPr/>
        <a:lstStyle/>
        <a:p>
          <a:endParaRPr lang="en-CA"/>
        </a:p>
      </dgm:t>
    </dgm:pt>
    <dgm:pt modelId="{45F1430A-C110-4BC9-93AB-14307B730A5E}">
      <dgm:prSet phldrT="[Text]"/>
      <dgm:spPr/>
      <dgm:t>
        <a:bodyPr/>
        <a:lstStyle/>
        <a:p>
          <a:r>
            <a:rPr lang="en-CA" dirty="0" smtClean="0"/>
            <a:t>teaching with problem solving</a:t>
          </a:r>
          <a:endParaRPr lang="en-CA" dirty="0"/>
        </a:p>
      </dgm:t>
    </dgm:pt>
    <dgm:pt modelId="{5F3DEF02-F033-4065-9938-B99921EDC074}" type="parTrans" cxnId="{F5EA71A8-F5F9-4DA6-9438-1A6305C72270}">
      <dgm:prSet/>
      <dgm:spPr/>
      <dgm:t>
        <a:bodyPr/>
        <a:lstStyle/>
        <a:p>
          <a:endParaRPr lang="en-CA"/>
        </a:p>
      </dgm:t>
    </dgm:pt>
    <dgm:pt modelId="{1852BEB5-8B8F-4714-93E0-BDE118D90741}" type="sibTrans" cxnId="{F5EA71A8-F5F9-4DA6-9438-1A6305C72270}">
      <dgm:prSet/>
      <dgm:spPr/>
      <dgm:t>
        <a:bodyPr/>
        <a:lstStyle/>
        <a:p>
          <a:endParaRPr lang="en-CA"/>
        </a:p>
      </dgm:t>
    </dgm:pt>
    <dgm:pt modelId="{392F97FA-5286-4E7E-8D9E-C79BBFE501ED}">
      <dgm:prSet phldrT="[Text]"/>
      <dgm:spPr/>
      <dgm:t>
        <a:bodyPr/>
        <a:lstStyle/>
        <a:p>
          <a:endParaRPr lang="en-CA" dirty="0"/>
        </a:p>
      </dgm:t>
    </dgm:pt>
    <dgm:pt modelId="{736B77CC-EF68-4230-9CD5-E1C87CA65604}" type="sibTrans" cxnId="{BEFDDE55-7886-493D-9D01-0307D0F53224}">
      <dgm:prSet/>
      <dgm:spPr/>
      <dgm:t>
        <a:bodyPr/>
        <a:lstStyle/>
        <a:p>
          <a:endParaRPr lang="en-CA"/>
        </a:p>
      </dgm:t>
    </dgm:pt>
    <dgm:pt modelId="{D499E30A-4371-4BE6-8014-1850099CCFB5}" type="parTrans" cxnId="{BEFDDE55-7886-493D-9D01-0307D0F53224}">
      <dgm:prSet/>
      <dgm:spPr/>
      <dgm:t>
        <a:bodyPr/>
        <a:lstStyle/>
        <a:p>
          <a:endParaRPr lang="en-CA"/>
        </a:p>
      </dgm:t>
    </dgm:pt>
    <dgm:pt modelId="{B63E8D5F-C6DC-4AC9-A1ED-FB3F9E373AC1}" type="pres">
      <dgm:prSet presAssocID="{2F2EEDF7-5E5C-4BA6-B182-008C6DFD493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36362ADF-E620-40D5-8E33-71A36211C6EA}" type="pres">
      <dgm:prSet presAssocID="{2F2EEDF7-5E5C-4BA6-B182-008C6DFD4932}" presName="cycle" presStyleCnt="0"/>
      <dgm:spPr/>
    </dgm:pt>
    <dgm:pt modelId="{6A84D226-76B0-4146-9BFF-05F9819508D8}" type="pres">
      <dgm:prSet presAssocID="{2F2EEDF7-5E5C-4BA6-B182-008C6DFD4932}" presName="centerShape" presStyleCnt="0"/>
      <dgm:spPr/>
    </dgm:pt>
    <dgm:pt modelId="{6CDCD29C-8EC6-4869-AD0F-67286835D849}" type="pres">
      <dgm:prSet presAssocID="{2F2EEDF7-5E5C-4BA6-B182-008C6DFD4932}" presName="connSite" presStyleLbl="node1" presStyleIdx="0" presStyleCnt="4"/>
      <dgm:spPr/>
    </dgm:pt>
    <dgm:pt modelId="{4709818D-394C-4BBD-AC79-041AC9287317}" type="pres">
      <dgm:prSet presAssocID="{2F2EEDF7-5E5C-4BA6-B182-008C6DFD4932}" presName="visible" presStyleLbl="node1" presStyleIdx="0" presStyleCnt="4" custLinFactNeighborX="-28573"/>
      <dgm:spPr/>
    </dgm:pt>
    <dgm:pt modelId="{F81A5F18-9FFD-4126-A379-88A12AE3C362}" type="pres">
      <dgm:prSet presAssocID="{2E567D6D-775C-4F79-9579-ADCAE5C8B8D2}" presName="Name25" presStyleLbl="parChTrans1D1" presStyleIdx="0" presStyleCnt="3"/>
      <dgm:spPr/>
      <dgm:t>
        <a:bodyPr/>
        <a:lstStyle/>
        <a:p>
          <a:endParaRPr lang="en-CA"/>
        </a:p>
      </dgm:t>
    </dgm:pt>
    <dgm:pt modelId="{E5BE83DE-5F5A-46B1-92B9-D0D8EABE71DE}" type="pres">
      <dgm:prSet presAssocID="{A9245FC7-A731-4A90-949F-964A3B75C313}" presName="node" presStyleCnt="0"/>
      <dgm:spPr/>
    </dgm:pt>
    <dgm:pt modelId="{C8028BF8-E475-4D5D-ADF6-CBB5386101BF}" type="pres">
      <dgm:prSet presAssocID="{A9245FC7-A731-4A90-949F-964A3B75C313}" presName="parentNode" presStyleLbl="node1" presStyleIdx="1" presStyleCnt="4" custLinFactNeighborX="-51029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8E2786-C919-4DB8-AA3F-F2E7F3BF007D}" type="pres">
      <dgm:prSet presAssocID="{A9245FC7-A731-4A90-949F-964A3B75C31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60E0513-77BB-4D1A-AAE6-D77BB0D1647A}" type="pres">
      <dgm:prSet presAssocID="{D499E30A-4371-4BE6-8014-1850099CCFB5}" presName="Name25" presStyleLbl="parChTrans1D1" presStyleIdx="1" presStyleCnt="3"/>
      <dgm:spPr/>
      <dgm:t>
        <a:bodyPr/>
        <a:lstStyle/>
        <a:p>
          <a:endParaRPr lang="en-CA"/>
        </a:p>
      </dgm:t>
    </dgm:pt>
    <dgm:pt modelId="{537763B6-EA85-4692-BFE3-4ACCFFBED6CA}" type="pres">
      <dgm:prSet presAssocID="{392F97FA-5286-4E7E-8D9E-C79BBFE501ED}" presName="node" presStyleCnt="0"/>
      <dgm:spPr/>
    </dgm:pt>
    <dgm:pt modelId="{51F6526F-806A-40A1-A889-BC2A9A547668}" type="pres">
      <dgm:prSet presAssocID="{392F97FA-5286-4E7E-8D9E-C79BBFE501ED}" presName="parentNode" presStyleLbl="node1" presStyleIdx="2" presStyleCnt="4" custLinFactNeighborX="-51029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26FD869-3856-44A6-B3BD-836FCCF91223}" type="pres">
      <dgm:prSet presAssocID="{392F97FA-5286-4E7E-8D9E-C79BBFE501E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860201A-CCC4-499B-A7CA-1329CFF338F6}" type="pres">
      <dgm:prSet presAssocID="{5F3DEF02-F033-4065-9938-B99921EDC074}" presName="Name25" presStyleLbl="parChTrans1D1" presStyleIdx="2" presStyleCnt="3"/>
      <dgm:spPr/>
      <dgm:t>
        <a:bodyPr/>
        <a:lstStyle/>
        <a:p>
          <a:endParaRPr lang="en-CA"/>
        </a:p>
      </dgm:t>
    </dgm:pt>
    <dgm:pt modelId="{358213C4-A56A-432C-A119-7F1DB60958D5}" type="pres">
      <dgm:prSet presAssocID="{45F1430A-C110-4BC9-93AB-14307B730A5E}" presName="node" presStyleCnt="0"/>
      <dgm:spPr/>
    </dgm:pt>
    <dgm:pt modelId="{B4DBFCF0-3055-4ED2-A76A-771CCCCC1FBE}" type="pres">
      <dgm:prSet presAssocID="{45F1430A-C110-4BC9-93AB-14307B730A5E}" presName="parentNode" presStyleLbl="node1" presStyleIdx="3" presStyleCnt="4" custLinFactNeighborX="-4761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D066E92-7EFB-483F-B95A-232E83BE0039}" type="pres">
      <dgm:prSet presAssocID="{45F1430A-C110-4BC9-93AB-14307B730A5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952B0B7-3DE6-4011-93AB-74DE1CB5AFBF}" type="presOf" srcId="{2E567D6D-775C-4F79-9579-ADCAE5C8B8D2}" destId="{F81A5F18-9FFD-4126-A379-88A12AE3C362}" srcOrd="0" destOrd="0" presId="urn:microsoft.com/office/officeart/2005/8/layout/radial2"/>
    <dgm:cxn modelId="{65F399C1-93E2-4BEC-AD9A-C62A1EBA37D4}" type="presOf" srcId="{45F1430A-C110-4BC9-93AB-14307B730A5E}" destId="{B4DBFCF0-3055-4ED2-A76A-771CCCCC1FBE}" srcOrd="0" destOrd="0" presId="urn:microsoft.com/office/officeart/2005/8/layout/radial2"/>
    <dgm:cxn modelId="{1B8B72FC-268B-4F2F-8FCE-5845E6D554ED}" srcId="{2F2EEDF7-5E5C-4BA6-B182-008C6DFD4932}" destId="{A9245FC7-A731-4A90-949F-964A3B75C313}" srcOrd="0" destOrd="0" parTransId="{2E567D6D-775C-4F79-9579-ADCAE5C8B8D2}" sibTransId="{C014D9B1-F3CE-49B0-9403-785F183EC16E}"/>
    <dgm:cxn modelId="{066070D4-ADCC-4099-8782-5E33F2928FB7}" type="presOf" srcId="{392F97FA-5286-4E7E-8D9E-C79BBFE501ED}" destId="{51F6526F-806A-40A1-A889-BC2A9A547668}" srcOrd="0" destOrd="0" presId="urn:microsoft.com/office/officeart/2005/8/layout/radial2"/>
    <dgm:cxn modelId="{18DD50B5-68DF-455E-B99F-6892691E5F72}" type="presOf" srcId="{5F3DEF02-F033-4065-9938-B99921EDC074}" destId="{A860201A-CCC4-499B-A7CA-1329CFF338F6}" srcOrd="0" destOrd="0" presId="urn:microsoft.com/office/officeart/2005/8/layout/radial2"/>
    <dgm:cxn modelId="{2EAC3F04-4904-43E9-B428-F4D64F5D39C1}" type="presOf" srcId="{2F2EEDF7-5E5C-4BA6-B182-008C6DFD4932}" destId="{B63E8D5F-C6DC-4AC9-A1ED-FB3F9E373AC1}" srcOrd="0" destOrd="0" presId="urn:microsoft.com/office/officeart/2005/8/layout/radial2"/>
    <dgm:cxn modelId="{66594FDD-DFA3-46A5-AE65-39F9895DCE62}" type="presOf" srcId="{D499E30A-4371-4BE6-8014-1850099CCFB5}" destId="{960E0513-77BB-4D1A-AAE6-D77BB0D1647A}" srcOrd="0" destOrd="0" presId="urn:microsoft.com/office/officeart/2005/8/layout/radial2"/>
    <dgm:cxn modelId="{F4F4B450-B5E6-43CD-9231-1A4846C90E3A}" type="presOf" srcId="{A9245FC7-A731-4A90-949F-964A3B75C313}" destId="{C8028BF8-E475-4D5D-ADF6-CBB5386101BF}" srcOrd="0" destOrd="0" presId="urn:microsoft.com/office/officeart/2005/8/layout/radial2"/>
    <dgm:cxn modelId="{F5EA71A8-F5F9-4DA6-9438-1A6305C72270}" srcId="{2F2EEDF7-5E5C-4BA6-B182-008C6DFD4932}" destId="{45F1430A-C110-4BC9-93AB-14307B730A5E}" srcOrd="2" destOrd="0" parTransId="{5F3DEF02-F033-4065-9938-B99921EDC074}" sibTransId="{1852BEB5-8B8F-4714-93E0-BDE118D90741}"/>
    <dgm:cxn modelId="{BEFDDE55-7886-493D-9D01-0307D0F53224}" srcId="{2F2EEDF7-5E5C-4BA6-B182-008C6DFD4932}" destId="{392F97FA-5286-4E7E-8D9E-C79BBFE501ED}" srcOrd="1" destOrd="0" parTransId="{D499E30A-4371-4BE6-8014-1850099CCFB5}" sibTransId="{736B77CC-EF68-4230-9CD5-E1C87CA65604}"/>
    <dgm:cxn modelId="{5DC75A93-F56E-4CDE-A3BB-F046CD706F27}" type="presParOf" srcId="{B63E8D5F-C6DC-4AC9-A1ED-FB3F9E373AC1}" destId="{36362ADF-E620-40D5-8E33-71A36211C6EA}" srcOrd="0" destOrd="0" presId="urn:microsoft.com/office/officeart/2005/8/layout/radial2"/>
    <dgm:cxn modelId="{A7B96862-4B20-40AF-B0B0-4E2220745496}" type="presParOf" srcId="{36362ADF-E620-40D5-8E33-71A36211C6EA}" destId="{6A84D226-76B0-4146-9BFF-05F9819508D8}" srcOrd="0" destOrd="0" presId="urn:microsoft.com/office/officeart/2005/8/layout/radial2"/>
    <dgm:cxn modelId="{2F1970F0-17C7-4C81-BA7B-7894361097FA}" type="presParOf" srcId="{6A84D226-76B0-4146-9BFF-05F9819508D8}" destId="{6CDCD29C-8EC6-4869-AD0F-67286835D849}" srcOrd="0" destOrd="0" presId="urn:microsoft.com/office/officeart/2005/8/layout/radial2"/>
    <dgm:cxn modelId="{5950D98A-B1E8-4978-A10E-3DC748AFA14B}" type="presParOf" srcId="{6A84D226-76B0-4146-9BFF-05F9819508D8}" destId="{4709818D-394C-4BBD-AC79-041AC9287317}" srcOrd="1" destOrd="0" presId="urn:microsoft.com/office/officeart/2005/8/layout/radial2"/>
    <dgm:cxn modelId="{E9095EC0-F4ED-4EB9-9691-05DFCC3DBCF6}" type="presParOf" srcId="{36362ADF-E620-40D5-8E33-71A36211C6EA}" destId="{F81A5F18-9FFD-4126-A379-88A12AE3C362}" srcOrd="1" destOrd="0" presId="urn:microsoft.com/office/officeart/2005/8/layout/radial2"/>
    <dgm:cxn modelId="{5B49F7E7-3C2D-4D6E-B5D6-8EF3C72F487B}" type="presParOf" srcId="{36362ADF-E620-40D5-8E33-71A36211C6EA}" destId="{E5BE83DE-5F5A-46B1-92B9-D0D8EABE71DE}" srcOrd="2" destOrd="0" presId="urn:microsoft.com/office/officeart/2005/8/layout/radial2"/>
    <dgm:cxn modelId="{5237517E-6629-49CE-9032-6CB2CCC44289}" type="presParOf" srcId="{E5BE83DE-5F5A-46B1-92B9-D0D8EABE71DE}" destId="{C8028BF8-E475-4D5D-ADF6-CBB5386101BF}" srcOrd="0" destOrd="0" presId="urn:microsoft.com/office/officeart/2005/8/layout/radial2"/>
    <dgm:cxn modelId="{7F69E25C-CA90-451D-8ED8-E9A3A49FE503}" type="presParOf" srcId="{E5BE83DE-5F5A-46B1-92B9-D0D8EABE71DE}" destId="{D48E2786-C919-4DB8-AA3F-F2E7F3BF007D}" srcOrd="1" destOrd="0" presId="urn:microsoft.com/office/officeart/2005/8/layout/radial2"/>
    <dgm:cxn modelId="{62C113C0-3263-43C2-AD42-44A059B66180}" type="presParOf" srcId="{36362ADF-E620-40D5-8E33-71A36211C6EA}" destId="{960E0513-77BB-4D1A-AAE6-D77BB0D1647A}" srcOrd="3" destOrd="0" presId="urn:microsoft.com/office/officeart/2005/8/layout/radial2"/>
    <dgm:cxn modelId="{14D716D1-99B2-4F6F-9DC3-2C4FA95D7542}" type="presParOf" srcId="{36362ADF-E620-40D5-8E33-71A36211C6EA}" destId="{537763B6-EA85-4692-BFE3-4ACCFFBED6CA}" srcOrd="4" destOrd="0" presId="urn:microsoft.com/office/officeart/2005/8/layout/radial2"/>
    <dgm:cxn modelId="{0133F63A-3F1B-477C-B1A5-873BAB4B32DF}" type="presParOf" srcId="{537763B6-EA85-4692-BFE3-4ACCFFBED6CA}" destId="{51F6526F-806A-40A1-A889-BC2A9A547668}" srcOrd="0" destOrd="0" presId="urn:microsoft.com/office/officeart/2005/8/layout/radial2"/>
    <dgm:cxn modelId="{A391D903-E192-4AF3-B706-4860AB665F6C}" type="presParOf" srcId="{537763B6-EA85-4692-BFE3-4ACCFFBED6CA}" destId="{126FD869-3856-44A6-B3BD-836FCCF91223}" srcOrd="1" destOrd="0" presId="urn:microsoft.com/office/officeart/2005/8/layout/radial2"/>
    <dgm:cxn modelId="{AE45F125-DCA8-499C-B3CE-4D704CEB6585}" type="presParOf" srcId="{36362ADF-E620-40D5-8E33-71A36211C6EA}" destId="{A860201A-CCC4-499B-A7CA-1329CFF338F6}" srcOrd="5" destOrd="0" presId="urn:microsoft.com/office/officeart/2005/8/layout/radial2"/>
    <dgm:cxn modelId="{9A458728-233D-4205-BA27-EBAAAD1A6BAD}" type="presParOf" srcId="{36362ADF-E620-40D5-8E33-71A36211C6EA}" destId="{358213C4-A56A-432C-A119-7F1DB60958D5}" srcOrd="6" destOrd="0" presId="urn:microsoft.com/office/officeart/2005/8/layout/radial2"/>
    <dgm:cxn modelId="{84820764-F993-414E-B0D7-65D17DBB597A}" type="presParOf" srcId="{358213C4-A56A-432C-A119-7F1DB60958D5}" destId="{B4DBFCF0-3055-4ED2-A76A-771CCCCC1FBE}" srcOrd="0" destOrd="0" presId="urn:microsoft.com/office/officeart/2005/8/layout/radial2"/>
    <dgm:cxn modelId="{4B628B00-5B1B-404D-9E42-9D58B06691AF}" type="presParOf" srcId="{358213C4-A56A-432C-A119-7F1DB60958D5}" destId="{ED066E92-7EFB-483F-B95A-232E83BE003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A42D2D-5662-49D6-AE66-5049A8ADE8AF}" type="doc">
      <dgm:prSet loTypeId="urn:microsoft.com/office/officeart/2005/8/layout/gear1" loCatId="process" qsTypeId="urn:microsoft.com/office/officeart/2005/8/quickstyle/simple1" qsCatId="simple" csTypeId="urn:microsoft.com/office/officeart/2005/8/colors/accent6_3" csCatId="accent6" phldr="1"/>
      <dgm:spPr/>
    </dgm:pt>
    <dgm:pt modelId="{D17514EF-BE0A-4DF0-9904-4E623640586B}">
      <dgm:prSet phldrT="[Text]" custT="1"/>
      <dgm:spPr/>
      <dgm:t>
        <a:bodyPr/>
        <a:lstStyle/>
        <a:p>
          <a:endParaRPr lang="en-CA" sz="1400" dirty="0"/>
        </a:p>
      </dgm:t>
    </dgm:pt>
    <dgm:pt modelId="{9A7073D3-073E-4CF2-80ED-5C3544C687E5}" type="parTrans" cxnId="{DAABFC5F-CD1D-42C3-B3FC-CE6AA0028EDA}">
      <dgm:prSet/>
      <dgm:spPr/>
      <dgm:t>
        <a:bodyPr/>
        <a:lstStyle/>
        <a:p>
          <a:endParaRPr lang="en-CA"/>
        </a:p>
      </dgm:t>
    </dgm:pt>
    <dgm:pt modelId="{01B9FCA7-8DFC-4664-B58A-988DD80F5A0F}" type="sibTrans" cxnId="{DAABFC5F-CD1D-42C3-B3FC-CE6AA0028EDA}">
      <dgm:prSet/>
      <dgm:spPr/>
      <dgm:t>
        <a:bodyPr/>
        <a:lstStyle/>
        <a:p>
          <a:endParaRPr lang="en-CA"/>
        </a:p>
      </dgm:t>
    </dgm:pt>
    <dgm:pt modelId="{D2A4F523-34D2-4A59-B03D-D6FF2FDF96DE}">
      <dgm:prSet phldrT="[Text]"/>
      <dgm:spPr/>
      <dgm:t>
        <a:bodyPr/>
        <a:lstStyle/>
        <a:p>
          <a:endParaRPr lang="en-CA" dirty="0"/>
        </a:p>
      </dgm:t>
    </dgm:pt>
    <dgm:pt modelId="{55195AEA-236F-4956-A8D8-BAB044FB3203}" type="parTrans" cxnId="{333B7DC9-2DE4-418E-A058-0AB8C8A40C5F}">
      <dgm:prSet/>
      <dgm:spPr/>
      <dgm:t>
        <a:bodyPr/>
        <a:lstStyle/>
        <a:p>
          <a:endParaRPr lang="en-CA"/>
        </a:p>
      </dgm:t>
    </dgm:pt>
    <dgm:pt modelId="{059078A0-9940-44C2-8F6D-8B564A7CD672}" type="sibTrans" cxnId="{333B7DC9-2DE4-418E-A058-0AB8C8A40C5F}">
      <dgm:prSet/>
      <dgm:spPr/>
      <dgm:t>
        <a:bodyPr/>
        <a:lstStyle/>
        <a:p>
          <a:endParaRPr lang="en-CA"/>
        </a:p>
      </dgm:t>
    </dgm:pt>
    <dgm:pt modelId="{07C3FAEF-7001-4CC9-AE6A-B704AF81B4F3}">
      <dgm:prSet/>
      <dgm:spPr/>
      <dgm:t>
        <a:bodyPr/>
        <a:lstStyle/>
        <a:p>
          <a:endParaRPr lang="en-CA" dirty="0"/>
        </a:p>
      </dgm:t>
    </dgm:pt>
    <dgm:pt modelId="{6FD88FFE-A0DB-4D95-A4A8-FBCDE3B6E562}" type="parTrans" cxnId="{A95563B7-FF23-4B54-B137-42736C437160}">
      <dgm:prSet/>
      <dgm:spPr/>
      <dgm:t>
        <a:bodyPr/>
        <a:lstStyle/>
        <a:p>
          <a:endParaRPr lang="en-CA"/>
        </a:p>
      </dgm:t>
    </dgm:pt>
    <dgm:pt modelId="{6EC23F99-B697-4875-AB46-305076E7D85F}" type="sibTrans" cxnId="{A95563B7-FF23-4B54-B137-42736C437160}">
      <dgm:prSet/>
      <dgm:spPr/>
      <dgm:t>
        <a:bodyPr/>
        <a:lstStyle/>
        <a:p>
          <a:endParaRPr lang="en-CA"/>
        </a:p>
      </dgm:t>
    </dgm:pt>
    <dgm:pt modelId="{85A8BA38-038C-45F2-8371-6337E58F9070}" type="pres">
      <dgm:prSet presAssocID="{B6A42D2D-5662-49D6-AE66-5049A8ADE8A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149E3CB-4A6A-46BD-A354-C3AB026C444C}" type="pres">
      <dgm:prSet presAssocID="{D17514EF-BE0A-4DF0-9904-4E623640586B}" presName="gear1" presStyleLbl="node1" presStyleIdx="0" presStyleCnt="3" custScaleX="131405" custScaleY="13000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2FA6EAF-9603-48CD-ADF0-577583BAB8BD}" type="pres">
      <dgm:prSet presAssocID="{D17514EF-BE0A-4DF0-9904-4E623640586B}" presName="gear1srcNode" presStyleLbl="node1" presStyleIdx="0" presStyleCnt="3"/>
      <dgm:spPr/>
      <dgm:t>
        <a:bodyPr/>
        <a:lstStyle/>
        <a:p>
          <a:endParaRPr lang="en-CA"/>
        </a:p>
      </dgm:t>
    </dgm:pt>
    <dgm:pt modelId="{D736C4B3-C85D-44B0-A775-E6883A2C50DD}" type="pres">
      <dgm:prSet presAssocID="{D17514EF-BE0A-4DF0-9904-4E623640586B}" presName="gear1dstNode" presStyleLbl="node1" presStyleIdx="0" presStyleCnt="3"/>
      <dgm:spPr/>
      <dgm:t>
        <a:bodyPr/>
        <a:lstStyle/>
        <a:p>
          <a:endParaRPr lang="en-CA"/>
        </a:p>
      </dgm:t>
    </dgm:pt>
    <dgm:pt modelId="{2108AA7D-54D8-4409-B783-7585D129B5FD}" type="pres">
      <dgm:prSet presAssocID="{07C3FAEF-7001-4CC9-AE6A-B704AF81B4F3}" presName="gear2" presStyleLbl="node1" presStyleIdx="1" presStyleCnt="3" custAng="21051005" custScaleX="134667" custScaleY="127591" custLinFactNeighborX="-24164" custLinFactNeighborY="-15849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E0F49E9-A0E6-4968-AEFE-AA16A7C4631C}" type="pres">
      <dgm:prSet presAssocID="{07C3FAEF-7001-4CC9-AE6A-B704AF81B4F3}" presName="gear2srcNode" presStyleLbl="node1" presStyleIdx="1" presStyleCnt="3"/>
      <dgm:spPr/>
      <dgm:t>
        <a:bodyPr/>
        <a:lstStyle/>
        <a:p>
          <a:endParaRPr lang="en-CA"/>
        </a:p>
      </dgm:t>
    </dgm:pt>
    <dgm:pt modelId="{43F7EB09-E42F-461D-BC9E-C7193B02D923}" type="pres">
      <dgm:prSet presAssocID="{07C3FAEF-7001-4CC9-AE6A-B704AF81B4F3}" presName="gear2dstNode" presStyleLbl="node1" presStyleIdx="1" presStyleCnt="3"/>
      <dgm:spPr/>
      <dgm:t>
        <a:bodyPr/>
        <a:lstStyle/>
        <a:p>
          <a:endParaRPr lang="en-CA"/>
        </a:p>
      </dgm:t>
    </dgm:pt>
    <dgm:pt modelId="{86E5E99E-C94A-47D5-A4B7-54C9C04233C6}" type="pres">
      <dgm:prSet presAssocID="{D2A4F523-34D2-4A59-B03D-D6FF2FDF96DE}" presName="gear3" presStyleLbl="node1" presStyleIdx="2" presStyleCnt="3" custAng="21522809" custLinFactNeighborX="10233" custLinFactNeighborY="-1501"/>
      <dgm:spPr/>
      <dgm:t>
        <a:bodyPr/>
        <a:lstStyle/>
        <a:p>
          <a:endParaRPr lang="en-CA"/>
        </a:p>
      </dgm:t>
    </dgm:pt>
    <dgm:pt modelId="{1D58976B-0A27-4C17-A4B7-CEA8F558B3BF}" type="pres">
      <dgm:prSet presAssocID="{D2A4F523-34D2-4A59-B03D-D6FF2FDF96D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F17FF28-1DC6-4F90-AE8F-96EE26E749FF}" type="pres">
      <dgm:prSet presAssocID="{D2A4F523-34D2-4A59-B03D-D6FF2FDF96DE}" presName="gear3srcNode" presStyleLbl="node1" presStyleIdx="2" presStyleCnt="3"/>
      <dgm:spPr/>
      <dgm:t>
        <a:bodyPr/>
        <a:lstStyle/>
        <a:p>
          <a:endParaRPr lang="en-CA"/>
        </a:p>
      </dgm:t>
    </dgm:pt>
    <dgm:pt modelId="{832E20DB-B17F-4332-9373-0B55DC6B0C4F}" type="pres">
      <dgm:prSet presAssocID="{D2A4F523-34D2-4A59-B03D-D6FF2FDF96DE}" presName="gear3dstNode" presStyleLbl="node1" presStyleIdx="2" presStyleCnt="3"/>
      <dgm:spPr/>
      <dgm:t>
        <a:bodyPr/>
        <a:lstStyle/>
        <a:p>
          <a:endParaRPr lang="en-CA"/>
        </a:p>
      </dgm:t>
    </dgm:pt>
    <dgm:pt modelId="{2897417E-E8F6-4F8D-9573-214A77B8AF99}" type="pres">
      <dgm:prSet presAssocID="{01B9FCA7-8DFC-4664-B58A-988DD80F5A0F}" presName="connector1" presStyleLbl="sibTrans2D1" presStyleIdx="0" presStyleCnt="3" custAng="1131552" custScaleX="131405" custScaleY="130006"/>
      <dgm:spPr/>
      <dgm:t>
        <a:bodyPr/>
        <a:lstStyle/>
        <a:p>
          <a:endParaRPr lang="en-CA"/>
        </a:p>
      </dgm:t>
    </dgm:pt>
    <dgm:pt modelId="{3EA37293-A601-4FDD-A5D8-390868099009}" type="pres">
      <dgm:prSet presAssocID="{6EC23F99-B697-4875-AB46-305076E7D85F}" presName="connector2" presStyleLbl="sibTrans2D1" presStyleIdx="1" presStyleCnt="3" custLinFactNeighborX="-35845" custLinFactNeighborY="-18310"/>
      <dgm:spPr/>
      <dgm:t>
        <a:bodyPr/>
        <a:lstStyle/>
        <a:p>
          <a:endParaRPr lang="en-CA"/>
        </a:p>
      </dgm:t>
    </dgm:pt>
    <dgm:pt modelId="{F1231352-28B9-4376-B12F-2DB9BF39D344}" type="pres">
      <dgm:prSet presAssocID="{059078A0-9940-44C2-8F6D-8B564A7CD672}" presName="connector3" presStyleLbl="sibTrans2D1" presStyleIdx="2" presStyleCnt="3" custLinFactNeighborX="10877" custLinFactNeighborY="514"/>
      <dgm:spPr/>
      <dgm:t>
        <a:bodyPr/>
        <a:lstStyle/>
        <a:p>
          <a:endParaRPr lang="en-CA"/>
        </a:p>
      </dgm:t>
    </dgm:pt>
  </dgm:ptLst>
  <dgm:cxnLst>
    <dgm:cxn modelId="{82CAFDDF-D0ED-475B-88A8-74E43143E435}" type="presOf" srcId="{059078A0-9940-44C2-8F6D-8B564A7CD672}" destId="{F1231352-28B9-4376-B12F-2DB9BF39D344}" srcOrd="0" destOrd="0" presId="urn:microsoft.com/office/officeart/2005/8/layout/gear1"/>
    <dgm:cxn modelId="{A95563B7-FF23-4B54-B137-42736C437160}" srcId="{B6A42D2D-5662-49D6-AE66-5049A8ADE8AF}" destId="{07C3FAEF-7001-4CC9-AE6A-B704AF81B4F3}" srcOrd="1" destOrd="0" parTransId="{6FD88FFE-A0DB-4D95-A4A8-FBCDE3B6E562}" sibTransId="{6EC23F99-B697-4875-AB46-305076E7D85F}"/>
    <dgm:cxn modelId="{42C89CAF-337E-4C4B-8B2A-830217EF5F2F}" type="presOf" srcId="{07C3FAEF-7001-4CC9-AE6A-B704AF81B4F3}" destId="{0E0F49E9-A0E6-4968-AEFE-AA16A7C4631C}" srcOrd="1" destOrd="0" presId="urn:microsoft.com/office/officeart/2005/8/layout/gear1"/>
    <dgm:cxn modelId="{432E8B4D-1983-4F63-9771-9EE12B9AE144}" type="presOf" srcId="{B6A42D2D-5662-49D6-AE66-5049A8ADE8AF}" destId="{85A8BA38-038C-45F2-8371-6337E58F9070}" srcOrd="0" destOrd="0" presId="urn:microsoft.com/office/officeart/2005/8/layout/gear1"/>
    <dgm:cxn modelId="{AA11CDA3-6587-494A-8174-39DD5263CDC1}" type="presOf" srcId="{D2A4F523-34D2-4A59-B03D-D6FF2FDF96DE}" destId="{86E5E99E-C94A-47D5-A4B7-54C9C04233C6}" srcOrd="0" destOrd="0" presId="urn:microsoft.com/office/officeart/2005/8/layout/gear1"/>
    <dgm:cxn modelId="{CEBB8C74-FED2-4D47-B161-EC1AE0478339}" type="presOf" srcId="{6EC23F99-B697-4875-AB46-305076E7D85F}" destId="{3EA37293-A601-4FDD-A5D8-390868099009}" srcOrd="0" destOrd="0" presId="urn:microsoft.com/office/officeart/2005/8/layout/gear1"/>
    <dgm:cxn modelId="{2FE40D97-1D97-407B-9C11-47459E88492C}" type="presOf" srcId="{D17514EF-BE0A-4DF0-9904-4E623640586B}" destId="{D736C4B3-C85D-44B0-A775-E6883A2C50DD}" srcOrd="2" destOrd="0" presId="urn:microsoft.com/office/officeart/2005/8/layout/gear1"/>
    <dgm:cxn modelId="{8E611F63-46D9-41CF-9BB1-28609EB89BD3}" type="presOf" srcId="{D2A4F523-34D2-4A59-B03D-D6FF2FDF96DE}" destId="{1D58976B-0A27-4C17-A4B7-CEA8F558B3BF}" srcOrd="1" destOrd="0" presId="urn:microsoft.com/office/officeart/2005/8/layout/gear1"/>
    <dgm:cxn modelId="{761B2F30-87A2-4D41-90D8-FCD425732FA5}" type="presOf" srcId="{D17514EF-BE0A-4DF0-9904-4E623640586B}" destId="{92FA6EAF-9603-48CD-ADF0-577583BAB8BD}" srcOrd="1" destOrd="0" presId="urn:microsoft.com/office/officeart/2005/8/layout/gear1"/>
    <dgm:cxn modelId="{2AEAC87A-84AC-49B5-8CAF-8494E47BE3FA}" type="presOf" srcId="{D2A4F523-34D2-4A59-B03D-D6FF2FDF96DE}" destId="{832E20DB-B17F-4332-9373-0B55DC6B0C4F}" srcOrd="3" destOrd="0" presId="urn:microsoft.com/office/officeart/2005/8/layout/gear1"/>
    <dgm:cxn modelId="{DF3D7A01-7350-439F-A4E8-408D48911ADC}" type="presOf" srcId="{07C3FAEF-7001-4CC9-AE6A-B704AF81B4F3}" destId="{2108AA7D-54D8-4409-B783-7585D129B5FD}" srcOrd="0" destOrd="0" presId="urn:microsoft.com/office/officeart/2005/8/layout/gear1"/>
    <dgm:cxn modelId="{2D4B35C0-CCF7-49CC-9CA2-25155753FB48}" type="presOf" srcId="{D2A4F523-34D2-4A59-B03D-D6FF2FDF96DE}" destId="{EF17FF28-1DC6-4F90-AE8F-96EE26E749FF}" srcOrd="2" destOrd="0" presId="urn:microsoft.com/office/officeart/2005/8/layout/gear1"/>
    <dgm:cxn modelId="{8F05CFBE-D7AB-442E-8AF9-71BF5C805FC4}" type="presOf" srcId="{D17514EF-BE0A-4DF0-9904-4E623640586B}" destId="{D149E3CB-4A6A-46BD-A354-C3AB026C444C}" srcOrd="0" destOrd="0" presId="urn:microsoft.com/office/officeart/2005/8/layout/gear1"/>
    <dgm:cxn modelId="{DAABFC5F-CD1D-42C3-B3FC-CE6AA0028EDA}" srcId="{B6A42D2D-5662-49D6-AE66-5049A8ADE8AF}" destId="{D17514EF-BE0A-4DF0-9904-4E623640586B}" srcOrd="0" destOrd="0" parTransId="{9A7073D3-073E-4CF2-80ED-5C3544C687E5}" sibTransId="{01B9FCA7-8DFC-4664-B58A-988DD80F5A0F}"/>
    <dgm:cxn modelId="{333B7DC9-2DE4-418E-A058-0AB8C8A40C5F}" srcId="{B6A42D2D-5662-49D6-AE66-5049A8ADE8AF}" destId="{D2A4F523-34D2-4A59-B03D-D6FF2FDF96DE}" srcOrd="2" destOrd="0" parTransId="{55195AEA-236F-4956-A8D8-BAB044FB3203}" sibTransId="{059078A0-9940-44C2-8F6D-8B564A7CD672}"/>
    <dgm:cxn modelId="{2D06378F-13DA-441E-8B1C-022763F6D7B6}" type="presOf" srcId="{01B9FCA7-8DFC-4664-B58A-988DD80F5A0F}" destId="{2897417E-E8F6-4F8D-9573-214A77B8AF99}" srcOrd="0" destOrd="0" presId="urn:microsoft.com/office/officeart/2005/8/layout/gear1"/>
    <dgm:cxn modelId="{17C159BF-842C-4EAC-A69B-1F041CF81DD7}" type="presOf" srcId="{07C3FAEF-7001-4CC9-AE6A-B704AF81B4F3}" destId="{43F7EB09-E42F-461D-BC9E-C7193B02D923}" srcOrd="2" destOrd="0" presId="urn:microsoft.com/office/officeart/2005/8/layout/gear1"/>
    <dgm:cxn modelId="{0F860E69-74B2-49E2-BDE5-57AC65F249B0}" type="presParOf" srcId="{85A8BA38-038C-45F2-8371-6337E58F9070}" destId="{D149E3CB-4A6A-46BD-A354-C3AB026C444C}" srcOrd="0" destOrd="0" presId="urn:microsoft.com/office/officeart/2005/8/layout/gear1"/>
    <dgm:cxn modelId="{48D7D039-0D99-46D7-A2AB-7BEC52071482}" type="presParOf" srcId="{85A8BA38-038C-45F2-8371-6337E58F9070}" destId="{92FA6EAF-9603-48CD-ADF0-577583BAB8BD}" srcOrd="1" destOrd="0" presId="urn:microsoft.com/office/officeart/2005/8/layout/gear1"/>
    <dgm:cxn modelId="{03B4F1F4-506E-4824-B101-4BF82A24AD36}" type="presParOf" srcId="{85A8BA38-038C-45F2-8371-6337E58F9070}" destId="{D736C4B3-C85D-44B0-A775-E6883A2C50DD}" srcOrd="2" destOrd="0" presId="urn:microsoft.com/office/officeart/2005/8/layout/gear1"/>
    <dgm:cxn modelId="{E6F4D53A-8BB0-4C01-B01B-FF4B5276E27C}" type="presParOf" srcId="{85A8BA38-038C-45F2-8371-6337E58F9070}" destId="{2108AA7D-54D8-4409-B783-7585D129B5FD}" srcOrd="3" destOrd="0" presId="urn:microsoft.com/office/officeart/2005/8/layout/gear1"/>
    <dgm:cxn modelId="{A300CA36-8702-4367-AB90-D9AD7279D224}" type="presParOf" srcId="{85A8BA38-038C-45F2-8371-6337E58F9070}" destId="{0E0F49E9-A0E6-4968-AEFE-AA16A7C4631C}" srcOrd="4" destOrd="0" presId="urn:microsoft.com/office/officeart/2005/8/layout/gear1"/>
    <dgm:cxn modelId="{E6FECA2D-55AA-480F-9DF6-FF4614357C5C}" type="presParOf" srcId="{85A8BA38-038C-45F2-8371-6337E58F9070}" destId="{43F7EB09-E42F-461D-BC9E-C7193B02D923}" srcOrd="5" destOrd="0" presId="urn:microsoft.com/office/officeart/2005/8/layout/gear1"/>
    <dgm:cxn modelId="{ECF27A4D-082F-406E-ADB1-806393706CF7}" type="presParOf" srcId="{85A8BA38-038C-45F2-8371-6337E58F9070}" destId="{86E5E99E-C94A-47D5-A4B7-54C9C04233C6}" srcOrd="6" destOrd="0" presId="urn:microsoft.com/office/officeart/2005/8/layout/gear1"/>
    <dgm:cxn modelId="{27AD22FE-0F3B-4D3C-BF60-5C6A2E1F8B9F}" type="presParOf" srcId="{85A8BA38-038C-45F2-8371-6337E58F9070}" destId="{1D58976B-0A27-4C17-A4B7-CEA8F558B3BF}" srcOrd="7" destOrd="0" presId="urn:microsoft.com/office/officeart/2005/8/layout/gear1"/>
    <dgm:cxn modelId="{1ADC7809-529A-4B72-856F-6147411DDE77}" type="presParOf" srcId="{85A8BA38-038C-45F2-8371-6337E58F9070}" destId="{EF17FF28-1DC6-4F90-AE8F-96EE26E749FF}" srcOrd="8" destOrd="0" presId="urn:microsoft.com/office/officeart/2005/8/layout/gear1"/>
    <dgm:cxn modelId="{5EAE0108-CB49-4C6D-A3EE-CC874BE902C1}" type="presParOf" srcId="{85A8BA38-038C-45F2-8371-6337E58F9070}" destId="{832E20DB-B17F-4332-9373-0B55DC6B0C4F}" srcOrd="9" destOrd="0" presId="urn:microsoft.com/office/officeart/2005/8/layout/gear1"/>
    <dgm:cxn modelId="{131951D8-A5FA-4E26-BBFF-BF80E9226166}" type="presParOf" srcId="{85A8BA38-038C-45F2-8371-6337E58F9070}" destId="{2897417E-E8F6-4F8D-9573-214A77B8AF99}" srcOrd="10" destOrd="0" presId="urn:microsoft.com/office/officeart/2005/8/layout/gear1"/>
    <dgm:cxn modelId="{7E3620A8-2C41-4BC7-80D7-119D19A6183E}" type="presParOf" srcId="{85A8BA38-038C-45F2-8371-6337E58F9070}" destId="{3EA37293-A601-4FDD-A5D8-390868099009}" srcOrd="11" destOrd="0" presId="urn:microsoft.com/office/officeart/2005/8/layout/gear1"/>
    <dgm:cxn modelId="{7B7D6811-7895-4868-ACB0-A1A457ECB1BD}" type="presParOf" srcId="{85A8BA38-038C-45F2-8371-6337E58F9070}" destId="{F1231352-28B9-4376-B12F-2DB9BF39D34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A42D2D-5662-49D6-AE66-5049A8ADE8AF}" type="doc">
      <dgm:prSet loTypeId="urn:microsoft.com/office/officeart/2005/8/layout/gear1" loCatId="process" qsTypeId="urn:microsoft.com/office/officeart/2005/8/quickstyle/simple1" qsCatId="simple" csTypeId="urn:microsoft.com/office/officeart/2005/8/colors/accent6_3" csCatId="accent6" phldr="1"/>
      <dgm:spPr/>
    </dgm:pt>
    <dgm:pt modelId="{D17514EF-BE0A-4DF0-9904-4E623640586B}">
      <dgm:prSet phldrT="[Text]" custT="1"/>
      <dgm:spPr/>
      <dgm:t>
        <a:bodyPr/>
        <a:lstStyle/>
        <a:p>
          <a:endParaRPr lang="en-CA" sz="1400" dirty="0"/>
        </a:p>
      </dgm:t>
    </dgm:pt>
    <dgm:pt modelId="{9A7073D3-073E-4CF2-80ED-5C3544C687E5}" type="parTrans" cxnId="{DAABFC5F-CD1D-42C3-B3FC-CE6AA0028EDA}">
      <dgm:prSet/>
      <dgm:spPr/>
      <dgm:t>
        <a:bodyPr/>
        <a:lstStyle/>
        <a:p>
          <a:endParaRPr lang="en-CA"/>
        </a:p>
      </dgm:t>
    </dgm:pt>
    <dgm:pt modelId="{01B9FCA7-8DFC-4664-B58A-988DD80F5A0F}" type="sibTrans" cxnId="{DAABFC5F-CD1D-42C3-B3FC-CE6AA0028EDA}">
      <dgm:prSet/>
      <dgm:spPr/>
      <dgm:t>
        <a:bodyPr/>
        <a:lstStyle/>
        <a:p>
          <a:endParaRPr lang="en-CA"/>
        </a:p>
      </dgm:t>
    </dgm:pt>
    <dgm:pt modelId="{D2A4F523-34D2-4A59-B03D-D6FF2FDF96DE}">
      <dgm:prSet phldrT="[Text]"/>
      <dgm:spPr/>
      <dgm:t>
        <a:bodyPr/>
        <a:lstStyle/>
        <a:p>
          <a:endParaRPr lang="en-CA" dirty="0"/>
        </a:p>
      </dgm:t>
    </dgm:pt>
    <dgm:pt modelId="{55195AEA-236F-4956-A8D8-BAB044FB3203}" type="parTrans" cxnId="{333B7DC9-2DE4-418E-A058-0AB8C8A40C5F}">
      <dgm:prSet/>
      <dgm:spPr/>
      <dgm:t>
        <a:bodyPr/>
        <a:lstStyle/>
        <a:p>
          <a:endParaRPr lang="en-CA"/>
        </a:p>
      </dgm:t>
    </dgm:pt>
    <dgm:pt modelId="{059078A0-9940-44C2-8F6D-8B564A7CD672}" type="sibTrans" cxnId="{333B7DC9-2DE4-418E-A058-0AB8C8A40C5F}">
      <dgm:prSet/>
      <dgm:spPr/>
      <dgm:t>
        <a:bodyPr/>
        <a:lstStyle/>
        <a:p>
          <a:endParaRPr lang="en-CA"/>
        </a:p>
      </dgm:t>
    </dgm:pt>
    <dgm:pt modelId="{07C3FAEF-7001-4CC9-AE6A-B704AF81B4F3}">
      <dgm:prSet/>
      <dgm:spPr/>
      <dgm:t>
        <a:bodyPr/>
        <a:lstStyle/>
        <a:p>
          <a:endParaRPr lang="en-CA" dirty="0"/>
        </a:p>
      </dgm:t>
    </dgm:pt>
    <dgm:pt modelId="{6FD88FFE-A0DB-4D95-A4A8-FBCDE3B6E562}" type="parTrans" cxnId="{A95563B7-FF23-4B54-B137-42736C437160}">
      <dgm:prSet/>
      <dgm:spPr/>
      <dgm:t>
        <a:bodyPr/>
        <a:lstStyle/>
        <a:p>
          <a:endParaRPr lang="en-CA"/>
        </a:p>
      </dgm:t>
    </dgm:pt>
    <dgm:pt modelId="{6EC23F99-B697-4875-AB46-305076E7D85F}" type="sibTrans" cxnId="{A95563B7-FF23-4B54-B137-42736C437160}">
      <dgm:prSet/>
      <dgm:spPr/>
      <dgm:t>
        <a:bodyPr/>
        <a:lstStyle/>
        <a:p>
          <a:endParaRPr lang="en-CA"/>
        </a:p>
      </dgm:t>
    </dgm:pt>
    <dgm:pt modelId="{85A8BA38-038C-45F2-8371-6337E58F9070}" type="pres">
      <dgm:prSet presAssocID="{B6A42D2D-5662-49D6-AE66-5049A8ADE8A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149E3CB-4A6A-46BD-A354-C3AB026C444C}" type="pres">
      <dgm:prSet presAssocID="{D17514EF-BE0A-4DF0-9904-4E623640586B}" presName="gear1" presStyleLbl="node1" presStyleIdx="0" presStyleCnt="3" custScaleX="131405" custScaleY="13000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2FA6EAF-9603-48CD-ADF0-577583BAB8BD}" type="pres">
      <dgm:prSet presAssocID="{D17514EF-BE0A-4DF0-9904-4E623640586B}" presName="gear1srcNode" presStyleLbl="node1" presStyleIdx="0" presStyleCnt="3"/>
      <dgm:spPr/>
      <dgm:t>
        <a:bodyPr/>
        <a:lstStyle/>
        <a:p>
          <a:endParaRPr lang="en-CA"/>
        </a:p>
      </dgm:t>
    </dgm:pt>
    <dgm:pt modelId="{D736C4B3-C85D-44B0-A775-E6883A2C50DD}" type="pres">
      <dgm:prSet presAssocID="{D17514EF-BE0A-4DF0-9904-4E623640586B}" presName="gear1dstNode" presStyleLbl="node1" presStyleIdx="0" presStyleCnt="3"/>
      <dgm:spPr/>
      <dgm:t>
        <a:bodyPr/>
        <a:lstStyle/>
        <a:p>
          <a:endParaRPr lang="en-CA"/>
        </a:p>
      </dgm:t>
    </dgm:pt>
    <dgm:pt modelId="{2108AA7D-54D8-4409-B783-7585D129B5FD}" type="pres">
      <dgm:prSet presAssocID="{07C3FAEF-7001-4CC9-AE6A-B704AF81B4F3}" presName="gear2" presStyleLbl="node1" presStyleIdx="1" presStyleCnt="3" custAng="21051005" custScaleX="134667" custScaleY="127591" custLinFactNeighborX="-24164" custLinFactNeighborY="-15849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E0F49E9-A0E6-4968-AEFE-AA16A7C4631C}" type="pres">
      <dgm:prSet presAssocID="{07C3FAEF-7001-4CC9-AE6A-B704AF81B4F3}" presName="gear2srcNode" presStyleLbl="node1" presStyleIdx="1" presStyleCnt="3"/>
      <dgm:spPr/>
      <dgm:t>
        <a:bodyPr/>
        <a:lstStyle/>
        <a:p>
          <a:endParaRPr lang="en-CA"/>
        </a:p>
      </dgm:t>
    </dgm:pt>
    <dgm:pt modelId="{43F7EB09-E42F-461D-BC9E-C7193B02D923}" type="pres">
      <dgm:prSet presAssocID="{07C3FAEF-7001-4CC9-AE6A-B704AF81B4F3}" presName="gear2dstNode" presStyleLbl="node1" presStyleIdx="1" presStyleCnt="3"/>
      <dgm:spPr/>
      <dgm:t>
        <a:bodyPr/>
        <a:lstStyle/>
        <a:p>
          <a:endParaRPr lang="en-CA"/>
        </a:p>
      </dgm:t>
    </dgm:pt>
    <dgm:pt modelId="{86E5E99E-C94A-47D5-A4B7-54C9C04233C6}" type="pres">
      <dgm:prSet presAssocID="{D2A4F523-34D2-4A59-B03D-D6FF2FDF96DE}" presName="gear3" presStyleLbl="node1" presStyleIdx="2" presStyleCnt="3" custAng="21522809" custLinFactNeighborX="10233" custLinFactNeighborY="-1501"/>
      <dgm:spPr/>
      <dgm:t>
        <a:bodyPr/>
        <a:lstStyle/>
        <a:p>
          <a:endParaRPr lang="en-CA"/>
        </a:p>
      </dgm:t>
    </dgm:pt>
    <dgm:pt modelId="{1D58976B-0A27-4C17-A4B7-CEA8F558B3BF}" type="pres">
      <dgm:prSet presAssocID="{D2A4F523-34D2-4A59-B03D-D6FF2FDF96D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F17FF28-1DC6-4F90-AE8F-96EE26E749FF}" type="pres">
      <dgm:prSet presAssocID="{D2A4F523-34D2-4A59-B03D-D6FF2FDF96DE}" presName="gear3srcNode" presStyleLbl="node1" presStyleIdx="2" presStyleCnt="3"/>
      <dgm:spPr/>
      <dgm:t>
        <a:bodyPr/>
        <a:lstStyle/>
        <a:p>
          <a:endParaRPr lang="en-CA"/>
        </a:p>
      </dgm:t>
    </dgm:pt>
    <dgm:pt modelId="{832E20DB-B17F-4332-9373-0B55DC6B0C4F}" type="pres">
      <dgm:prSet presAssocID="{D2A4F523-34D2-4A59-B03D-D6FF2FDF96DE}" presName="gear3dstNode" presStyleLbl="node1" presStyleIdx="2" presStyleCnt="3"/>
      <dgm:spPr/>
      <dgm:t>
        <a:bodyPr/>
        <a:lstStyle/>
        <a:p>
          <a:endParaRPr lang="en-CA"/>
        </a:p>
      </dgm:t>
    </dgm:pt>
    <dgm:pt modelId="{2897417E-E8F6-4F8D-9573-214A77B8AF99}" type="pres">
      <dgm:prSet presAssocID="{01B9FCA7-8DFC-4664-B58A-988DD80F5A0F}" presName="connector1" presStyleLbl="sibTrans2D1" presStyleIdx="0" presStyleCnt="3" custAng="1131552" custScaleX="131405" custScaleY="130006"/>
      <dgm:spPr/>
      <dgm:t>
        <a:bodyPr/>
        <a:lstStyle/>
        <a:p>
          <a:endParaRPr lang="en-CA"/>
        </a:p>
      </dgm:t>
    </dgm:pt>
    <dgm:pt modelId="{3EA37293-A601-4FDD-A5D8-390868099009}" type="pres">
      <dgm:prSet presAssocID="{6EC23F99-B697-4875-AB46-305076E7D85F}" presName="connector2" presStyleLbl="sibTrans2D1" presStyleIdx="1" presStyleCnt="3" custLinFactNeighborX="-35845" custLinFactNeighborY="-18310"/>
      <dgm:spPr/>
      <dgm:t>
        <a:bodyPr/>
        <a:lstStyle/>
        <a:p>
          <a:endParaRPr lang="en-CA"/>
        </a:p>
      </dgm:t>
    </dgm:pt>
    <dgm:pt modelId="{F1231352-28B9-4376-B12F-2DB9BF39D344}" type="pres">
      <dgm:prSet presAssocID="{059078A0-9940-44C2-8F6D-8B564A7CD672}" presName="connector3" presStyleLbl="sibTrans2D1" presStyleIdx="2" presStyleCnt="3" custLinFactNeighborX="10877" custLinFactNeighborY="514"/>
      <dgm:spPr/>
      <dgm:t>
        <a:bodyPr/>
        <a:lstStyle/>
        <a:p>
          <a:endParaRPr lang="en-CA"/>
        </a:p>
      </dgm:t>
    </dgm:pt>
  </dgm:ptLst>
  <dgm:cxnLst>
    <dgm:cxn modelId="{A95563B7-FF23-4B54-B137-42736C437160}" srcId="{B6A42D2D-5662-49D6-AE66-5049A8ADE8AF}" destId="{07C3FAEF-7001-4CC9-AE6A-B704AF81B4F3}" srcOrd="1" destOrd="0" parTransId="{6FD88FFE-A0DB-4D95-A4A8-FBCDE3B6E562}" sibTransId="{6EC23F99-B697-4875-AB46-305076E7D85F}"/>
    <dgm:cxn modelId="{6301382F-524D-4164-B40F-01BDD20BE6E6}" type="presOf" srcId="{D2A4F523-34D2-4A59-B03D-D6FF2FDF96DE}" destId="{86E5E99E-C94A-47D5-A4B7-54C9C04233C6}" srcOrd="0" destOrd="0" presId="urn:microsoft.com/office/officeart/2005/8/layout/gear1"/>
    <dgm:cxn modelId="{12028D26-BB21-451E-9CA2-BD8A85A305F0}" type="presOf" srcId="{D2A4F523-34D2-4A59-B03D-D6FF2FDF96DE}" destId="{832E20DB-B17F-4332-9373-0B55DC6B0C4F}" srcOrd="3" destOrd="0" presId="urn:microsoft.com/office/officeart/2005/8/layout/gear1"/>
    <dgm:cxn modelId="{4B306B26-75E9-4A98-A161-B569AC59778E}" type="presOf" srcId="{059078A0-9940-44C2-8F6D-8B564A7CD672}" destId="{F1231352-28B9-4376-B12F-2DB9BF39D344}" srcOrd="0" destOrd="0" presId="urn:microsoft.com/office/officeart/2005/8/layout/gear1"/>
    <dgm:cxn modelId="{66D88516-476E-4482-AF07-5B288EB0315C}" type="presOf" srcId="{D2A4F523-34D2-4A59-B03D-D6FF2FDF96DE}" destId="{EF17FF28-1DC6-4F90-AE8F-96EE26E749FF}" srcOrd="2" destOrd="0" presId="urn:microsoft.com/office/officeart/2005/8/layout/gear1"/>
    <dgm:cxn modelId="{E2C76243-BF21-4453-9249-AA4BDD78E119}" type="presOf" srcId="{B6A42D2D-5662-49D6-AE66-5049A8ADE8AF}" destId="{85A8BA38-038C-45F2-8371-6337E58F9070}" srcOrd="0" destOrd="0" presId="urn:microsoft.com/office/officeart/2005/8/layout/gear1"/>
    <dgm:cxn modelId="{859C23C1-2F3A-44AA-98F9-50E806C6B4F4}" type="presOf" srcId="{D17514EF-BE0A-4DF0-9904-4E623640586B}" destId="{D736C4B3-C85D-44B0-A775-E6883A2C50DD}" srcOrd="2" destOrd="0" presId="urn:microsoft.com/office/officeart/2005/8/layout/gear1"/>
    <dgm:cxn modelId="{1C1DB1BE-06B9-421E-8629-FA5358585769}" type="presOf" srcId="{6EC23F99-B697-4875-AB46-305076E7D85F}" destId="{3EA37293-A601-4FDD-A5D8-390868099009}" srcOrd="0" destOrd="0" presId="urn:microsoft.com/office/officeart/2005/8/layout/gear1"/>
    <dgm:cxn modelId="{8ECD01B0-1FAE-4FE1-BF83-9E6BAC9C7F06}" type="presOf" srcId="{07C3FAEF-7001-4CC9-AE6A-B704AF81B4F3}" destId="{0E0F49E9-A0E6-4968-AEFE-AA16A7C4631C}" srcOrd="1" destOrd="0" presId="urn:microsoft.com/office/officeart/2005/8/layout/gear1"/>
    <dgm:cxn modelId="{FDAFFE64-3786-40D8-B765-DFDCE10A6940}" type="presOf" srcId="{D17514EF-BE0A-4DF0-9904-4E623640586B}" destId="{92FA6EAF-9603-48CD-ADF0-577583BAB8BD}" srcOrd="1" destOrd="0" presId="urn:microsoft.com/office/officeart/2005/8/layout/gear1"/>
    <dgm:cxn modelId="{5FFEA8C5-8F29-4430-81F2-69CFCF086C78}" type="presOf" srcId="{01B9FCA7-8DFC-4664-B58A-988DD80F5A0F}" destId="{2897417E-E8F6-4F8D-9573-214A77B8AF99}" srcOrd="0" destOrd="0" presId="urn:microsoft.com/office/officeart/2005/8/layout/gear1"/>
    <dgm:cxn modelId="{4845E9EF-60D3-4C83-A963-3C2A1774AD17}" type="presOf" srcId="{07C3FAEF-7001-4CC9-AE6A-B704AF81B4F3}" destId="{43F7EB09-E42F-461D-BC9E-C7193B02D923}" srcOrd="2" destOrd="0" presId="urn:microsoft.com/office/officeart/2005/8/layout/gear1"/>
    <dgm:cxn modelId="{EA63E043-1FD4-4C9A-A765-360F54FF688C}" type="presOf" srcId="{D17514EF-BE0A-4DF0-9904-4E623640586B}" destId="{D149E3CB-4A6A-46BD-A354-C3AB026C444C}" srcOrd="0" destOrd="0" presId="urn:microsoft.com/office/officeart/2005/8/layout/gear1"/>
    <dgm:cxn modelId="{E396E4A0-6961-4381-B7DD-5146920C5AA8}" type="presOf" srcId="{07C3FAEF-7001-4CC9-AE6A-B704AF81B4F3}" destId="{2108AA7D-54D8-4409-B783-7585D129B5FD}" srcOrd="0" destOrd="0" presId="urn:microsoft.com/office/officeart/2005/8/layout/gear1"/>
    <dgm:cxn modelId="{DAABFC5F-CD1D-42C3-B3FC-CE6AA0028EDA}" srcId="{B6A42D2D-5662-49D6-AE66-5049A8ADE8AF}" destId="{D17514EF-BE0A-4DF0-9904-4E623640586B}" srcOrd="0" destOrd="0" parTransId="{9A7073D3-073E-4CF2-80ED-5C3544C687E5}" sibTransId="{01B9FCA7-8DFC-4664-B58A-988DD80F5A0F}"/>
    <dgm:cxn modelId="{333B7DC9-2DE4-418E-A058-0AB8C8A40C5F}" srcId="{B6A42D2D-5662-49D6-AE66-5049A8ADE8AF}" destId="{D2A4F523-34D2-4A59-B03D-D6FF2FDF96DE}" srcOrd="2" destOrd="0" parTransId="{55195AEA-236F-4956-A8D8-BAB044FB3203}" sibTransId="{059078A0-9940-44C2-8F6D-8B564A7CD672}"/>
    <dgm:cxn modelId="{4A1EAE00-7EB8-4C52-93B8-7510EDEC75DE}" type="presOf" srcId="{D2A4F523-34D2-4A59-B03D-D6FF2FDF96DE}" destId="{1D58976B-0A27-4C17-A4B7-CEA8F558B3BF}" srcOrd="1" destOrd="0" presId="urn:microsoft.com/office/officeart/2005/8/layout/gear1"/>
    <dgm:cxn modelId="{0053577B-64F3-4074-A284-5964DAF2E546}" type="presParOf" srcId="{85A8BA38-038C-45F2-8371-6337E58F9070}" destId="{D149E3CB-4A6A-46BD-A354-C3AB026C444C}" srcOrd="0" destOrd="0" presId="urn:microsoft.com/office/officeart/2005/8/layout/gear1"/>
    <dgm:cxn modelId="{5D91F858-351D-442C-A93C-6BA327865490}" type="presParOf" srcId="{85A8BA38-038C-45F2-8371-6337E58F9070}" destId="{92FA6EAF-9603-48CD-ADF0-577583BAB8BD}" srcOrd="1" destOrd="0" presId="urn:microsoft.com/office/officeart/2005/8/layout/gear1"/>
    <dgm:cxn modelId="{D4BB7286-493E-4E8B-891F-152B6DA72948}" type="presParOf" srcId="{85A8BA38-038C-45F2-8371-6337E58F9070}" destId="{D736C4B3-C85D-44B0-A775-E6883A2C50DD}" srcOrd="2" destOrd="0" presId="urn:microsoft.com/office/officeart/2005/8/layout/gear1"/>
    <dgm:cxn modelId="{A4BE8596-0A93-491E-A5D3-28D9EEEB9465}" type="presParOf" srcId="{85A8BA38-038C-45F2-8371-6337E58F9070}" destId="{2108AA7D-54D8-4409-B783-7585D129B5FD}" srcOrd="3" destOrd="0" presId="urn:microsoft.com/office/officeart/2005/8/layout/gear1"/>
    <dgm:cxn modelId="{2DBFE224-7447-4F10-8468-1B7B574F81E4}" type="presParOf" srcId="{85A8BA38-038C-45F2-8371-6337E58F9070}" destId="{0E0F49E9-A0E6-4968-AEFE-AA16A7C4631C}" srcOrd="4" destOrd="0" presId="urn:microsoft.com/office/officeart/2005/8/layout/gear1"/>
    <dgm:cxn modelId="{19D7B2D5-5ADB-44E7-B703-D92A3816DE0B}" type="presParOf" srcId="{85A8BA38-038C-45F2-8371-6337E58F9070}" destId="{43F7EB09-E42F-461D-BC9E-C7193B02D923}" srcOrd="5" destOrd="0" presId="urn:microsoft.com/office/officeart/2005/8/layout/gear1"/>
    <dgm:cxn modelId="{8A05BDA2-B1B7-4E4E-9039-3B5D1C44442A}" type="presParOf" srcId="{85A8BA38-038C-45F2-8371-6337E58F9070}" destId="{86E5E99E-C94A-47D5-A4B7-54C9C04233C6}" srcOrd="6" destOrd="0" presId="urn:microsoft.com/office/officeart/2005/8/layout/gear1"/>
    <dgm:cxn modelId="{29035A66-C775-44F0-A421-21E4F1FE6B48}" type="presParOf" srcId="{85A8BA38-038C-45F2-8371-6337E58F9070}" destId="{1D58976B-0A27-4C17-A4B7-CEA8F558B3BF}" srcOrd="7" destOrd="0" presId="urn:microsoft.com/office/officeart/2005/8/layout/gear1"/>
    <dgm:cxn modelId="{EB2BAC48-B1E5-44CA-9C32-9933FC70A20C}" type="presParOf" srcId="{85A8BA38-038C-45F2-8371-6337E58F9070}" destId="{EF17FF28-1DC6-4F90-AE8F-96EE26E749FF}" srcOrd="8" destOrd="0" presId="urn:microsoft.com/office/officeart/2005/8/layout/gear1"/>
    <dgm:cxn modelId="{60FF3C57-A0E8-4F46-91A8-A5CB71A831D2}" type="presParOf" srcId="{85A8BA38-038C-45F2-8371-6337E58F9070}" destId="{832E20DB-B17F-4332-9373-0B55DC6B0C4F}" srcOrd="9" destOrd="0" presId="urn:microsoft.com/office/officeart/2005/8/layout/gear1"/>
    <dgm:cxn modelId="{8311A58A-AD6C-4DB5-B9AD-71721AA78272}" type="presParOf" srcId="{85A8BA38-038C-45F2-8371-6337E58F9070}" destId="{2897417E-E8F6-4F8D-9573-214A77B8AF99}" srcOrd="10" destOrd="0" presId="urn:microsoft.com/office/officeart/2005/8/layout/gear1"/>
    <dgm:cxn modelId="{5355C7C8-3E37-4E2B-8A73-D8CC2AA009AE}" type="presParOf" srcId="{85A8BA38-038C-45F2-8371-6337E58F9070}" destId="{3EA37293-A601-4FDD-A5D8-390868099009}" srcOrd="11" destOrd="0" presId="urn:microsoft.com/office/officeart/2005/8/layout/gear1"/>
    <dgm:cxn modelId="{4BC13377-3F76-4DE8-8BAE-9153279C228D}" type="presParOf" srcId="{85A8BA38-038C-45F2-8371-6337E58F9070}" destId="{F1231352-28B9-4376-B12F-2DB9BF39D34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A42D2D-5662-49D6-AE66-5049A8ADE8AF}" type="doc">
      <dgm:prSet loTypeId="urn:microsoft.com/office/officeart/2005/8/layout/gear1" loCatId="process" qsTypeId="urn:microsoft.com/office/officeart/2005/8/quickstyle/simple1" qsCatId="simple" csTypeId="urn:microsoft.com/office/officeart/2005/8/colors/accent6_3" csCatId="accent6" phldr="1"/>
      <dgm:spPr/>
    </dgm:pt>
    <dgm:pt modelId="{D17514EF-BE0A-4DF0-9904-4E623640586B}">
      <dgm:prSet phldrT="[Text]" custT="1"/>
      <dgm:spPr/>
      <dgm:t>
        <a:bodyPr/>
        <a:lstStyle/>
        <a:p>
          <a:endParaRPr lang="en-CA" sz="1400" dirty="0"/>
        </a:p>
      </dgm:t>
    </dgm:pt>
    <dgm:pt modelId="{9A7073D3-073E-4CF2-80ED-5C3544C687E5}" type="parTrans" cxnId="{DAABFC5F-CD1D-42C3-B3FC-CE6AA0028EDA}">
      <dgm:prSet/>
      <dgm:spPr/>
      <dgm:t>
        <a:bodyPr/>
        <a:lstStyle/>
        <a:p>
          <a:endParaRPr lang="en-CA"/>
        </a:p>
      </dgm:t>
    </dgm:pt>
    <dgm:pt modelId="{01B9FCA7-8DFC-4664-B58A-988DD80F5A0F}" type="sibTrans" cxnId="{DAABFC5F-CD1D-42C3-B3FC-CE6AA0028EDA}">
      <dgm:prSet/>
      <dgm:spPr/>
      <dgm:t>
        <a:bodyPr/>
        <a:lstStyle/>
        <a:p>
          <a:endParaRPr lang="en-CA"/>
        </a:p>
      </dgm:t>
    </dgm:pt>
    <dgm:pt modelId="{D2A4F523-34D2-4A59-B03D-D6FF2FDF96DE}">
      <dgm:prSet phldrT="[Text]"/>
      <dgm:spPr/>
      <dgm:t>
        <a:bodyPr/>
        <a:lstStyle/>
        <a:p>
          <a:endParaRPr lang="en-CA" dirty="0"/>
        </a:p>
      </dgm:t>
    </dgm:pt>
    <dgm:pt modelId="{55195AEA-236F-4956-A8D8-BAB044FB3203}" type="parTrans" cxnId="{333B7DC9-2DE4-418E-A058-0AB8C8A40C5F}">
      <dgm:prSet/>
      <dgm:spPr/>
      <dgm:t>
        <a:bodyPr/>
        <a:lstStyle/>
        <a:p>
          <a:endParaRPr lang="en-CA"/>
        </a:p>
      </dgm:t>
    </dgm:pt>
    <dgm:pt modelId="{059078A0-9940-44C2-8F6D-8B564A7CD672}" type="sibTrans" cxnId="{333B7DC9-2DE4-418E-A058-0AB8C8A40C5F}">
      <dgm:prSet/>
      <dgm:spPr/>
      <dgm:t>
        <a:bodyPr/>
        <a:lstStyle/>
        <a:p>
          <a:endParaRPr lang="en-CA"/>
        </a:p>
      </dgm:t>
    </dgm:pt>
    <dgm:pt modelId="{07C3FAEF-7001-4CC9-AE6A-B704AF81B4F3}">
      <dgm:prSet/>
      <dgm:spPr/>
      <dgm:t>
        <a:bodyPr/>
        <a:lstStyle/>
        <a:p>
          <a:endParaRPr lang="en-CA" dirty="0"/>
        </a:p>
      </dgm:t>
    </dgm:pt>
    <dgm:pt modelId="{6FD88FFE-A0DB-4D95-A4A8-FBCDE3B6E562}" type="parTrans" cxnId="{A95563B7-FF23-4B54-B137-42736C437160}">
      <dgm:prSet/>
      <dgm:spPr/>
      <dgm:t>
        <a:bodyPr/>
        <a:lstStyle/>
        <a:p>
          <a:endParaRPr lang="en-CA"/>
        </a:p>
      </dgm:t>
    </dgm:pt>
    <dgm:pt modelId="{6EC23F99-B697-4875-AB46-305076E7D85F}" type="sibTrans" cxnId="{A95563B7-FF23-4B54-B137-42736C437160}">
      <dgm:prSet/>
      <dgm:spPr/>
      <dgm:t>
        <a:bodyPr/>
        <a:lstStyle/>
        <a:p>
          <a:endParaRPr lang="en-CA"/>
        </a:p>
      </dgm:t>
    </dgm:pt>
    <dgm:pt modelId="{85A8BA38-038C-45F2-8371-6337E58F9070}" type="pres">
      <dgm:prSet presAssocID="{B6A42D2D-5662-49D6-AE66-5049A8ADE8A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149E3CB-4A6A-46BD-A354-C3AB026C444C}" type="pres">
      <dgm:prSet presAssocID="{D17514EF-BE0A-4DF0-9904-4E623640586B}" presName="gear1" presStyleLbl="node1" presStyleIdx="0" presStyleCnt="3" custScaleX="131405" custScaleY="13000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2FA6EAF-9603-48CD-ADF0-577583BAB8BD}" type="pres">
      <dgm:prSet presAssocID="{D17514EF-BE0A-4DF0-9904-4E623640586B}" presName="gear1srcNode" presStyleLbl="node1" presStyleIdx="0" presStyleCnt="3"/>
      <dgm:spPr/>
      <dgm:t>
        <a:bodyPr/>
        <a:lstStyle/>
        <a:p>
          <a:endParaRPr lang="en-CA"/>
        </a:p>
      </dgm:t>
    </dgm:pt>
    <dgm:pt modelId="{D736C4B3-C85D-44B0-A775-E6883A2C50DD}" type="pres">
      <dgm:prSet presAssocID="{D17514EF-BE0A-4DF0-9904-4E623640586B}" presName="gear1dstNode" presStyleLbl="node1" presStyleIdx="0" presStyleCnt="3"/>
      <dgm:spPr/>
      <dgm:t>
        <a:bodyPr/>
        <a:lstStyle/>
        <a:p>
          <a:endParaRPr lang="en-CA"/>
        </a:p>
      </dgm:t>
    </dgm:pt>
    <dgm:pt modelId="{2108AA7D-54D8-4409-B783-7585D129B5FD}" type="pres">
      <dgm:prSet presAssocID="{07C3FAEF-7001-4CC9-AE6A-B704AF81B4F3}" presName="gear2" presStyleLbl="node1" presStyleIdx="1" presStyleCnt="3" custAng="21051005" custScaleX="134667" custScaleY="127591" custLinFactNeighborX="-24164" custLinFactNeighborY="-15849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E0F49E9-A0E6-4968-AEFE-AA16A7C4631C}" type="pres">
      <dgm:prSet presAssocID="{07C3FAEF-7001-4CC9-AE6A-B704AF81B4F3}" presName="gear2srcNode" presStyleLbl="node1" presStyleIdx="1" presStyleCnt="3"/>
      <dgm:spPr/>
      <dgm:t>
        <a:bodyPr/>
        <a:lstStyle/>
        <a:p>
          <a:endParaRPr lang="en-CA"/>
        </a:p>
      </dgm:t>
    </dgm:pt>
    <dgm:pt modelId="{43F7EB09-E42F-461D-BC9E-C7193B02D923}" type="pres">
      <dgm:prSet presAssocID="{07C3FAEF-7001-4CC9-AE6A-B704AF81B4F3}" presName="gear2dstNode" presStyleLbl="node1" presStyleIdx="1" presStyleCnt="3"/>
      <dgm:spPr/>
      <dgm:t>
        <a:bodyPr/>
        <a:lstStyle/>
        <a:p>
          <a:endParaRPr lang="en-CA"/>
        </a:p>
      </dgm:t>
    </dgm:pt>
    <dgm:pt modelId="{86E5E99E-C94A-47D5-A4B7-54C9C04233C6}" type="pres">
      <dgm:prSet presAssocID="{D2A4F523-34D2-4A59-B03D-D6FF2FDF96DE}" presName="gear3" presStyleLbl="node1" presStyleIdx="2" presStyleCnt="3" custAng="21522809" custLinFactNeighborX="10233" custLinFactNeighborY="-1501"/>
      <dgm:spPr/>
      <dgm:t>
        <a:bodyPr/>
        <a:lstStyle/>
        <a:p>
          <a:endParaRPr lang="en-CA"/>
        </a:p>
      </dgm:t>
    </dgm:pt>
    <dgm:pt modelId="{1D58976B-0A27-4C17-A4B7-CEA8F558B3BF}" type="pres">
      <dgm:prSet presAssocID="{D2A4F523-34D2-4A59-B03D-D6FF2FDF96D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F17FF28-1DC6-4F90-AE8F-96EE26E749FF}" type="pres">
      <dgm:prSet presAssocID="{D2A4F523-34D2-4A59-B03D-D6FF2FDF96DE}" presName="gear3srcNode" presStyleLbl="node1" presStyleIdx="2" presStyleCnt="3"/>
      <dgm:spPr/>
      <dgm:t>
        <a:bodyPr/>
        <a:lstStyle/>
        <a:p>
          <a:endParaRPr lang="en-CA"/>
        </a:p>
      </dgm:t>
    </dgm:pt>
    <dgm:pt modelId="{832E20DB-B17F-4332-9373-0B55DC6B0C4F}" type="pres">
      <dgm:prSet presAssocID="{D2A4F523-34D2-4A59-B03D-D6FF2FDF96DE}" presName="gear3dstNode" presStyleLbl="node1" presStyleIdx="2" presStyleCnt="3"/>
      <dgm:spPr/>
      <dgm:t>
        <a:bodyPr/>
        <a:lstStyle/>
        <a:p>
          <a:endParaRPr lang="en-CA"/>
        </a:p>
      </dgm:t>
    </dgm:pt>
    <dgm:pt modelId="{2897417E-E8F6-4F8D-9573-214A77B8AF99}" type="pres">
      <dgm:prSet presAssocID="{01B9FCA7-8DFC-4664-B58A-988DD80F5A0F}" presName="connector1" presStyleLbl="sibTrans2D1" presStyleIdx="0" presStyleCnt="3" custAng="1131552" custScaleX="131405" custScaleY="130006"/>
      <dgm:spPr/>
      <dgm:t>
        <a:bodyPr/>
        <a:lstStyle/>
        <a:p>
          <a:endParaRPr lang="en-CA"/>
        </a:p>
      </dgm:t>
    </dgm:pt>
    <dgm:pt modelId="{3EA37293-A601-4FDD-A5D8-390868099009}" type="pres">
      <dgm:prSet presAssocID="{6EC23F99-B697-4875-AB46-305076E7D85F}" presName="connector2" presStyleLbl="sibTrans2D1" presStyleIdx="1" presStyleCnt="3" custLinFactNeighborX="-35845" custLinFactNeighborY="-18310"/>
      <dgm:spPr/>
      <dgm:t>
        <a:bodyPr/>
        <a:lstStyle/>
        <a:p>
          <a:endParaRPr lang="en-CA"/>
        </a:p>
      </dgm:t>
    </dgm:pt>
    <dgm:pt modelId="{F1231352-28B9-4376-B12F-2DB9BF39D344}" type="pres">
      <dgm:prSet presAssocID="{059078A0-9940-44C2-8F6D-8B564A7CD672}" presName="connector3" presStyleLbl="sibTrans2D1" presStyleIdx="2" presStyleCnt="3" custLinFactNeighborX="10877" custLinFactNeighborY="514"/>
      <dgm:spPr/>
      <dgm:t>
        <a:bodyPr/>
        <a:lstStyle/>
        <a:p>
          <a:endParaRPr lang="en-CA"/>
        </a:p>
      </dgm:t>
    </dgm:pt>
  </dgm:ptLst>
  <dgm:cxnLst>
    <dgm:cxn modelId="{A95563B7-FF23-4B54-B137-42736C437160}" srcId="{B6A42D2D-5662-49D6-AE66-5049A8ADE8AF}" destId="{07C3FAEF-7001-4CC9-AE6A-B704AF81B4F3}" srcOrd="1" destOrd="0" parTransId="{6FD88FFE-A0DB-4D95-A4A8-FBCDE3B6E562}" sibTransId="{6EC23F99-B697-4875-AB46-305076E7D85F}"/>
    <dgm:cxn modelId="{31D0883F-7106-4AC6-9A40-1F3838B81C38}" type="presOf" srcId="{D17514EF-BE0A-4DF0-9904-4E623640586B}" destId="{92FA6EAF-9603-48CD-ADF0-577583BAB8BD}" srcOrd="1" destOrd="0" presId="urn:microsoft.com/office/officeart/2005/8/layout/gear1"/>
    <dgm:cxn modelId="{E448EBD4-A2F4-45B1-A5F7-FD2A3F25595C}" type="presOf" srcId="{07C3FAEF-7001-4CC9-AE6A-B704AF81B4F3}" destId="{2108AA7D-54D8-4409-B783-7585D129B5FD}" srcOrd="0" destOrd="0" presId="urn:microsoft.com/office/officeart/2005/8/layout/gear1"/>
    <dgm:cxn modelId="{E5C2CDAB-1B33-446A-A359-077968DF87A0}" type="presOf" srcId="{01B9FCA7-8DFC-4664-B58A-988DD80F5A0F}" destId="{2897417E-E8F6-4F8D-9573-214A77B8AF99}" srcOrd="0" destOrd="0" presId="urn:microsoft.com/office/officeart/2005/8/layout/gear1"/>
    <dgm:cxn modelId="{51B38DF8-2271-4A44-AED4-25CA21E6F343}" type="presOf" srcId="{D17514EF-BE0A-4DF0-9904-4E623640586B}" destId="{D736C4B3-C85D-44B0-A775-E6883A2C50DD}" srcOrd="2" destOrd="0" presId="urn:microsoft.com/office/officeart/2005/8/layout/gear1"/>
    <dgm:cxn modelId="{1C531714-B911-4DEE-B7D9-D52D5198BE87}" type="presOf" srcId="{07C3FAEF-7001-4CC9-AE6A-B704AF81B4F3}" destId="{0E0F49E9-A0E6-4968-AEFE-AA16A7C4631C}" srcOrd="1" destOrd="0" presId="urn:microsoft.com/office/officeart/2005/8/layout/gear1"/>
    <dgm:cxn modelId="{2EA66727-3492-4794-8E94-B9DF72B517E0}" type="presOf" srcId="{D17514EF-BE0A-4DF0-9904-4E623640586B}" destId="{D149E3CB-4A6A-46BD-A354-C3AB026C444C}" srcOrd="0" destOrd="0" presId="urn:microsoft.com/office/officeart/2005/8/layout/gear1"/>
    <dgm:cxn modelId="{333B7DC9-2DE4-418E-A058-0AB8C8A40C5F}" srcId="{B6A42D2D-5662-49D6-AE66-5049A8ADE8AF}" destId="{D2A4F523-34D2-4A59-B03D-D6FF2FDF96DE}" srcOrd="2" destOrd="0" parTransId="{55195AEA-236F-4956-A8D8-BAB044FB3203}" sibTransId="{059078A0-9940-44C2-8F6D-8B564A7CD672}"/>
    <dgm:cxn modelId="{40F25469-AA75-4C6A-A580-7B138773C0A2}" type="presOf" srcId="{059078A0-9940-44C2-8F6D-8B564A7CD672}" destId="{F1231352-28B9-4376-B12F-2DB9BF39D344}" srcOrd="0" destOrd="0" presId="urn:microsoft.com/office/officeart/2005/8/layout/gear1"/>
    <dgm:cxn modelId="{A3104168-FBDA-43C1-AB4E-A79F278D5268}" type="presOf" srcId="{07C3FAEF-7001-4CC9-AE6A-B704AF81B4F3}" destId="{43F7EB09-E42F-461D-BC9E-C7193B02D923}" srcOrd="2" destOrd="0" presId="urn:microsoft.com/office/officeart/2005/8/layout/gear1"/>
    <dgm:cxn modelId="{C6866398-4FB5-4305-8D4E-D5DE9D9FBB3D}" type="presOf" srcId="{D2A4F523-34D2-4A59-B03D-D6FF2FDF96DE}" destId="{EF17FF28-1DC6-4F90-AE8F-96EE26E749FF}" srcOrd="2" destOrd="0" presId="urn:microsoft.com/office/officeart/2005/8/layout/gear1"/>
    <dgm:cxn modelId="{47677AEA-FE31-4122-89B5-0F1423E20BF8}" type="presOf" srcId="{B6A42D2D-5662-49D6-AE66-5049A8ADE8AF}" destId="{85A8BA38-038C-45F2-8371-6337E58F9070}" srcOrd="0" destOrd="0" presId="urn:microsoft.com/office/officeart/2005/8/layout/gear1"/>
    <dgm:cxn modelId="{97F556FD-61E7-4137-81AB-0A19018FF18A}" type="presOf" srcId="{D2A4F523-34D2-4A59-B03D-D6FF2FDF96DE}" destId="{1D58976B-0A27-4C17-A4B7-CEA8F558B3BF}" srcOrd="1" destOrd="0" presId="urn:microsoft.com/office/officeart/2005/8/layout/gear1"/>
    <dgm:cxn modelId="{79BE1011-F1B2-467A-AC6B-9A2AA19722BC}" type="presOf" srcId="{6EC23F99-B697-4875-AB46-305076E7D85F}" destId="{3EA37293-A601-4FDD-A5D8-390868099009}" srcOrd="0" destOrd="0" presId="urn:microsoft.com/office/officeart/2005/8/layout/gear1"/>
    <dgm:cxn modelId="{386E5F02-6F86-4AA6-A5E0-5060C589AFB2}" type="presOf" srcId="{D2A4F523-34D2-4A59-B03D-D6FF2FDF96DE}" destId="{86E5E99E-C94A-47D5-A4B7-54C9C04233C6}" srcOrd="0" destOrd="0" presId="urn:microsoft.com/office/officeart/2005/8/layout/gear1"/>
    <dgm:cxn modelId="{DAABFC5F-CD1D-42C3-B3FC-CE6AA0028EDA}" srcId="{B6A42D2D-5662-49D6-AE66-5049A8ADE8AF}" destId="{D17514EF-BE0A-4DF0-9904-4E623640586B}" srcOrd="0" destOrd="0" parTransId="{9A7073D3-073E-4CF2-80ED-5C3544C687E5}" sibTransId="{01B9FCA7-8DFC-4664-B58A-988DD80F5A0F}"/>
    <dgm:cxn modelId="{CE9F4CB2-92E4-4494-AFAD-AB9E83FC07A8}" type="presOf" srcId="{D2A4F523-34D2-4A59-B03D-D6FF2FDF96DE}" destId="{832E20DB-B17F-4332-9373-0B55DC6B0C4F}" srcOrd="3" destOrd="0" presId="urn:microsoft.com/office/officeart/2005/8/layout/gear1"/>
    <dgm:cxn modelId="{3855DB43-972F-4B47-9023-F5D020F5B483}" type="presParOf" srcId="{85A8BA38-038C-45F2-8371-6337E58F9070}" destId="{D149E3CB-4A6A-46BD-A354-C3AB026C444C}" srcOrd="0" destOrd="0" presId="urn:microsoft.com/office/officeart/2005/8/layout/gear1"/>
    <dgm:cxn modelId="{3A7DBD6D-72BC-4C75-907F-D74963F88846}" type="presParOf" srcId="{85A8BA38-038C-45F2-8371-6337E58F9070}" destId="{92FA6EAF-9603-48CD-ADF0-577583BAB8BD}" srcOrd="1" destOrd="0" presId="urn:microsoft.com/office/officeart/2005/8/layout/gear1"/>
    <dgm:cxn modelId="{D82B185F-7735-4499-85C4-8819A8DABC42}" type="presParOf" srcId="{85A8BA38-038C-45F2-8371-6337E58F9070}" destId="{D736C4B3-C85D-44B0-A775-E6883A2C50DD}" srcOrd="2" destOrd="0" presId="urn:microsoft.com/office/officeart/2005/8/layout/gear1"/>
    <dgm:cxn modelId="{715100AC-36D7-4201-8F39-C2884980FC24}" type="presParOf" srcId="{85A8BA38-038C-45F2-8371-6337E58F9070}" destId="{2108AA7D-54D8-4409-B783-7585D129B5FD}" srcOrd="3" destOrd="0" presId="urn:microsoft.com/office/officeart/2005/8/layout/gear1"/>
    <dgm:cxn modelId="{7FF01BEB-8344-43AF-BF99-238167852330}" type="presParOf" srcId="{85A8BA38-038C-45F2-8371-6337E58F9070}" destId="{0E0F49E9-A0E6-4968-AEFE-AA16A7C4631C}" srcOrd="4" destOrd="0" presId="urn:microsoft.com/office/officeart/2005/8/layout/gear1"/>
    <dgm:cxn modelId="{F855D0EC-6450-418B-A2A7-CE7B39ABF22D}" type="presParOf" srcId="{85A8BA38-038C-45F2-8371-6337E58F9070}" destId="{43F7EB09-E42F-461D-BC9E-C7193B02D923}" srcOrd="5" destOrd="0" presId="urn:microsoft.com/office/officeart/2005/8/layout/gear1"/>
    <dgm:cxn modelId="{464EBF24-A885-4D07-94B9-9EAB1A164226}" type="presParOf" srcId="{85A8BA38-038C-45F2-8371-6337E58F9070}" destId="{86E5E99E-C94A-47D5-A4B7-54C9C04233C6}" srcOrd="6" destOrd="0" presId="urn:microsoft.com/office/officeart/2005/8/layout/gear1"/>
    <dgm:cxn modelId="{88AAD9C8-3A1A-4B38-81F4-56B502031685}" type="presParOf" srcId="{85A8BA38-038C-45F2-8371-6337E58F9070}" destId="{1D58976B-0A27-4C17-A4B7-CEA8F558B3BF}" srcOrd="7" destOrd="0" presId="urn:microsoft.com/office/officeart/2005/8/layout/gear1"/>
    <dgm:cxn modelId="{18DEE333-6760-4A6D-BADC-D2789D49FA3A}" type="presParOf" srcId="{85A8BA38-038C-45F2-8371-6337E58F9070}" destId="{EF17FF28-1DC6-4F90-AE8F-96EE26E749FF}" srcOrd="8" destOrd="0" presId="urn:microsoft.com/office/officeart/2005/8/layout/gear1"/>
    <dgm:cxn modelId="{107192B0-E1A3-464A-8589-F61E51365647}" type="presParOf" srcId="{85A8BA38-038C-45F2-8371-6337E58F9070}" destId="{832E20DB-B17F-4332-9373-0B55DC6B0C4F}" srcOrd="9" destOrd="0" presId="urn:microsoft.com/office/officeart/2005/8/layout/gear1"/>
    <dgm:cxn modelId="{12BAE0BF-DC3E-4379-A360-5FEBFCD54E84}" type="presParOf" srcId="{85A8BA38-038C-45F2-8371-6337E58F9070}" destId="{2897417E-E8F6-4F8D-9573-214A77B8AF99}" srcOrd="10" destOrd="0" presId="urn:microsoft.com/office/officeart/2005/8/layout/gear1"/>
    <dgm:cxn modelId="{96C0475E-36A8-4697-ABC2-5BA3252FFEF8}" type="presParOf" srcId="{85A8BA38-038C-45F2-8371-6337E58F9070}" destId="{3EA37293-A601-4FDD-A5D8-390868099009}" srcOrd="11" destOrd="0" presId="urn:microsoft.com/office/officeart/2005/8/layout/gear1"/>
    <dgm:cxn modelId="{4F6091A7-1C9A-4638-9259-B7E564F8AEA3}" type="presParOf" srcId="{85A8BA38-038C-45F2-8371-6337E58F9070}" destId="{F1231352-28B9-4376-B12F-2DB9BF39D34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A42D2D-5662-49D6-AE66-5049A8ADE8AF}" type="doc">
      <dgm:prSet loTypeId="urn:microsoft.com/office/officeart/2005/8/layout/gear1" loCatId="process" qsTypeId="urn:microsoft.com/office/officeart/2005/8/quickstyle/simple1" qsCatId="simple" csTypeId="urn:microsoft.com/office/officeart/2005/8/colors/accent6_3" csCatId="accent6" phldr="1"/>
      <dgm:spPr/>
    </dgm:pt>
    <dgm:pt modelId="{D17514EF-BE0A-4DF0-9904-4E623640586B}">
      <dgm:prSet phldrT="[Text]" custT="1"/>
      <dgm:spPr/>
      <dgm:t>
        <a:bodyPr/>
        <a:lstStyle/>
        <a:p>
          <a:endParaRPr lang="en-CA" sz="1400" dirty="0"/>
        </a:p>
      </dgm:t>
    </dgm:pt>
    <dgm:pt modelId="{9A7073D3-073E-4CF2-80ED-5C3544C687E5}" type="parTrans" cxnId="{DAABFC5F-CD1D-42C3-B3FC-CE6AA0028EDA}">
      <dgm:prSet/>
      <dgm:spPr/>
      <dgm:t>
        <a:bodyPr/>
        <a:lstStyle/>
        <a:p>
          <a:endParaRPr lang="en-CA"/>
        </a:p>
      </dgm:t>
    </dgm:pt>
    <dgm:pt modelId="{01B9FCA7-8DFC-4664-B58A-988DD80F5A0F}" type="sibTrans" cxnId="{DAABFC5F-CD1D-42C3-B3FC-CE6AA0028EDA}">
      <dgm:prSet/>
      <dgm:spPr/>
      <dgm:t>
        <a:bodyPr/>
        <a:lstStyle/>
        <a:p>
          <a:endParaRPr lang="en-CA"/>
        </a:p>
      </dgm:t>
    </dgm:pt>
    <dgm:pt modelId="{D2A4F523-34D2-4A59-B03D-D6FF2FDF96DE}">
      <dgm:prSet phldrT="[Text]"/>
      <dgm:spPr/>
      <dgm:t>
        <a:bodyPr/>
        <a:lstStyle/>
        <a:p>
          <a:endParaRPr lang="en-CA" dirty="0"/>
        </a:p>
      </dgm:t>
    </dgm:pt>
    <dgm:pt modelId="{55195AEA-236F-4956-A8D8-BAB044FB3203}" type="parTrans" cxnId="{333B7DC9-2DE4-418E-A058-0AB8C8A40C5F}">
      <dgm:prSet/>
      <dgm:spPr/>
      <dgm:t>
        <a:bodyPr/>
        <a:lstStyle/>
        <a:p>
          <a:endParaRPr lang="en-CA"/>
        </a:p>
      </dgm:t>
    </dgm:pt>
    <dgm:pt modelId="{059078A0-9940-44C2-8F6D-8B564A7CD672}" type="sibTrans" cxnId="{333B7DC9-2DE4-418E-A058-0AB8C8A40C5F}">
      <dgm:prSet/>
      <dgm:spPr/>
      <dgm:t>
        <a:bodyPr/>
        <a:lstStyle/>
        <a:p>
          <a:endParaRPr lang="en-CA"/>
        </a:p>
      </dgm:t>
    </dgm:pt>
    <dgm:pt modelId="{07C3FAEF-7001-4CC9-AE6A-B704AF81B4F3}">
      <dgm:prSet/>
      <dgm:spPr/>
      <dgm:t>
        <a:bodyPr/>
        <a:lstStyle/>
        <a:p>
          <a:endParaRPr lang="en-CA" dirty="0"/>
        </a:p>
      </dgm:t>
    </dgm:pt>
    <dgm:pt modelId="{6FD88FFE-A0DB-4D95-A4A8-FBCDE3B6E562}" type="parTrans" cxnId="{A95563B7-FF23-4B54-B137-42736C437160}">
      <dgm:prSet/>
      <dgm:spPr/>
      <dgm:t>
        <a:bodyPr/>
        <a:lstStyle/>
        <a:p>
          <a:endParaRPr lang="en-CA"/>
        </a:p>
      </dgm:t>
    </dgm:pt>
    <dgm:pt modelId="{6EC23F99-B697-4875-AB46-305076E7D85F}" type="sibTrans" cxnId="{A95563B7-FF23-4B54-B137-42736C437160}">
      <dgm:prSet/>
      <dgm:spPr/>
      <dgm:t>
        <a:bodyPr/>
        <a:lstStyle/>
        <a:p>
          <a:endParaRPr lang="en-CA"/>
        </a:p>
      </dgm:t>
    </dgm:pt>
    <dgm:pt modelId="{85A8BA38-038C-45F2-8371-6337E58F9070}" type="pres">
      <dgm:prSet presAssocID="{B6A42D2D-5662-49D6-AE66-5049A8ADE8A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149E3CB-4A6A-46BD-A354-C3AB026C444C}" type="pres">
      <dgm:prSet presAssocID="{D17514EF-BE0A-4DF0-9904-4E623640586B}" presName="gear1" presStyleLbl="node1" presStyleIdx="0" presStyleCnt="3" custScaleX="131405" custScaleY="13000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2FA6EAF-9603-48CD-ADF0-577583BAB8BD}" type="pres">
      <dgm:prSet presAssocID="{D17514EF-BE0A-4DF0-9904-4E623640586B}" presName="gear1srcNode" presStyleLbl="node1" presStyleIdx="0" presStyleCnt="3"/>
      <dgm:spPr/>
      <dgm:t>
        <a:bodyPr/>
        <a:lstStyle/>
        <a:p>
          <a:endParaRPr lang="en-CA"/>
        </a:p>
      </dgm:t>
    </dgm:pt>
    <dgm:pt modelId="{D736C4B3-C85D-44B0-A775-E6883A2C50DD}" type="pres">
      <dgm:prSet presAssocID="{D17514EF-BE0A-4DF0-9904-4E623640586B}" presName="gear1dstNode" presStyleLbl="node1" presStyleIdx="0" presStyleCnt="3"/>
      <dgm:spPr/>
      <dgm:t>
        <a:bodyPr/>
        <a:lstStyle/>
        <a:p>
          <a:endParaRPr lang="en-CA"/>
        </a:p>
      </dgm:t>
    </dgm:pt>
    <dgm:pt modelId="{2108AA7D-54D8-4409-B783-7585D129B5FD}" type="pres">
      <dgm:prSet presAssocID="{07C3FAEF-7001-4CC9-AE6A-B704AF81B4F3}" presName="gear2" presStyleLbl="node1" presStyleIdx="1" presStyleCnt="3" custAng="21051005" custScaleX="134667" custScaleY="127591" custLinFactNeighborX="-24164" custLinFactNeighborY="-15849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E0F49E9-A0E6-4968-AEFE-AA16A7C4631C}" type="pres">
      <dgm:prSet presAssocID="{07C3FAEF-7001-4CC9-AE6A-B704AF81B4F3}" presName="gear2srcNode" presStyleLbl="node1" presStyleIdx="1" presStyleCnt="3"/>
      <dgm:spPr/>
      <dgm:t>
        <a:bodyPr/>
        <a:lstStyle/>
        <a:p>
          <a:endParaRPr lang="en-CA"/>
        </a:p>
      </dgm:t>
    </dgm:pt>
    <dgm:pt modelId="{43F7EB09-E42F-461D-BC9E-C7193B02D923}" type="pres">
      <dgm:prSet presAssocID="{07C3FAEF-7001-4CC9-AE6A-B704AF81B4F3}" presName="gear2dstNode" presStyleLbl="node1" presStyleIdx="1" presStyleCnt="3"/>
      <dgm:spPr/>
      <dgm:t>
        <a:bodyPr/>
        <a:lstStyle/>
        <a:p>
          <a:endParaRPr lang="en-CA"/>
        </a:p>
      </dgm:t>
    </dgm:pt>
    <dgm:pt modelId="{86E5E99E-C94A-47D5-A4B7-54C9C04233C6}" type="pres">
      <dgm:prSet presAssocID="{D2A4F523-34D2-4A59-B03D-D6FF2FDF96DE}" presName="gear3" presStyleLbl="node1" presStyleIdx="2" presStyleCnt="3" custAng="21522809" custLinFactNeighborX="10233" custLinFactNeighborY="-1501"/>
      <dgm:spPr/>
      <dgm:t>
        <a:bodyPr/>
        <a:lstStyle/>
        <a:p>
          <a:endParaRPr lang="en-CA"/>
        </a:p>
      </dgm:t>
    </dgm:pt>
    <dgm:pt modelId="{1D58976B-0A27-4C17-A4B7-CEA8F558B3BF}" type="pres">
      <dgm:prSet presAssocID="{D2A4F523-34D2-4A59-B03D-D6FF2FDF96D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F17FF28-1DC6-4F90-AE8F-96EE26E749FF}" type="pres">
      <dgm:prSet presAssocID="{D2A4F523-34D2-4A59-B03D-D6FF2FDF96DE}" presName="gear3srcNode" presStyleLbl="node1" presStyleIdx="2" presStyleCnt="3"/>
      <dgm:spPr/>
      <dgm:t>
        <a:bodyPr/>
        <a:lstStyle/>
        <a:p>
          <a:endParaRPr lang="en-CA"/>
        </a:p>
      </dgm:t>
    </dgm:pt>
    <dgm:pt modelId="{832E20DB-B17F-4332-9373-0B55DC6B0C4F}" type="pres">
      <dgm:prSet presAssocID="{D2A4F523-34D2-4A59-B03D-D6FF2FDF96DE}" presName="gear3dstNode" presStyleLbl="node1" presStyleIdx="2" presStyleCnt="3"/>
      <dgm:spPr/>
      <dgm:t>
        <a:bodyPr/>
        <a:lstStyle/>
        <a:p>
          <a:endParaRPr lang="en-CA"/>
        </a:p>
      </dgm:t>
    </dgm:pt>
    <dgm:pt modelId="{2897417E-E8F6-4F8D-9573-214A77B8AF99}" type="pres">
      <dgm:prSet presAssocID="{01B9FCA7-8DFC-4664-B58A-988DD80F5A0F}" presName="connector1" presStyleLbl="sibTrans2D1" presStyleIdx="0" presStyleCnt="3" custAng="1131552" custScaleX="131405" custScaleY="130006"/>
      <dgm:spPr/>
      <dgm:t>
        <a:bodyPr/>
        <a:lstStyle/>
        <a:p>
          <a:endParaRPr lang="en-CA"/>
        </a:p>
      </dgm:t>
    </dgm:pt>
    <dgm:pt modelId="{3EA37293-A601-4FDD-A5D8-390868099009}" type="pres">
      <dgm:prSet presAssocID="{6EC23F99-B697-4875-AB46-305076E7D85F}" presName="connector2" presStyleLbl="sibTrans2D1" presStyleIdx="1" presStyleCnt="3" custLinFactNeighborX="-35845" custLinFactNeighborY="-18310"/>
      <dgm:spPr/>
      <dgm:t>
        <a:bodyPr/>
        <a:lstStyle/>
        <a:p>
          <a:endParaRPr lang="en-CA"/>
        </a:p>
      </dgm:t>
    </dgm:pt>
    <dgm:pt modelId="{F1231352-28B9-4376-B12F-2DB9BF39D344}" type="pres">
      <dgm:prSet presAssocID="{059078A0-9940-44C2-8F6D-8B564A7CD672}" presName="connector3" presStyleLbl="sibTrans2D1" presStyleIdx="2" presStyleCnt="3" custLinFactNeighborX="10877" custLinFactNeighborY="514"/>
      <dgm:spPr/>
      <dgm:t>
        <a:bodyPr/>
        <a:lstStyle/>
        <a:p>
          <a:endParaRPr lang="en-CA"/>
        </a:p>
      </dgm:t>
    </dgm:pt>
  </dgm:ptLst>
  <dgm:cxnLst>
    <dgm:cxn modelId="{F904B919-8972-4004-930F-40AB7EC1BA8F}" type="presOf" srcId="{059078A0-9940-44C2-8F6D-8B564A7CD672}" destId="{F1231352-28B9-4376-B12F-2DB9BF39D344}" srcOrd="0" destOrd="0" presId="urn:microsoft.com/office/officeart/2005/8/layout/gear1"/>
    <dgm:cxn modelId="{1A98447C-D0B6-4552-A5DF-0C037E52009A}" type="presOf" srcId="{D17514EF-BE0A-4DF0-9904-4E623640586B}" destId="{D736C4B3-C85D-44B0-A775-E6883A2C50DD}" srcOrd="2" destOrd="0" presId="urn:microsoft.com/office/officeart/2005/8/layout/gear1"/>
    <dgm:cxn modelId="{691878FF-0DD8-448C-B323-71FCA4359886}" type="presOf" srcId="{07C3FAEF-7001-4CC9-AE6A-B704AF81B4F3}" destId="{2108AA7D-54D8-4409-B783-7585D129B5FD}" srcOrd="0" destOrd="0" presId="urn:microsoft.com/office/officeart/2005/8/layout/gear1"/>
    <dgm:cxn modelId="{0A6E472A-8D4B-4AB9-96B8-2C4CD49EC273}" type="presOf" srcId="{D2A4F523-34D2-4A59-B03D-D6FF2FDF96DE}" destId="{832E20DB-B17F-4332-9373-0B55DC6B0C4F}" srcOrd="3" destOrd="0" presId="urn:microsoft.com/office/officeart/2005/8/layout/gear1"/>
    <dgm:cxn modelId="{602681E8-580C-4E47-897E-F3813C3CBEBA}" type="presOf" srcId="{D2A4F523-34D2-4A59-B03D-D6FF2FDF96DE}" destId="{1D58976B-0A27-4C17-A4B7-CEA8F558B3BF}" srcOrd="1" destOrd="0" presId="urn:microsoft.com/office/officeart/2005/8/layout/gear1"/>
    <dgm:cxn modelId="{A95563B7-FF23-4B54-B137-42736C437160}" srcId="{B6A42D2D-5662-49D6-AE66-5049A8ADE8AF}" destId="{07C3FAEF-7001-4CC9-AE6A-B704AF81B4F3}" srcOrd="1" destOrd="0" parTransId="{6FD88FFE-A0DB-4D95-A4A8-FBCDE3B6E562}" sibTransId="{6EC23F99-B697-4875-AB46-305076E7D85F}"/>
    <dgm:cxn modelId="{74373D3F-6E75-4D20-8AC8-8504A21CA577}" type="presOf" srcId="{D17514EF-BE0A-4DF0-9904-4E623640586B}" destId="{92FA6EAF-9603-48CD-ADF0-577583BAB8BD}" srcOrd="1" destOrd="0" presId="urn:microsoft.com/office/officeart/2005/8/layout/gear1"/>
    <dgm:cxn modelId="{2D387CE1-83C4-42A3-8143-09086A19E8FE}" type="presOf" srcId="{6EC23F99-B697-4875-AB46-305076E7D85F}" destId="{3EA37293-A601-4FDD-A5D8-390868099009}" srcOrd="0" destOrd="0" presId="urn:microsoft.com/office/officeart/2005/8/layout/gear1"/>
    <dgm:cxn modelId="{4B51B660-618B-4871-BA6F-E93991319911}" type="presOf" srcId="{D2A4F523-34D2-4A59-B03D-D6FF2FDF96DE}" destId="{EF17FF28-1DC6-4F90-AE8F-96EE26E749FF}" srcOrd="2" destOrd="0" presId="urn:microsoft.com/office/officeart/2005/8/layout/gear1"/>
    <dgm:cxn modelId="{3427E6B5-6B90-47CA-BB13-6B8A71D5D886}" type="presOf" srcId="{07C3FAEF-7001-4CC9-AE6A-B704AF81B4F3}" destId="{43F7EB09-E42F-461D-BC9E-C7193B02D923}" srcOrd="2" destOrd="0" presId="urn:microsoft.com/office/officeart/2005/8/layout/gear1"/>
    <dgm:cxn modelId="{26EF82E7-FDEB-4CF8-BE96-CC5D01902C94}" type="presOf" srcId="{D17514EF-BE0A-4DF0-9904-4E623640586B}" destId="{D149E3CB-4A6A-46BD-A354-C3AB026C444C}" srcOrd="0" destOrd="0" presId="urn:microsoft.com/office/officeart/2005/8/layout/gear1"/>
    <dgm:cxn modelId="{893AE20B-4B5D-4D3F-8A71-3EF575EB07FB}" type="presOf" srcId="{01B9FCA7-8DFC-4664-B58A-988DD80F5A0F}" destId="{2897417E-E8F6-4F8D-9573-214A77B8AF99}" srcOrd="0" destOrd="0" presId="urn:microsoft.com/office/officeart/2005/8/layout/gear1"/>
    <dgm:cxn modelId="{C9905011-B5B7-40ED-B8E4-C03F8FC1120A}" type="presOf" srcId="{B6A42D2D-5662-49D6-AE66-5049A8ADE8AF}" destId="{85A8BA38-038C-45F2-8371-6337E58F9070}" srcOrd="0" destOrd="0" presId="urn:microsoft.com/office/officeart/2005/8/layout/gear1"/>
    <dgm:cxn modelId="{5138E35C-3772-44A2-B94D-205494E99749}" type="presOf" srcId="{07C3FAEF-7001-4CC9-AE6A-B704AF81B4F3}" destId="{0E0F49E9-A0E6-4968-AEFE-AA16A7C4631C}" srcOrd="1" destOrd="0" presId="urn:microsoft.com/office/officeart/2005/8/layout/gear1"/>
    <dgm:cxn modelId="{9AB09125-8DE9-4F4E-A36A-E1DE0CA2DF3C}" type="presOf" srcId="{D2A4F523-34D2-4A59-B03D-D6FF2FDF96DE}" destId="{86E5E99E-C94A-47D5-A4B7-54C9C04233C6}" srcOrd="0" destOrd="0" presId="urn:microsoft.com/office/officeart/2005/8/layout/gear1"/>
    <dgm:cxn modelId="{DAABFC5F-CD1D-42C3-B3FC-CE6AA0028EDA}" srcId="{B6A42D2D-5662-49D6-AE66-5049A8ADE8AF}" destId="{D17514EF-BE0A-4DF0-9904-4E623640586B}" srcOrd="0" destOrd="0" parTransId="{9A7073D3-073E-4CF2-80ED-5C3544C687E5}" sibTransId="{01B9FCA7-8DFC-4664-B58A-988DD80F5A0F}"/>
    <dgm:cxn modelId="{333B7DC9-2DE4-418E-A058-0AB8C8A40C5F}" srcId="{B6A42D2D-5662-49D6-AE66-5049A8ADE8AF}" destId="{D2A4F523-34D2-4A59-B03D-D6FF2FDF96DE}" srcOrd="2" destOrd="0" parTransId="{55195AEA-236F-4956-A8D8-BAB044FB3203}" sibTransId="{059078A0-9940-44C2-8F6D-8B564A7CD672}"/>
    <dgm:cxn modelId="{034AD25C-0513-4382-AEA1-AEA0A40CFD9E}" type="presParOf" srcId="{85A8BA38-038C-45F2-8371-6337E58F9070}" destId="{D149E3CB-4A6A-46BD-A354-C3AB026C444C}" srcOrd="0" destOrd="0" presId="urn:microsoft.com/office/officeart/2005/8/layout/gear1"/>
    <dgm:cxn modelId="{419ED701-CD01-4B67-8F1C-25B1A221041C}" type="presParOf" srcId="{85A8BA38-038C-45F2-8371-6337E58F9070}" destId="{92FA6EAF-9603-48CD-ADF0-577583BAB8BD}" srcOrd="1" destOrd="0" presId="urn:microsoft.com/office/officeart/2005/8/layout/gear1"/>
    <dgm:cxn modelId="{985FFAE3-0D69-4AE7-9AA8-F90EFDE3AE3D}" type="presParOf" srcId="{85A8BA38-038C-45F2-8371-6337E58F9070}" destId="{D736C4B3-C85D-44B0-A775-E6883A2C50DD}" srcOrd="2" destOrd="0" presId="urn:microsoft.com/office/officeart/2005/8/layout/gear1"/>
    <dgm:cxn modelId="{21EE825B-73F9-4DCC-ADD1-7E1527A82BEE}" type="presParOf" srcId="{85A8BA38-038C-45F2-8371-6337E58F9070}" destId="{2108AA7D-54D8-4409-B783-7585D129B5FD}" srcOrd="3" destOrd="0" presId="urn:microsoft.com/office/officeart/2005/8/layout/gear1"/>
    <dgm:cxn modelId="{ECFC6846-88C8-48BA-B099-E14630B0C894}" type="presParOf" srcId="{85A8BA38-038C-45F2-8371-6337E58F9070}" destId="{0E0F49E9-A0E6-4968-AEFE-AA16A7C4631C}" srcOrd="4" destOrd="0" presId="urn:microsoft.com/office/officeart/2005/8/layout/gear1"/>
    <dgm:cxn modelId="{642026B8-8C9D-488C-AC76-0BE1AB287224}" type="presParOf" srcId="{85A8BA38-038C-45F2-8371-6337E58F9070}" destId="{43F7EB09-E42F-461D-BC9E-C7193B02D923}" srcOrd="5" destOrd="0" presId="urn:microsoft.com/office/officeart/2005/8/layout/gear1"/>
    <dgm:cxn modelId="{3DAADEDD-FAAF-4749-8824-7FF5CFBEAAB4}" type="presParOf" srcId="{85A8BA38-038C-45F2-8371-6337E58F9070}" destId="{86E5E99E-C94A-47D5-A4B7-54C9C04233C6}" srcOrd="6" destOrd="0" presId="urn:microsoft.com/office/officeart/2005/8/layout/gear1"/>
    <dgm:cxn modelId="{2786FA30-3E6E-4DA3-B23B-3022995FCB2C}" type="presParOf" srcId="{85A8BA38-038C-45F2-8371-6337E58F9070}" destId="{1D58976B-0A27-4C17-A4B7-CEA8F558B3BF}" srcOrd="7" destOrd="0" presId="urn:microsoft.com/office/officeart/2005/8/layout/gear1"/>
    <dgm:cxn modelId="{235E50D8-C67E-4005-B264-5A15D4C14BCA}" type="presParOf" srcId="{85A8BA38-038C-45F2-8371-6337E58F9070}" destId="{EF17FF28-1DC6-4F90-AE8F-96EE26E749FF}" srcOrd="8" destOrd="0" presId="urn:microsoft.com/office/officeart/2005/8/layout/gear1"/>
    <dgm:cxn modelId="{548A3B69-B4E2-4A85-A0A9-D15E7FA1704F}" type="presParOf" srcId="{85A8BA38-038C-45F2-8371-6337E58F9070}" destId="{832E20DB-B17F-4332-9373-0B55DC6B0C4F}" srcOrd="9" destOrd="0" presId="urn:microsoft.com/office/officeart/2005/8/layout/gear1"/>
    <dgm:cxn modelId="{13FB293D-1AEA-4949-8CA5-A38F0800D7AC}" type="presParOf" srcId="{85A8BA38-038C-45F2-8371-6337E58F9070}" destId="{2897417E-E8F6-4F8D-9573-214A77B8AF99}" srcOrd="10" destOrd="0" presId="urn:microsoft.com/office/officeart/2005/8/layout/gear1"/>
    <dgm:cxn modelId="{DCA0FD60-1879-4DCC-9352-65A2ED727F24}" type="presParOf" srcId="{85A8BA38-038C-45F2-8371-6337E58F9070}" destId="{3EA37293-A601-4FDD-A5D8-390868099009}" srcOrd="11" destOrd="0" presId="urn:microsoft.com/office/officeart/2005/8/layout/gear1"/>
    <dgm:cxn modelId="{0FCE1BFC-D288-47E1-9D6D-7B3EDA032FDF}" type="presParOf" srcId="{85A8BA38-038C-45F2-8371-6337E58F9070}" destId="{F1231352-28B9-4376-B12F-2DB9BF39D34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0.71309</cdr:x>
      <cdr:y>0.85611</cdr:y>
    </cdr:from>
    <cdr:to>
      <cdr:x>0.98176</cdr:x>
      <cdr:y>0.97861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42384" y="3522712"/>
          <a:ext cx="208823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0.12596</cdr:x>
      <cdr:y>0.26098</cdr:y>
    </cdr:from>
    <cdr:to>
      <cdr:x>0.36684</cdr:x>
      <cdr:y>0.33613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79043" y="1073888"/>
          <a:ext cx="1872208" cy="309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chemeClr val="bg1"/>
              </a:solidFill>
            </a:rPr>
            <a:t> </a:t>
          </a:r>
          <a:r>
            <a:rPr lang="en-US" sz="1800" dirty="0" smtClean="0">
              <a:solidFill>
                <a:schemeClr val="bg1"/>
              </a:solidFill>
            </a:rPr>
            <a:t>   keep up</a:t>
          </a:r>
        </a:p>
        <a:p xmlns:a="http://schemas.openxmlformats.org/drawingml/2006/main">
          <a:r>
            <a:rPr lang="en-US" sz="1800" dirty="0" smtClean="0">
              <a:solidFill>
                <a:schemeClr val="bg1"/>
              </a:solidFill>
            </a:rPr>
            <a:t>      n=11</a:t>
          </a:r>
          <a:endParaRPr lang="en-US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0.36103</cdr:x>
      <cdr:y>0.05112</cdr:y>
    </cdr:from>
    <cdr:to>
      <cdr:x>0.69456</cdr:x>
      <cdr:y>0.13862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06080" y="210344"/>
          <a:ext cx="25922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/>
            <a:t>TAKE NOTES</a:t>
          </a:r>
          <a:endParaRPr lang="en-US" sz="2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fld id="{F923CB9A-4D82-4F86-9273-C847846E09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6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fld id="{49CDABB5-4274-49B7-A8C9-AB1A1E59AF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66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869"/>
          <a:stretch/>
        </p:blipFill>
        <p:spPr bwMode="auto">
          <a:xfrm>
            <a:off x="4754880" y="1542258"/>
            <a:ext cx="4389120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r="-338"/>
          <a:stretch/>
        </p:blipFill>
        <p:spPr bwMode="auto">
          <a:xfrm>
            <a:off x="0" y="1524000"/>
            <a:ext cx="4846320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rgbClr val="363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63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11" descr="SFU_201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44196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05400"/>
            <a:ext cx="8153400" cy="60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791200"/>
            <a:ext cx="8077200" cy="457200"/>
          </a:xfrm>
        </p:spPr>
        <p:txBody>
          <a:bodyPr/>
          <a:lstStyle>
            <a:lvl1pPr marL="0" indent="0"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259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accent1"/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2007</a:t>
            </a:r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 rot="5400000">
            <a:off x="7174930" y="1602636"/>
            <a:ext cx="3571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CA" sz="1800" baseline="0" dirty="0" smtClean="0">
                <a:solidFill>
                  <a:schemeClr val="bg1"/>
                </a:solidFill>
                <a:latin typeface="Arial" pitchFamily="34" charset="0"/>
              </a:rPr>
              <a:t>Gulf Islands 2016</a:t>
            </a:r>
            <a:endParaRPr lang="en-CA" sz="18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64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466845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548680"/>
            <a:ext cx="3839308" cy="44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548680"/>
            <a:ext cx="3810000" cy="44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48924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861190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/>
        </p:nvSpPr>
        <p:spPr bwMode="auto">
          <a:xfrm>
            <a:off x="8382000" y="0"/>
            <a:ext cx="76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/>
              <a:t> </a:t>
            </a: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rgbClr val="363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25145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ALL CAPS SLIDE TITLE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548680"/>
            <a:ext cx="7414592" cy="44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Paragraph text Helvetica 18 points/never go under 12 point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77000"/>
            <a:ext cx="358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  <p:pic>
        <p:nvPicPr>
          <p:cNvPr id="1031" name="Picture 3" descr="SFU_2012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42050"/>
            <a:ext cx="27432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 rot="5400000">
            <a:off x="7174930" y="1602636"/>
            <a:ext cx="3571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CA" sz="1800" baseline="0" dirty="0" smtClean="0">
                <a:solidFill>
                  <a:schemeClr val="bg1"/>
                </a:solidFill>
                <a:latin typeface="Arial" pitchFamily="34" charset="0"/>
              </a:rPr>
              <a:t>  Gulf Islands  2016</a:t>
            </a: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en-CA" sz="18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3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anose="02020603050405020304" pitchFamily="18" charset="0"/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–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–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–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5204012"/>
            <a:ext cx="8869288" cy="1080120"/>
          </a:xfrm>
        </p:spPr>
        <p:txBody>
          <a:bodyPr/>
          <a:lstStyle/>
          <a:p>
            <a:r>
              <a:rPr lang="en-CA" sz="2800" cap="all" dirty="0" smtClean="0"/>
              <a:t>building thinking classrooms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99592" y="6237312"/>
            <a:ext cx="8077200" cy="457200"/>
          </a:xfrm>
        </p:spPr>
        <p:txBody>
          <a:bodyPr/>
          <a:lstStyle/>
          <a:p>
            <a:pPr algn="r"/>
            <a:r>
              <a:rPr lang="en-CA" dirty="0" smtClean="0"/>
              <a:t> </a:t>
            </a:r>
            <a:r>
              <a:rPr lang="en-CA" sz="2400" dirty="0" smtClean="0"/>
              <a:t>- Peter Liljedahl &amp; Mike Pruner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2130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REALIZATION</a:t>
            </a: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688"/>
            <a:ext cx="78009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55751" y="213285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>
                <a:rot lat="1566658" lon="3275257" rev="21234173"/>
              </a:camera>
              <a:lightRig rig="threePt" dir="t"/>
            </a:scene3d>
          </a:bodyPr>
          <a:lstStyle/>
          <a:p>
            <a:pPr algn="ctr"/>
            <a:r>
              <a:rPr lang="en-US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STUDENT NORMS</a:t>
            </a:r>
            <a:endParaRPr lang="en-US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259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REALIZATION</a:t>
            </a: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688"/>
            <a:ext cx="78009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9592" y="2132856"/>
            <a:ext cx="74834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>
                <a:rot lat="1566658" lon="3275257" rev="21234173"/>
              </a:camera>
              <a:lightRig rig="threePt" dir="t"/>
            </a:scene3d>
          </a:bodyPr>
          <a:lstStyle/>
          <a:p>
            <a:pPr algn="ctr"/>
            <a:r>
              <a:rPr lang="en-US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CLASSROOM</a:t>
            </a:r>
            <a:r>
              <a:rPr lang="en-US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 NORMS</a:t>
            </a:r>
            <a:endParaRPr lang="en-US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341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REALIZATION</a:t>
            </a: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688"/>
            <a:ext cx="78009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2132856"/>
            <a:ext cx="81848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>
                <a:rot lat="1566658" lon="3275257" rev="21234173"/>
              </a:camera>
              <a:lightRig rig="threePt" dir="t"/>
            </a:scene3d>
          </a:bodyPr>
          <a:lstStyle/>
          <a:p>
            <a:pPr algn="ctr"/>
            <a:r>
              <a:rPr lang="en-US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INSTITUTIONAL NORMS</a:t>
            </a:r>
            <a:endParaRPr lang="en-US" sz="4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684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CASTING ABOUT (n = 300+)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" r="9114" b="54"/>
          <a:stretch/>
        </p:blipFill>
        <p:spPr>
          <a:xfrm>
            <a:off x="2051720" y="402336"/>
            <a:ext cx="4581144" cy="4311467"/>
          </a:xfrm>
        </p:spPr>
      </p:pic>
    </p:spTree>
    <p:extLst>
      <p:ext uri="{BB962C8B-B14F-4D97-AF65-F5344CB8AC3E}">
        <p14:creationId xmlns:p14="http://schemas.microsoft.com/office/powerpoint/2010/main" val="424745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THINGS I (WE) TRIED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32656"/>
            <a:ext cx="7414592" cy="44805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tasks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hints and extensions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how we give the problem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how we answer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how we level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room organization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how groups are </a:t>
            </a:r>
            <a:r>
              <a:rPr lang="en-CA" sz="2400" dirty="0" smtClean="0"/>
              <a:t>formed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student work space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how we </a:t>
            </a:r>
            <a:r>
              <a:rPr lang="en-CA" sz="2400" i="1" dirty="0" smtClean="0"/>
              <a:t>give</a:t>
            </a:r>
            <a:r>
              <a:rPr lang="en-CA" sz="2400" dirty="0" smtClean="0"/>
              <a:t> notes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assessment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39193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FINDINGS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782906"/>
              </p:ext>
            </p:extLst>
          </p:nvPr>
        </p:nvGraphicFramePr>
        <p:xfrm>
          <a:off x="467544" y="620688"/>
          <a:ext cx="7632848" cy="40792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816424"/>
                <a:gridCol w="3816424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VARIABLE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POSITIVE EFFECT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tasks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good</a:t>
                      </a: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 tasks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hints and extensions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managing </a:t>
                      </a:r>
                      <a:r>
                        <a:rPr lang="en-CA" b="0" i="1" dirty="0" smtClean="0">
                          <a:solidFill>
                            <a:schemeClr val="tx1"/>
                          </a:solidFill>
                        </a:rPr>
                        <a:t>flow</a:t>
                      </a:r>
                      <a:endParaRPr lang="en-CA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oral vs. written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3 types of questions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how we level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level to the bottom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room</a:t>
                      </a:r>
                      <a:r>
                        <a:rPr lang="en-CA" sz="1800" baseline="0" dirty="0" smtClean="0"/>
                        <a:t> organization</a:t>
                      </a:r>
                      <a:endParaRPr lang="en-CA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i="1" dirty="0" err="1" smtClean="0">
                          <a:solidFill>
                            <a:schemeClr val="tx1"/>
                          </a:solidFill>
                        </a:rPr>
                        <a:t>defronting</a:t>
                      </a: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 the room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visibly random groups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vertical non-permanent surfaces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how</a:t>
                      </a:r>
                      <a:r>
                        <a:rPr lang="en-CA" sz="1800" baseline="0" dirty="0" smtClean="0"/>
                        <a:t> we </a:t>
                      </a:r>
                      <a:r>
                        <a:rPr lang="en-CA" sz="1800" i="1" baseline="0" dirty="0" smtClean="0"/>
                        <a:t>give</a:t>
                      </a:r>
                      <a:r>
                        <a:rPr lang="en-CA" sz="1800" baseline="0" dirty="0" smtClean="0"/>
                        <a:t> notes</a:t>
                      </a:r>
                      <a:endParaRPr lang="en-CA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don't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3 purposes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420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8640"/>
            <a:ext cx="6245365" cy="4827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589" y="3246939"/>
            <a:ext cx="7886700" cy="32635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677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3670373" cy="2404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420888"/>
            <a:ext cx="5508346" cy="27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83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7792376" cy="446449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5724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922" r="14445"/>
          <a:stretch/>
        </p:blipFill>
        <p:spPr>
          <a:xfrm>
            <a:off x="0" y="764704"/>
            <a:ext cx="8172400" cy="383308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1535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CULMINATION … SO FAR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Liljedahl, P. &amp; Allan, D. (2013). </a:t>
            </a:r>
            <a:r>
              <a:rPr lang="en-AU" dirty="0" err="1"/>
              <a:t>Studenting</a:t>
            </a:r>
            <a:r>
              <a:rPr lang="en-AU" dirty="0"/>
              <a:t>: The case of "now you try one". </a:t>
            </a:r>
            <a:r>
              <a:rPr lang="en-AU" i="1" dirty="0"/>
              <a:t>Proceedings of the 37</a:t>
            </a:r>
            <a:r>
              <a:rPr lang="en-AU" i="1" baseline="30000" dirty="0"/>
              <a:t>th</a:t>
            </a:r>
            <a:r>
              <a:rPr lang="en-AU" i="1" dirty="0"/>
              <a:t> Conference of the PME, Vol. 3</a:t>
            </a:r>
            <a:r>
              <a:rPr lang="en-AU" dirty="0"/>
              <a:t>, pp. 257-264. Kiel, Germany: PME</a:t>
            </a:r>
            <a:r>
              <a:rPr lang="en-AU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Liljedahl, P. &amp; Allan, D. (2013). </a:t>
            </a:r>
            <a:r>
              <a:rPr lang="en-AU" dirty="0" err="1"/>
              <a:t>Studenting</a:t>
            </a:r>
            <a:r>
              <a:rPr lang="en-AU" dirty="0"/>
              <a:t>: The Case of Homework. </a:t>
            </a:r>
            <a:r>
              <a:rPr lang="en-AU" i="1" dirty="0"/>
              <a:t>Proceedings of the 35</a:t>
            </a:r>
            <a:r>
              <a:rPr lang="en-AU" i="1" baseline="30000" dirty="0"/>
              <a:t>th</a:t>
            </a:r>
            <a:r>
              <a:rPr lang="en-AU" i="1" dirty="0"/>
              <a:t> </a:t>
            </a:r>
            <a:r>
              <a:rPr lang="en-US" i="1" dirty="0"/>
              <a:t>Conference for PME-NA. </a:t>
            </a:r>
            <a:r>
              <a:rPr lang="en-US" dirty="0"/>
              <a:t>Chicago, USA</a:t>
            </a:r>
            <a:r>
              <a:rPr lang="en-US" sz="1100" dirty="0"/>
              <a:t>.</a:t>
            </a:r>
            <a:endParaRPr lang="en-CA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Liljedahl, P. (in press). Building thinking classrooms: Conditions for problem solving. In P. </a:t>
            </a:r>
            <a:r>
              <a:rPr lang="en-US" dirty="0" err="1"/>
              <a:t>Felmer</a:t>
            </a:r>
            <a:r>
              <a:rPr lang="en-US" dirty="0"/>
              <a:t>, J. Kilpatrick, &amp; E. </a:t>
            </a:r>
            <a:r>
              <a:rPr lang="en-US" dirty="0" err="1"/>
              <a:t>Pekhonen</a:t>
            </a:r>
            <a:r>
              <a:rPr lang="en-US" dirty="0"/>
              <a:t> (eds.) </a:t>
            </a:r>
            <a:r>
              <a:rPr lang="en-US" i="1" dirty="0"/>
              <a:t>Posing and Solving Mathematical Problems: Advances and New Perspectives</a:t>
            </a:r>
            <a:r>
              <a:rPr lang="en-US" dirty="0"/>
              <a:t>. New York, NY: Springer. </a:t>
            </a: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Liljedahl, P. (2014). </a:t>
            </a:r>
            <a:r>
              <a:rPr lang="en-CA" dirty="0"/>
              <a:t>The affordances of using visually random groups in a mathematics classroom</a:t>
            </a:r>
            <a:r>
              <a:rPr lang="en-CA" b="1" dirty="0"/>
              <a:t>.</a:t>
            </a:r>
            <a:r>
              <a:rPr lang="en-CA" dirty="0"/>
              <a:t> In Y. Li, E. Silver, &amp; S. Li (eds.) </a:t>
            </a:r>
            <a:r>
              <a:rPr lang="en-US" i="1" dirty="0"/>
              <a:t>Transforming Mathematics Instruction: Multiple Approaches and Practices.</a:t>
            </a:r>
            <a:r>
              <a:rPr lang="en-US" dirty="0"/>
              <a:t> New York, NY: Springer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[..]</a:t>
            </a: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4744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dirty="0" smtClean="0"/>
              <a:t>FINDINGS – BIGGEST IMPACT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100103"/>
              </p:ext>
            </p:extLst>
          </p:nvPr>
        </p:nvGraphicFramePr>
        <p:xfrm>
          <a:off x="685800" y="332656"/>
          <a:ext cx="7415213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67944" y="2473483"/>
            <a:ext cx="2232248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</a:rPr>
              <a:t> </a:t>
            </a:r>
            <a:r>
              <a:rPr lang="en-CA" sz="1800" b="1" dirty="0" smtClean="0">
                <a:solidFill>
                  <a:schemeClr val="bg1"/>
                </a:solidFill>
              </a:rPr>
              <a:t>good tasks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bg1"/>
                </a:solidFill>
              </a:rPr>
              <a:t> vertical </a:t>
            </a:r>
            <a:r>
              <a:rPr lang="en-CA" sz="1800" b="1" dirty="0">
                <a:solidFill>
                  <a:schemeClr val="bg1"/>
                </a:solidFill>
              </a:rPr>
              <a:t>non-permanent surfaces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bg1"/>
                </a:solidFill>
              </a:rPr>
              <a:t> </a:t>
            </a:r>
            <a:r>
              <a:rPr lang="en-CA" sz="1800" b="1" dirty="0">
                <a:solidFill>
                  <a:schemeClr val="bg1"/>
                </a:solidFill>
              </a:rPr>
              <a:t>visibly random </a:t>
            </a:r>
            <a:r>
              <a:rPr lang="en-CA" sz="1800" b="1" dirty="0" smtClean="0">
                <a:solidFill>
                  <a:schemeClr val="bg1"/>
                </a:solidFill>
              </a:rPr>
              <a:t>groups</a:t>
            </a:r>
            <a:endParaRPr lang="en-CA" sz="1800" b="1" dirty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979713" y="1508449"/>
            <a:ext cx="194421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500" i="1" dirty="0" smtClean="0">
                <a:solidFill>
                  <a:schemeClr val="bg1"/>
                </a:solidFill>
              </a:rPr>
              <a:t> </a:t>
            </a:r>
            <a:r>
              <a:rPr lang="en-CA" sz="1500" b="1" dirty="0">
                <a:solidFill>
                  <a:schemeClr val="bg1"/>
                </a:solidFill>
              </a:rPr>
              <a:t>answering questions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500" b="1" dirty="0" smtClean="0">
                <a:solidFill>
                  <a:schemeClr val="bg1"/>
                </a:solidFill>
              </a:rPr>
              <a:t> oral instructions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500" b="1" dirty="0">
                <a:solidFill>
                  <a:schemeClr val="bg1"/>
                </a:solidFill>
              </a:rPr>
              <a:t> </a:t>
            </a:r>
            <a:r>
              <a:rPr lang="en-CA" sz="1500" b="1" i="1" dirty="0" err="1">
                <a:solidFill>
                  <a:schemeClr val="bg1"/>
                </a:solidFill>
              </a:rPr>
              <a:t>defronting</a:t>
            </a:r>
            <a:r>
              <a:rPr lang="en-CA" sz="1500" b="1" dirty="0">
                <a:solidFill>
                  <a:schemeClr val="bg1"/>
                </a:solidFill>
              </a:rPr>
              <a:t> the room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1500" dirty="0" smtClean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r>
              <a:rPr lang="en-CA" sz="1500" dirty="0">
                <a:solidFill>
                  <a:schemeClr val="bg1"/>
                </a:solidFill>
              </a:rPr>
              <a:t> </a:t>
            </a:r>
            <a:endParaRPr lang="en-CA" sz="1500" dirty="0" smtClean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1500" dirty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endParaRPr lang="en-CA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836712"/>
            <a:ext cx="1584176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bg1"/>
                </a:solidFill>
              </a:rPr>
              <a:t> </a:t>
            </a:r>
            <a:r>
              <a:rPr lang="en-CA" sz="1600" b="1" dirty="0" smtClean="0">
                <a:solidFill>
                  <a:schemeClr val="bg1"/>
                </a:solidFill>
              </a:rPr>
              <a:t>levelling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chemeClr val="bg1"/>
                </a:solidFill>
              </a:rPr>
              <a:t> </a:t>
            </a:r>
            <a:r>
              <a:rPr lang="en-CA" sz="1600" b="1" dirty="0" smtClean="0">
                <a:solidFill>
                  <a:schemeClr val="bg1"/>
                </a:solidFill>
              </a:rPr>
              <a:t>assessment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600" b="1" dirty="0" smtClean="0">
                <a:solidFill>
                  <a:schemeClr val="bg1"/>
                </a:solidFill>
              </a:rPr>
              <a:t> flow </a:t>
            </a:r>
            <a:endParaRPr lang="en-CA" sz="1800" b="1" dirty="0"/>
          </a:p>
        </p:txBody>
      </p:sp>
    </p:spTree>
    <p:extLst>
      <p:ext uri="{BB962C8B-B14F-4D97-AF65-F5344CB8AC3E}">
        <p14:creationId xmlns:p14="http://schemas.microsoft.com/office/powerpoint/2010/main" val="34701298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dirty="0" smtClean="0"/>
              <a:t>FINDINGS – BIGGEST IMPACT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889908"/>
              </p:ext>
            </p:extLst>
          </p:nvPr>
        </p:nvGraphicFramePr>
        <p:xfrm>
          <a:off x="685800" y="332656"/>
          <a:ext cx="7415213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67944" y="2473483"/>
            <a:ext cx="2232248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</a:rPr>
              <a:t> </a:t>
            </a:r>
            <a:r>
              <a:rPr lang="en-CA" sz="1800" b="1" dirty="0" smtClean="0">
                <a:solidFill>
                  <a:schemeClr val="bg1"/>
                </a:solidFill>
              </a:rPr>
              <a:t>good tasks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bg1"/>
                </a:solidFill>
              </a:rPr>
              <a:t> </a:t>
            </a:r>
            <a:r>
              <a:rPr lang="en-CA" sz="1800" b="1" dirty="0" smtClean="0">
                <a:solidFill>
                  <a:srgbClr val="FF0000"/>
                </a:solidFill>
              </a:rPr>
              <a:t>vertical </a:t>
            </a:r>
            <a:r>
              <a:rPr lang="en-CA" sz="1800" b="1" dirty="0">
                <a:solidFill>
                  <a:srgbClr val="FF0000"/>
                </a:solidFill>
              </a:rPr>
              <a:t>non-permanent surfaces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rgbClr val="FF0000"/>
                </a:solidFill>
              </a:rPr>
              <a:t> </a:t>
            </a:r>
            <a:r>
              <a:rPr lang="en-CA" sz="1800" b="1" dirty="0">
                <a:solidFill>
                  <a:srgbClr val="FF0000"/>
                </a:solidFill>
              </a:rPr>
              <a:t>visibly random </a:t>
            </a:r>
            <a:r>
              <a:rPr lang="en-CA" sz="1800" b="1" dirty="0" smtClean="0">
                <a:solidFill>
                  <a:srgbClr val="FF0000"/>
                </a:solidFill>
              </a:rPr>
              <a:t>groups</a:t>
            </a:r>
            <a:endParaRPr lang="en-CA" sz="1800" b="1" dirty="0">
              <a:solidFill>
                <a:srgbClr val="FF0000"/>
              </a:solidFill>
            </a:endParaRP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979713" y="1508449"/>
            <a:ext cx="194421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500" i="1" dirty="0" smtClean="0">
                <a:solidFill>
                  <a:schemeClr val="bg1"/>
                </a:solidFill>
              </a:rPr>
              <a:t> </a:t>
            </a:r>
            <a:r>
              <a:rPr lang="en-CA" sz="1500" b="1" dirty="0">
                <a:solidFill>
                  <a:schemeClr val="bg1"/>
                </a:solidFill>
              </a:rPr>
              <a:t>answering questions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500" b="1" dirty="0" smtClean="0">
                <a:solidFill>
                  <a:schemeClr val="bg1"/>
                </a:solidFill>
              </a:rPr>
              <a:t> oral instructions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500" b="1" dirty="0">
                <a:solidFill>
                  <a:schemeClr val="bg1"/>
                </a:solidFill>
              </a:rPr>
              <a:t> </a:t>
            </a:r>
            <a:r>
              <a:rPr lang="en-CA" sz="1500" b="1" i="1" dirty="0" err="1">
                <a:solidFill>
                  <a:schemeClr val="bg1"/>
                </a:solidFill>
              </a:rPr>
              <a:t>defronting</a:t>
            </a:r>
            <a:r>
              <a:rPr lang="en-CA" sz="1500" b="1" dirty="0">
                <a:solidFill>
                  <a:schemeClr val="bg1"/>
                </a:solidFill>
              </a:rPr>
              <a:t> the room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1500" dirty="0" smtClean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r>
              <a:rPr lang="en-CA" sz="1500" dirty="0">
                <a:solidFill>
                  <a:schemeClr val="bg1"/>
                </a:solidFill>
              </a:rPr>
              <a:t> </a:t>
            </a:r>
            <a:endParaRPr lang="en-CA" sz="1500" dirty="0" smtClean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1500" dirty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endParaRPr lang="en-CA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836712"/>
            <a:ext cx="1584176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bg1"/>
                </a:solidFill>
              </a:rPr>
              <a:t> </a:t>
            </a:r>
            <a:r>
              <a:rPr lang="en-CA" sz="1600" b="1" dirty="0" smtClean="0">
                <a:solidFill>
                  <a:schemeClr val="bg1"/>
                </a:solidFill>
              </a:rPr>
              <a:t>levelling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chemeClr val="bg1"/>
                </a:solidFill>
              </a:rPr>
              <a:t> </a:t>
            </a:r>
            <a:r>
              <a:rPr lang="en-CA" sz="1600" b="1" dirty="0" smtClean="0">
                <a:solidFill>
                  <a:schemeClr val="bg1"/>
                </a:solidFill>
              </a:rPr>
              <a:t>assessment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chemeClr val="bg1"/>
                </a:solidFill>
              </a:rPr>
              <a:t> </a:t>
            </a:r>
            <a:r>
              <a:rPr lang="en-CA" sz="1600" b="1" dirty="0" smtClean="0">
                <a:solidFill>
                  <a:schemeClr val="bg1"/>
                </a:solidFill>
              </a:rPr>
              <a:t>flow </a:t>
            </a:r>
            <a:endParaRPr lang="en-CA" sz="1800" b="1" dirty="0"/>
          </a:p>
        </p:txBody>
      </p:sp>
    </p:spTree>
    <p:extLst>
      <p:ext uri="{BB962C8B-B14F-4D97-AF65-F5344CB8AC3E}">
        <p14:creationId xmlns:p14="http://schemas.microsoft.com/office/powerpoint/2010/main" val="1811620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75312"/>
            <a:ext cx="8153400" cy="762000"/>
          </a:xfrm>
        </p:spPr>
        <p:txBody>
          <a:bodyPr/>
          <a:lstStyle/>
          <a:p>
            <a:r>
              <a:rPr lang="en-CA" dirty="0" smtClean="0"/>
              <a:t>VERTICAL NON-PERMANENT SURFACES (VNPS)</a:t>
            </a:r>
            <a:endParaRPr lang="en-CA" dirty="0"/>
          </a:p>
        </p:txBody>
      </p:sp>
      <p:sp>
        <p:nvSpPr>
          <p:cNvPr id="4" name="AutoShape 4" descr="data:image/jpeg;base64,/9j/4AAQSkZJRgABAQAAAQABAAD/2wCEAAkGBhQSERUUEhIUFBQVFRQVGBQUFxUYFBcYFBgXFRQVFBcXHCYeGBojGhUVHy8gIycpLCwsFR4xNTAqNSYrLCkBCQoKDgwOGg8PGiokHBwsKSwpKSkpLCkpKSksKSwpKSkpKSksLCwpKSkpKSkpKSkpKSwpLCwpKSksKS0sLCksKf/AABEIAMIBAwMBIgACEQEDEQH/xAAcAAABBQEBAQAAAAAAAAAAAAAEAAIDBQcBBgj/xABGEAABAwIDBQQGBQoGAgMBAAABAAIRAyEEEjEFQVFhcSKBkaEGBxMyscFCcrLR8BQjJDNSYoKis+E0U2OSwvEVhHST0kP/xAAZAQADAQEBAAAAAAAAAAAAAAAAAQIDBAX/xAAoEQACAgICAgICAQUBAAAAAAAAAQIRAyESMQRBIjJRcYEUI0JhkRP/2gAMAwEAAhEDEQA/AMn9Hz+kUxMBzg0n63Z+a0xmw8t80xeMvlqsnoVC0gjUEEdRcLfsBhK9amyo1tQsqMa8G4BDgHC5gRdKUmuhZFs87hvR4PAd2zM6C2sGDHJSj0cZvB/ieB5SrvAbHcc7SWDK6O09oPde4kOuLKwb6OjfUYPqtqn/AIgealylfsy4nmW7ApDUN8XH4SpmbMpDc3uZ/wDqF6OnsNkkF1QxEQ1omd93GNCiqewqX+W49anyawfFNqQ1E8u3Ds3T5D71IKbR9Hz/ALL2FLZNMaUaffnd8XR5IhmFjRrG/VYwecSkoMfE8VSoz7tOegJ+aMw+yqpP6l4HHIY8YXsGsd+27/cR8E78jnW/W6pRofEpzt6mzDkU2MNVrbhwhsxrBJMT8F5yltV73O9qWFwiC2AIO6F7KhslhuWNJ7TSSBeCRF+iJp7Oa3RrR0AHwW3Kg4HiH1XEdlrnxubJnpAUH/jKrnZjTqNGQgboJBF5i9wtDNAKHE0W5THD4I5sOKPPM2U0NP5ozBOZ7hNuTDCfjdhCowtDWsne3NOoO830Gqv6zQQQBqD5hR03iB0Cj/YzydL0NA+mdI90TfqVMPQ+nvk+A+AlekfVQdXabQDEmN0EHfe8WgG/JFsNFcPRuk2+XhvO7TeqH0sptFFsEfrCNb/SXoq205Bnsi0ExGUwM7psNZg8BzXlvSB2akC27Q/LmEZZgnUauuSeGiYmzxGMbeh9Sp9t6q67Je7qrfGC9H6tX7blW1B23ITBGubZpD8ltaGsd/tE/jqrukQABGgA8FW7ZwjW4Y/nmud2G5W84FzKOwuKwrWDM6q8ixgQLaGTGog96nkiqJxXAXauMHZv9KfI/ehKe26LR/hsx+ucvz+CjqbfJILKVNkEECJbMEGfdzWJ8uCh5Ii0GY7Gg0ql7BjzO6zSdV471uUv0eiCwghzyCRchrWhwHK7T3BX2N2xVrNLXvBYfohrQOWknzXkvWFiaj2UzUc50e0guOkhpPSY8leLIpTSIm1Rk+JpcEFUCscQEBVXbMiDBiuLpXFys3EkkklYBlJb/wCrKs2rs6lMEszUzYfQPZ/lc1YCwLX/AFLbTIZXo8HMqDvBY77LPFSi5Hv8PSDcQ8bnsDv9pA+bvBWjaHLxVXjasVaT+ZYf4rD7RR4r8wEzMcacPGl2kf7SD/yKJZCBq1pgzofiC35pzcSgA+QlmHAIVmd2jHHuUrMFVO6OpCQyX2iTsQut2S7e4eZXHYWk336o8Wj+6LGDsrQXfWnxAPxlTflKHfiqDHEkF7SGxE6jNOsfurp29THuUvGPlKlzivYrRMKpOgJ6BJ1B7h7hv3IKr6S1PotYO5zvmEK/bNU61HDkA1vkGz5qXlihckXVPZ9QxMDTehKNBgY1zqrGdkTmcAZjSCdVTVMSXe85zvrFzvJx+ShIdJsZ7hrx8FDzr0Flxi8VQYxxa81XAWaJa08i7KQNf7KnrYoFoim1rvpPc9z5J1/NjKItYF264N5hxVJxY7S1u+Ad/IjxTqlEN954Cl5n6Jts7QfSbBdS9q7XNXdnaDxFMBrB4cLqs9KNqPqUQw5QwVA4NaAADBFuAubI6sQCRlLoEnl955aqm268ezERd3HWJBRHJJvYjxOJMuojlV+25AVf1h6o2t79LpU+05BVR+cPVdCZRpGKrHKBzau0qsQOIB7wAD5R4KTF0fcEfS+AJ+SnfhOyCdwBjoLjwlcTkFEbavVJtYfi6f7AagnkTv5qJ2UfSA6X7lIBNN/XwVF6aicMSNzgT/tcPmrYVmbz5+S8t6cbSaKQptJlxm14AmPx0W2BXkVEy6M5xIugKoRmIdzQVQr1ZMmCogKaU4lNKwZsJJJJKwD2L3Xqorn8vbTBA9q19O5gEgZx5s814RhVx6PbQNDEUqoMFlRjpHJwJ8pWN0Wz6L2vsNzaJcXAlpaYE8coM8pnuVkzZ9END3VDBAdqBYiRbVUlfEF7CC9zpBF3HhrwQezsR+bbaY7M77EgeULJ5vwRZ6XFOoBhDILoke8bi4Bm26E//wA4we5S+yPhKoXVjwTajyd/xWbzSAuqu3qmoawdZJ+PyQztp1nfTPcAPCBKrpGskdI+abpcT1JPzUPJJ+wDa9Sfec4kftOkFQuAFw3nYfgFD0qoM5XNJGsEE+S5+UySGuLiLGxi406wocmFoIeXE/2TatAb3d+vco2VSbATra/yUrMOT+14Ry3qLENOH3690BS06ZG4Dp+CpKGDIB79YP41UjG8z3D7yE7Ahaf+7fND4yzrE3p9Pde0CeX5wqwDRH0jHE69AELiqGYs+iCXtmBbsl3xZKqLQmDYinPtLE9lrpI+s2df3R4KTG0BoDDyCwTuDveMDgBM8guVcNAfqT7J1zN4zEcgJO6ymx9NrTne8t1aJeRreABaTExeYTtCAcXcOuIDQSGh0OmcrYJtobjiBdUfpDSin7rR2wBB/ZBBEGDu4bl6GtUDcrsocTEPMb4Ag5Yk5raDXjBpvSpp9mLWFXvu3+61g9oDPa3v0ulX7RQbh+dP1kZW9+l0q/bKEaPz38Y+IXUgNTxNM+0YJn9YeOjSPmnCm8xeLDgBpyRJLjWZMWZUPZH7RaCiKOHcWN3DKNegXntl0VdPDR2S+I0gDQ6fMdyccKzkecx5I2rhQ0hxOlj0PTgYPiuvwwteOpCVhRXfk4+iGWiJBOvAcVmvpftL2tR1xAJa2N4aYzcLuzdy0X0r2p7HDu9m6Hv7AibF0gu/haHO7gsex9YE2FhYdBYL0PEh3NmeT8FVW5oV5ROIdyQb11NjSGFcK6VxZMsSS7CSQwtiKoFCsRFIrJlG7+jeO9rhaL95ptBm92jK7zBRGBqFr3sAkB2abCA63/Fea9Wlcvwrm6+zqEaaB4Dhfrm8F6mnh8tds/TYd8QW3v3A+K45dtGb7CX1HRqY/Heo6YLol1o0j+6KFFodMmJ3Ak+OkKWs9rYNoLsom5Np0YCdAdVntgVlZzwSR7rQ23GSc/MQMsfiJ8Rh3BslrveAJvYTe+qlxj2uEFj8siSGVADvAlt+cKFuJaBADyOdOsfi0pknGUy4hxsAIE21InXoPNTOwgzaE8YJAO7cdYAE9FH+WGP1dTf7rYnmQ8iE5tdxiKNT+I0m/wDJTsNBGHw7miD895mJOsCBziVMKg07u/vQjK9QTApt6uc538rPmkyrVcY9oIOsMdu3e/G6NEUOwt9ctaXdkwAA2LuJMNAJ/eIHeo6eKeHZSQ5rQQSNS4ZZMCzGdsRru03tOGGpqVDEaNYIi4uGz5pjsK03y59PfLnfakBV8aFsK9q36IbO/fCiq1AS2HWa46QLlrhuH7ycGNgDLHCLdNNVO2gYnS2g4b5nu/ELPoCJwaW6HSCZOh1nkhsVW7JBdlkRa7ugEHMDvG8SETXaJgmI5ye+1tPgmsuDlBHWN1zvQnTEwMl5AkPdlvfIwTxNsw0No4qo9KKmai230zoSRoDv6gyrrEth4M3kQQXTYiRlFoO8njyCpPSGDRIBJDXgSeIGSAd8AAfw8ZW+N/JE2Z7W9+l9Wt9tyEoCcQB/qNH8wRdX9ZR+rX/qOQeEP6U0f6zfthdnr/pRsPtv0g3iKY0vEvP3BObiOy2AdADPK2ncgPbfnah0sweRO7quUAYOti7TS7jwXnSY+QU/GQSJbG8eUQhmY83E6b98bj8R3KI4YHURffPyTHU8txu8xvH44IRPJnn/AE1rk0230JPiLR5+KzXEuWi+nVYeya3iSZ6D4X8lnFZev4y/tIn2B1kK9E1YQ7graNURLicVwC6hlB2GwBc0GNfvXFa025QADoI8ElpRlzKdqnYUO1TMK5TpNF9U+PAr1KTjZ7A7vpn7nu8Fo+0qrAab2gdh4zRva6xmeUrFfQvHeyxtBx0Lww9H9j/l5LaccM1F2+R9m/wXJk+xEtBFZ95MCS1o6vcGDpdwUOMrtcKeUgj2lOSPARpPvbkP7cGkw7y6jPXOwnroVzE1oYdCKeRwgQRleCA694HS0cVmkZNhz3EC2Ui853ZIA6NIjWZjRSMrNBa0wHPEhrrGwzX5gfgqGvQzMJIJ0sJkwRlAjQ5vxChZhHE9qdabsx1PswCBEaZsx1+kbKLVA2yXF44BzWMANR0kagGJ0mDqD0i590O6MU6SHAt7bBGphzi2baWExzTn7Ml2YH9nsyIJaSRBidTMDgFNRpnMQQ0SAQTJ90gePaajkq6DZBh9pktDuzBexoym2V977s4kTuvGqc+s91IOb+sIBILSYtw6o1lG5sYEG8WBH3tNlNUgm0ARpHL8cknJDoCbTzCXAA8Du5GDCJps3QBe8ERrx/Hko62IygyAW3IJMNGhJJjSL9F4nbvrPa2W0Gtcdc7tJ17LRrF9Y6JwhKb+IHuqDodxGkQPCVxz7wdb2B7xaeawzanpxiKhl1V8jQA5R0hsBR4P08xLNKzujjPxW/8ATOuwN2qaXaYvr3X8fhzUdbEwLt8Ph/2vHejHp3TxUU6lqhAAiYcb2t3ea9S2jHu9kne6Sb6yeC5ZRcHTIbB8diHFwyjLbXKD/MQY79Ocwq3bbQaLzJPbpwSSSbOO86XmOYV6zDmTMnu/EdeSrvSelGHMAQHNiOZWmKXySJS2ZfV/W0fq4j+q5B7OvjaY44hg8agCLq/rqP1cR/Vcg9jn9Ppf/Jp/1QvQ/wAX/JZq1FkvqnTtgacGtHcn0jdw0E6dWi58/FPwEdsx/wD0qeRjf0UwILzbVoPeC4fdZeXJ7JIjR4z3BROqX0tzv4Ittcm0Dv8AkonAC8ceQQhme+sB0BkWac2/pIA/Gq8DWevdetMx7DmKmmmrflCzh5Xq4JPgilEfUcoHOXHOTCVtyZokcJRGz2S8cBfw/vCHR+y2+8eg8bn4BJdg9INNQpIylSECdUlqY2igaVI0qEKRpXKdgVRqkEEagyOo0W+7PxxrUqdT6NRjTa3vAE3718+Mcti9X+M9pgqcm9Mvp+BzN/lcPBcudasyy9WX+AaILTcse4d0yDyuT4IptNpkEa8uOo+CFoHLWc0CQ5oPKWmDPiUfVdxNuXkuWT3owHZyJyi0nXjfU+KiG0BGVrm2MFxG6DvtJB38xvUrKRi158eeq57LKRDZIcCNLQQZtvIkdCpTXsNiqVTlY6PdqMIdBAIzZQY1jtA+fBOxGKcHtcC2Mx0nR0gz3x4DgmYipnD2F2og6Zmh1pM9Qe5MqMdUa0FzWvNwNZIEOEDcDJB4gd7FZNUxJDhMwRFtbEkfFyIYWgXJFtCTPHQfi6GexsTmsMptNhMHT90uRDSGntCNwMTpO/5qBpnkvWF6RhjfYU3XcAXkTpNm346n+6yHGYm6996ycFkxTnB0h7WEnmBEaCAIFuazjEm5Xp4KUFRqkQOeuZk0lcWwUH7LxzqVRr2mCCCvorZePD6TH2Ic1rrb5Anhzsvmimbrc/VltD2uADSZNJ7mdAYc23efBcflR0mRM9Xntp8Rp8tVWelJnDk6XZabm4KstIBjhYGLW5lVfpJT/RnGIjJrr7zZ+a5MX3RmZXVP5+j9XE/1XIX0fbm2lRHHEs/qIhx/SaX1cR/VcoPRcTtShw/KQfBxPyXqv6v+TQ2DZ7R7EEm5L3c4c9106oYLSB+03l2gHbvqEKXZNOcNSvAyNJEDtFwm571JiGQyQR2e1p+yZPkD4ryW9kA7ml1pj4fjRQVXEWtqLRfhKLqDdfru4cFEZjmLx389+iEMzn1sUiGUCQNaosR+5qsycVrHrSwk4Zr4jLUE23ODt/WPFZI8r1PHfwNENcU1IlcW5YldbMo9hvMk/L5KmAXoqIyt+q0Dv0VQRE36A8RjTmMaSkhXUkldhxRCE9qYE8LmOgkatJ9UWL7VakeDagHTsO+0xZq1em9AMRlx1ITAqE0j/GIb/NlWORXFkTVxNjx7Q11J4Gjiwx+8IHxJRDQeEQd466BD7Qw00XAbhIvYFuuvf5qWhLmh24tDhPMT81576OU46SbzrqLRpoEXVqvcMuYtG8CxMG1xeLnf5LvswCO1fl+LrmYA74sd8ciD+NVAAmKwWjQ1sO7MaQXRJiIJiQJ3kFcbgc2RxlhbHZAEEsLmz2rgEOfobhwvYFG1XDfluN97ReRvQ1T2hcGt7OabzcgCS6d0j46zZWpWqFQYKJboCJF5/GmuqYyucgBuY1gW0keJPiu4fEHKS4tgH3gMoMAAiSdJkAyo8BJBGSIMR4GfPyUUxWUHpVsw4mnGQl4BLSO6WknWdx4hYvj8MWuIIgr6IxjSYgmO3YEAkgZhfQGGGCeMb5WUenFKma7ixoEBoIkkyWgy/g6546TN12+PLVGmNu6M/c1MReKw+XofjvCHNNdiZu1Q1pWt+pur+YxA1/OU+7suv5eRWSBq0L1X+lNPDufSrHLTqQ4PgnK8WvF4LSdNC0cSsc65QaREk2jWi6ba6aIH0iZGGqc8vk9vgdbclZ4d7XAPpvD2m4c1wINyQWxu1/AVd6S/4d9tzftNv5HxXn4vuv2YVRkbv8TT6Yn+qUJ6POjaDDwqVD4Nefkinf4qn/7P9Qqs2ZXjGTBs6oLbi8PY09JcF60vq/5NEb7s6jFKm02/Ns4fsj7vNB7Z23QwozV6rGCLBxl7vqsaJdv3Qsx2/wCt7EPlmGAw7B2cw7VUxacxENmBoJ5rwOKxr6ji97nPc65c4lzj1JuVww8Zt3IpQNC2z613ZQzDNIAsKtSC4gGBDLgSAJklWOxfWexzQMRTh3+ZT04S5mv+09yyTNKloVyF0/8AhGqofFG07dNLGYGu2lUbUOQvEG4cztgEG40i/FYbUVvRxpBBBII3gkHxCqa4hxWmHHwtAlRGuJJzBJHVaFBGDp9pvO55BWGLxgjLuknxQj6oaLf9oR9SU06HXtkrsSUkMkkBOE4JoTgoNSRqKwWINN7Xt1a4OHVpkeYQjVK0qGKj6MONa+nLJy1GhwOvZcBfwPxQuzc5plsxkcW87XjwIVV6CY/22ApcWA0yfqGGifqlvkrTCyKz2h05g18iInR0+I8F5r1aOOSpljSF90/tG95J87+CWYm4mCeW4X6CAkKYiTJ3yY48rjTwXW4gDhaIgXvEX7/NZBolpukCb67wSZtF1FVqmLdmAZfALosSGNmNALm1tDeJqFHMbCxvzF767+yUTUwzQ0zo6x75me5yVpMKZUikGky0ksLe2+XOaC5zSRmsyA0nsgRwG6QuJJOfMNzhl13hpb2XbrgfOLH2BJDjd1hIJ+jJGvNxPeF2owH3rkcTx5fjVNyTHwoEZSIsbg3O/QeGgCw70lwlXD42syo7O4Euk/TaYcDyJaZ6reKjrHkN/j8+i8B60Nil7GYuk2XUrVLT2J7JP1TIPIjcFv4s0p0+mOOjLq7swlt26nkdL8FHVwbsodlIB0MGD0O9em9XvpK3C4lzatqdYBjnEXbBJY420BNxzncF7v1o7R9ns4xBFSrSY0SHNAk1CWnmKZE8z39cpuM1CuzVzd1RijmrtJ0FWX5GHAEaG471W4uGGJvw+9ao0bL30d9PcTgnkU3B9MuzGi+7CTqRvYTxb3ytZb6RUsbgH1qVrAOYfeY7M3M1x8CDaQZ4gfPeZW3o/wCkT8NUJBOR4y1G7nNmZj9oG4PXiUTwqTUl2jCUbPSP/wAXT/8AZ+3PzVZshk4p/J2n8Z0VlnBxNMgyD+UkEaEEtIKr9if4p/JxPgXFa1oSdDMXRa4kVGEGTDhY98fNBf8Aht7XZx5/3XqcY0EiWyDadVR4zC5T2HAfuk3PQJ8HEakmQ0tm8lJU2M126DxGqhp7Ucz3p67u9WdDabD71ue5bQcHpkyUltFLX2S9unaHLXw+5VeKF17DE7QpMbmL29Bcnu1XltpbQFV+YNgRAm536pzjGPQQlJ9gbWSuggc1xz5TVgaji+U1dauuCdasdjUl3KkihEoTwmBOCzNh7SpGqIJ4Ugap6n9pSyvQJ3sqAdew+PBi9tjGxVpvmBPsyRp2gSPMLIPVxjvZ46mN1QOpwbCXCW/zBq1vHNBpuObtCHBu61/CAVw5Y1P9nLkVSD8MwkwNBJIOpE/jxRLaZixkNmDEG3WFFhXggPbIGWw3QRPwIsnDGy4yJAO/gf727lyNMhUFzADmg33SZta+5N9u6DOm75gDd+Oa67aLSRAO47/rdTzUYxzXEiwg69N/PQ8lJdr8klRxIFzbW1uI+Xgo7nfb4TJ11mJ6RO5L2V5kjeRAA3CL3gX/ALLvtWi5JJHXUGPu8eqXQ/2L27RydN546gm1/wCy7Ua10iJFxliQRBERvm4g81BWbIMGDxImBbuMXFvuU3tADEx/fQiPx8E0yb9GDenPo5+S4moxo7M5mfUddvhp1aVWbQ9KK1XCU8K8yym8vaTOazS0NngMzvHkFsHrM2D7fD+0aO3RkmN9MxmjpZ3TPxWF46qC4BvutsDx3k+K9fA1OKf4NOVnPy54blDiBy1vzQZKkeol0gJJKVxAHqPRrEg+zkwaXtBHEVCCCOGhHgp8PhKlCtUe4DK4OIINt8A7wbrzWzq5a8Rvt4/3XsDhaj2AOgNkgkmQCAdYnp1stYw5Izk+LOP2wyJNr/g23ILa4DgCN953GQFX1aeUx7p5+6eh3J4c6O00wN43d+hCra1IKT2gmrQBABG7VAVezIRrqge0ZdRFtDZV2Kd2ioyVRUOyurntFRpz9U1ZliSSSQA5gupaVPMSdzRJ7tPEwo26eSMqU8lEDe85j0+j9/etF0IDSTUlFlEgTwmJwWZqPCcEwJzUgC9n4s0qjKjdWOa8dWkEfBfQ7KtNzAQ7suAeLateAR3wfJfODSt09X+NFbAUd5ZNM30LCY6djL4rk8haTMcq1ZYbKr/mshBlrizTXLoORh0dys21pi0TbgDyvcaKrw8Cu8QDma14EzGWWGeehVlVIJnhl04XHz3rjkc5I2mM2pOhiLXMHnMXlcL4GkTe+/kOG+/3LgrySBYDeNfjpvTOeYzOpkCwM75j4woHZDUbmdebTBI4m/w5+ViPbhujZsBAMARu5b1HlGaSZyyDOl/+imVdoAWABa0k6d99wsfNPjYroLGIa4ggnX6N43QLaKKpQcTMNiSb390kA3B0/ELy+3PSplKCCS8QYBkA8oKqT6w8TUGVjADAEgGRz5aRJWsPHnL6opNPsuvS/ar6eHqAkSWlgMiJcCDA190nl4LBpieo+f8AZe/2kypE1HZi/NaZAMb9yz6sIceq9HDieNU+zSC+NjSU1dXFuUJJJJAHQV6LE7cLmtA7LQBDRZo6feV5xF4RkjtTA4KlJrolpdsMZii7SefBH4Ta8dk33Rr4Ksw1Mn3RAGrnGGjqfkLncmVMa1kilM76hs48mD6I8yqjKS2xNKQbt2tTY8CnrHaA0BtA66qsfWm5Qq6Cok7ZcdCK4kkkAkgkns48E0BPg8N7So1m7f0F3H4qba9aXkDQaD4KfYrYD3nWMo+Lvkq6u+XEq3qP7FHcv0QpJJLOyiQJwTAnBSbIeE4JkpwKQEjVqHqdxeYV6JJtlqtG6/5t9v8A61loK9L6v9r/AJPjqbvovmm7mHi38wascseUGjOfRr21ew6k+YyuyHgBUF++3ku4guImbW1vPXvUWOcatJ+7syOTgJFu5QV9s0xSY+o4DMGui0iDmPnI8VwJWkcZa4TE9m1jfxsZjvKgr40g6gCN5EnoOvx6ry+M9MCB+bi5OgA7hy52VFXqV8QZeSBzJFtwAXTHxJvslM9Ltf0vbT7FM5jvIO+8bt0qj/8AP4irOUBrTrAgcrofD4NgJgGo5tzpDebyeywc3FD4nbrAcrSar/8ALw/uj61ZwgfwNP1gu/F4UUvkVd9E7dntzD2hL3uNmNkk9AO07uSxW1KdLslwaf8AKpAVK08CAclM/WJP7qrK9WqQRUf7Gm7Wlhwczh/q1CS5/wDESENh9q0WNc2i3I6CJI7XIzvHLyXYlCHQqObY2m50A0xTMiAXl9WDvqu0HRoaNbXXl8Z77uqJo1SXODjcmSSZJ49dVDixey5ZW5NnWqUEgVJJJSISSSSAEjcJUY1kuJJmzBabak7vM9NUEugpp0FWEYnGOfawaNGts0d3HmboZJJIYkkkkCEkkkgBJxNk1JP0BYUcSBTgd/egSnUzu4pqcnaHFUNSXUlBQ5dlcSSLHgrqYupDJAVLh6xY4OGrSHDqDIUAK7KVCas0av6X167SG2DoNtY1shxgi45qhgRpPnyVfsLaTG4ce0qMphpLZddzt4y029p1iLmBzSftx1Q/o1Gf9bEAHvZT9wd4cV04vHhFWcEk7aLZhDG5gGhgt7V7slPuc73ujA4qvrbeDzlotdiHce1ToDrcPf3lg5IKpgg52fE1XVn/ALxMDkBrHgEsRthrBDIA3RC6U0vqJJIIr4R9QD8pqy0XFGnDKQ6NbA74nmocRtNtJsUwGDiBPjvVLidquO9V9TFE6lZyml2WotllitrucIznoYjuIVY+sTebqLMuLFzbNVFIka6TI1RjceALtk6RujggWN6qR7J3z1sU03WhNL2REriRCSyLEkkkgBJJLqBihJKVxACSSSQISSSSAEkkkgDoK6mpIHZ1JcSSHY9JJJIsTU5JJA0IJySSQwvZbAagkA9V6TEuIpuIMGNySS6sf1OPN9iPFsH5GwwJygzvkm5nivL1Ckkq9D9g5TSkksGaCSCSSkCSo68buCdFkkloiWQlJJJQyhJJJJAJIpJIASSSSAEkkkgBJJJIASSSSAEkkkgBJJJIE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6" descr="data:image/jpeg;base64,/9j/4AAQSkZJRgABAQAAAQABAAD/2wCEAAkGBhQSERUUEhIUFBQVFRQVGBQUFxUYFBcYFBgXFRQVFBcXHCYeGBojGhUVHy8gIycpLCwsFR4xNTAqNSYrLCkBCQoKDgwOGg8PGiokHBwsKSwpKSkpLCkpKSksKSwpKSkpKSksLCwpKSkpKSkpKSkpKSwpLCwpKSksKS0sLCksKf/AABEIAMIBAwMBIgACEQEDEQH/xAAcAAABBQEBAQAAAAAAAAAAAAAEAAIDBQcBBgj/xABGEAABAwIDBQQGBQoGAgMBAAABAAIRAyEEEjEFQVFhcSKBkaEGBxMyscFCcrLR8BQjJDNSYoKis+E0U2OSwvEVhHST0kP/xAAZAQADAQEBAAAAAAAAAAAAAAAAAQIDBAX/xAAoEQACAgICAgICAQUBAAAAAAAAAQIRAyESMQRBIjJRcYEUI0JhkRP/2gAMAwEAAhEDEQA/AMn9Hz+kUxMBzg0n63Z+a0xmw8t80xeMvlqsnoVC0gjUEEdRcLfsBhK9amyo1tQsqMa8G4BDgHC5gRdKUmuhZFs87hvR4PAd2zM6C2sGDHJSj0cZvB/ieB5SrvAbHcc7SWDK6O09oPde4kOuLKwb6OjfUYPqtqn/AIgealylfsy4nmW7ApDUN8XH4SpmbMpDc3uZ/wDqF6OnsNkkF1QxEQ1omd93GNCiqewqX+W49anyawfFNqQ1E8u3Ds3T5D71IKbR9Hz/ALL2FLZNMaUaffnd8XR5IhmFjRrG/VYwecSkoMfE8VSoz7tOegJ+aMw+yqpP6l4HHIY8YXsGsd+27/cR8E78jnW/W6pRofEpzt6mzDkU2MNVrbhwhsxrBJMT8F5yltV73O9qWFwiC2AIO6F7KhslhuWNJ7TSSBeCRF+iJp7Oa3RrR0AHwW3Kg4HiH1XEdlrnxubJnpAUH/jKrnZjTqNGQgboJBF5i9wtDNAKHE0W5THD4I5sOKPPM2U0NP5ozBOZ7hNuTDCfjdhCowtDWsne3NOoO830Gqv6zQQQBqD5hR03iB0Cj/YzydL0NA+mdI90TfqVMPQ+nvk+A+AlekfVQdXabQDEmN0EHfe8WgG/JFsNFcPRuk2+XhvO7TeqH0sptFFsEfrCNb/SXoq205Bnsi0ExGUwM7psNZg8BzXlvSB2akC27Q/LmEZZgnUauuSeGiYmzxGMbeh9Sp9t6q67Je7qrfGC9H6tX7blW1B23ITBGubZpD8ltaGsd/tE/jqrukQABGgA8FW7ZwjW4Y/nmud2G5W84FzKOwuKwrWDM6q8ixgQLaGTGog96nkiqJxXAXauMHZv9KfI/ehKe26LR/hsx+ucvz+CjqbfJILKVNkEECJbMEGfdzWJ8uCh5Ii0GY7Gg0ql7BjzO6zSdV471uUv0eiCwghzyCRchrWhwHK7T3BX2N2xVrNLXvBYfohrQOWknzXkvWFiaj2UzUc50e0guOkhpPSY8leLIpTSIm1Rk+JpcEFUCscQEBVXbMiDBiuLpXFys3EkkklYBlJb/wCrKs2rs6lMEszUzYfQPZ/lc1YCwLX/AFLbTIZXo8HMqDvBY77LPFSi5Hv8PSDcQ8bnsDv9pA+bvBWjaHLxVXjasVaT+ZYf4rD7RR4r8wEzMcacPGl2kf7SD/yKJZCBq1pgzofiC35pzcSgA+QlmHAIVmd2jHHuUrMFVO6OpCQyX2iTsQut2S7e4eZXHYWk336o8Wj+6LGDsrQXfWnxAPxlTflKHfiqDHEkF7SGxE6jNOsfurp29THuUvGPlKlzivYrRMKpOgJ6BJ1B7h7hv3IKr6S1PotYO5zvmEK/bNU61HDkA1vkGz5qXlihckXVPZ9QxMDTehKNBgY1zqrGdkTmcAZjSCdVTVMSXe85zvrFzvJx+ShIdJsZ7hrx8FDzr0Flxi8VQYxxa81XAWaJa08i7KQNf7KnrYoFoim1rvpPc9z5J1/NjKItYF264N5hxVJxY7S1u+Ad/IjxTqlEN954Cl5n6Jts7QfSbBdS9q7XNXdnaDxFMBrB4cLqs9KNqPqUQw5QwVA4NaAADBFuAubI6sQCRlLoEnl955aqm268ezERd3HWJBRHJJvYjxOJMuojlV+25AVf1h6o2t79LpU+05BVR+cPVdCZRpGKrHKBzau0qsQOIB7wAD5R4KTF0fcEfS+AJ+SnfhOyCdwBjoLjwlcTkFEbavVJtYfi6f7AagnkTv5qJ2UfSA6X7lIBNN/XwVF6aicMSNzgT/tcPmrYVmbz5+S8t6cbSaKQptJlxm14AmPx0W2BXkVEy6M5xIugKoRmIdzQVQr1ZMmCogKaU4lNKwZsJJJJKwD2L3Xqorn8vbTBA9q19O5gEgZx5s814RhVx6PbQNDEUqoMFlRjpHJwJ8pWN0Wz6L2vsNzaJcXAlpaYE8coM8pnuVkzZ9END3VDBAdqBYiRbVUlfEF7CC9zpBF3HhrwQezsR+bbaY7M77EgeULJ5vwRZ6XFOoBhDILoke8bi4Bm26E//wA4we5S+yPhKoXVjwTajyd/xWbzSAuqu3qmoawdZJ+PyQztp1nfTPcAPCBKrpGskdI+abpcT1JPzUPJJ+wDa9Sfec4kftOkFQuAFw3nYfgFD0qoM5XNJGsEE+S5+UySGuLiLGxi406wocmFoIeXE/2TatAb3d+vco2VSbATra/yUrMOT+14Ry3qLENOH3690BS06ZG4Dp+CpKGDIB79YP41UjG8z3D7yE7Ahaf+7fND4yzrE3p9Pde0CeX5wqwDRH0jHE69AELiqGYs+iCXtmBbsl3xZKqLQmDYinPtLE9lrpI+s2df3R4KTG0BoDDyCwTuDveMDgBM8guVcNAfqT7J1zN4zEcgJO6ymx9NrTne8t1aJeRreABaTExeYTtCAcXcOuIDQSGh0OmcrYJtobjiBdUfpDSin7rR2wBB/ZBBEGDu4bl6GtUDcrsocTEPMb4Ag5Yk5raDXjBpvSpp9mLWFXvu3+61g9oDPa3v0ulX7RQbh+dP1kZW9+l0q/bKEaPz38Y+IXUgNTxNM+0YJn9YeOjSPmnCm8xeLDgBpyRJLjWZMWZUPZH7RaCiKOHcWN3DKNegXntl0VdPDR2S+I0gDQ6fMdyccKzkecx5I2rhQ0hxOlj0PTgYPiuvwwteOpCVhRXfk4+iGWiJBOvAcVmvpftL2tR1xAJa2N4aYzcLuzdy0X0r2p7HDu9m6Hv7AibF0gu/haHO7gsex9YE2FhYdBYL0PEh3NmeT8FVW5oV5ROIdyQb11NjSGFcK6VxZMsSS7CSQwtiKoFCsRFIrJlG7+jeO9rhaL95ptBm92jK7zBRGBqFr3sAkB2abCA63/Fea9Wlcvwrm6+zqEaaB4Dhfrm8F6mnh8tds/TYd8QW3v3A+K45dtGb7CX1HRqY/Heo6YLol1o0j+6KFFodMmJ3Ak+OkKWs9rYNoLsom5Np0YCdAdVntgVlZzwSR7rQ23GSc/MQMsfiJ8Rh3BslrveAJvYTe+qlxj2uEFj8siSGVADvAlt+cKFuJaBADyOdOsfi0pknGUy4hxsAIE21InXoPNTOwgzaE8YJAO7cdYAE9FH+WGP1dTf7rYnmQ8iE5tdxiKNT+I0m/wDJTsNBGHw7miD895mJOsCBziVMKg07u/vQjK9QTApt6uc538rPmkyrVcY9oIOsMdu3e/G6NEUOwt9ctaXdkwAA2LuJMNAJ/eIHeo6eKeHZSQ5rQQSNS4ZZMCzGdsRru03tOGGpqVDEaNYIi4uGz5pjsK03y59PfLnfakBV8aFsK9q36IbO/fCiq1AS2HWa46QLlrhuH7ycGNgDLHCLdNNVO2gYnS2g4b5nu/ELPoCJwaW6HSCZOh1nkhsVW7JBdlkRa7ugEHMDvG8SETXaJgmI5ye+1tPgmsuDlBHWN1zvQnTEwMl5AkPdlvfIwTxNsw0No4qo9KKmai230zoSRoDv6gyrrEth4M3kQQXTYiRlFoO8njyCpPSGDRIBJDXgSeIGSAd8AAfw8ZW+N/JE2Z7W9+l9Wt9tyEoCcQB/qNH8wRdX9ZR+rX/qOQeEP6U0f6zfthdnr/pRsPtv0g3iKY0vEvP3BObiOy2AdADPK2ncgPbfnah0sweRO7quUAYOti7TS7jwXnSY+QU/GQSJbG8eUQhmY83E6b98bj8R3KI4YHURffPyTHU8txu8xvH44IRPJnn/AE1rk0230JPiLR5+KzXEuWi+nVYeya3iSZ6D4X8lnFZev4y/tIn2B1kK9E1YQ7graNURLicVwC6hlB2GwBc0GNfvXFa025QADoI8ElpRlzKdqnYUO1TMK5TpNF9U+PAr1KTjZ7A7vpn7nu8Fo+0qrAab2gdh4zRva6xmeUrFfQvHeyxtBx0Lww9H9j/l5LaccM1F2+R9m/wXJk+xEtBFZ95MCS1o6vcGDpdwUOMrtcKeUgj2lOSPARpPvbkP7cGkw7y6jPXOwnroVzE1oYdCKeRwgQRleCA694HS0cVmkZNhz3EC2Ui853ZIA6NIjWZjRSMrNBa0wHPEhrrGwzX5gfgqGvQzMJIJ0sJkwRlAjQ5vxChZhHE9qdabsx1PswCBEaZsx1+kbKLVA2yXF44BzWMANR0kagGJ0mDqD0i590O6MU6SHAt7bBGphzi2baWExzTn7Ml2YH9nsyIJaSRBidTMDgFNRpnMQQ0SAQTJ90gePaajkq6DZBh9pktDuzBexoym2V977s4kTuvGqc+s91IOb+sIBILSYtw6o1lG5sYEG8WBH3tNlNUgm0ARpHL8cknJDoCbTzCXAA8Du5GDCJps3QBe8ERrx/Hko62IygyAW3IJMNGhJJjSL9F4nbvrPa2W0Gtcdc7tJ17LRrF9Y6JwhKb+IHuqDodxGkQPCVxz7wdb2B7xaeawzanpxiKhl1V8jQA5R0hsBR4P08xLNKzujjPxW/8ATOuwN2qaXaYvr3X8fhzUdbEwLt8Ph/2vHejHp3TxUU6lqhAAiYcb2t3ea9S2jHu9kne6Sb6yeC5ZRcHTIbB8diHFwyjLbXKD/MQY79Ocwq3bbQaLzJPbpwSSSbOO86XmOYV6zDmTMnu/EdeSrvSelGHMAQHNiOZWmKXySJS2ZfV/W0fq4j+q5B7OvjaY44hg8agCLq/rqP1cR/Vcg9jn9Ppf/Jp/1QvQ/wAX/JZq1FkvqnTtgacGtHcn0jdw0E6dWi58/FPwEdsx/wD0qeRjf0UwILzbVoPeC4fdZeXJ7JIjR4z3BROqX0tzv4Ittcm0Dv8AkonAC8ceQQhme+sB0BkWac2/pIA/Gq8DWevdetMx7DmKmmmrflCzh5Xq4JPgilEfUcoHOXHOTCVtyZokcJRGz2S8cBfw/vCHR+y2+8eg8bn4BJdg9INNQpIylSECdUlqY2igaVI0qEKRpXKdgVRqkEEagyOo0W+7PxxrUqdT6NRjTa3vAE3718+Mcti9X+M9pgqcm9Mvp+BzN/lcPBcudasyy9WX+AaILTcse4d0yDyuT4IptNpkEa8uOo+CFoHLWc0CQ5oPKWmDPiUfVdxNuXkuWT3owHZyJyi0nXjfU+KiG0BGVrm2MFxG6DvtJB38xvUrKRi158eeq57LKRDZIcCNLQQZtvIkdCpTXsNiqVTlY6PdqMIdBAIzZQY1jtA+fBOxGKcHtcC2Mx0nR0gz3x4DgmYipnD2F2og6Zmh1pM9Qe5MqMdUa0FzWvNwNZIEOEDcDJB4gd7FZNUxJDhMwRFtbEkfFyIYWgXJFtCTPHQfi6GexsTmsMptNhMHT90uRDSGntCNwMTpO/5qBpnkvWF6RhjfYU3XcAXkTpNm346n+6yHGYm6996ycFkxTnB0h7WEnmBEaCAIFuazjEm5Xp4KUFRqkQOeuZk0lcWwUH7LxzqVRr2mCCCvorZePD6TH2Ic1rrb5Anhzsvmimbrc/VltD2uADSZNJ7mdAYc23efBcflR0mRM9Xntp8Rp8tVWelJnDk6XZabm4KstIBjhYGLW5lVfpJT/RnGIjJrr7zZ+a5MX3RmZXVP5+j9XE/1XIX0fbm2lRHHEs/qIhx/SaX1cR/VcoPRcTtShw/KQfBxPyXqv6v+TQ2DZ7R7EEm5L3c4c9106oYLSB+03l2gHbvqEKXZNOcNSvAyNJEDtFwm571JiGQyQR2e1p+yZPkD4ryW9kA7ml1pj4fjRQVXEWtqLRfhKLqDdfru4cFEZjmLx389+iEMzn1sUiGUCQNaosR+5qsycVrHrSwk4Zr4jLUE23ODt/WPFZI8r1PHfwNENcU1IlcW5YldbMo9hvMk/L5KmAXoqIyt+q0Dv0VQRE36A8RjTmMaSkhXUkldhxRCE9qYE8LmOgkatJ9UWL7VakeDagHTsO+0xZq1em9AMRlx1ITAqE0j/GIb/NlWORXFkTVxNjx7Q11J4Gjiwx+8IHxJRDQeEQd466BD7Qw00XAbhIvYFuuvf5qWhLmh24tDhPMT81576OU46SbzrqLRpoEXVqvcMuYtG8CxMG1xeLnf5LvswCO1fl+LrmYA74sd8ciD+NVAAmKwWjQ1sO7MaQXRJiIJiQJ3kFcbgc2RxlhbHZAEEsLmz2rgEOfobhwvYFG1XDfluN97ReRvQ1T2hcGt7OabzcgCS6d0j46zZWpWqFQYKJboCJF5/GmuqYyucgBuY1gW0keJPiu4fEHKS4tgH3gMoMAAiSdJkAyo8BJBGSIMR4GfPyUUxWUHpVsw4mnGQl4BLSO6WknWdx4hYvj8MWuIIgr6IxjSYgmO3YEAkgZhfQGGGCeMb5WUenFKma7ixoEBoIkkyWgy/g6546TN12+PLVGmNu6M/c1MReKw+XofjvCHNNdiZu1Q1pWt+pur+YxA1/OU+7suv5eRWSBq0L1X+lNPDufSrHLTqQ4PgnK8WvF4LSdNC0cSsc65QaREk2jWi6ba6aIH0iZGGqc8vk9vgdbclZ4d7XAPpvD2m4c1wINyQWxu1/AVd6S/4d9tzftNv5HxXn4vuv2YVRkbv8TT6Yn+qUJ6POjaDDwqVD4Nefkinf4qn/7P9Qqs2ZXjGTBs6oLbi8PY09JcF60vq/5NEb7s6jFKm02/Ns4fsj7vNB7Z23QwozV6rGCLBxl7vqsaJdv3Qsx2/wCt7EPlmGAw7B2cw7VUxacxENmBoJ5rwOKxr6ji97nPc65c4lzj1JuVww8Zt3IpQNC2z613ZQzDNIAsKtSC4gGBDLgSAJklWOxfWexzQMRTh3+ZT04S5mv+09yyTNKloVyF0/8AhGqofFG07dNLGYGu2lUbUOQvEG4cztgEG40i/FYbUVvRxpBBBII3gkHxCqa4hxWmHHwtAlRGuJJzBJHVaFBGDp9pvO55BWGLxgjLuknxQj6oaLf9oR9SU06HXtkrsSUkMkkBOE4JoTgoNSRqKwWINN7Xt1a4OHVpkeYQjVK0qGKj6MONa+nLJy1GhwOvZcBfwPxQuzc5plsxkcW87XjwIVV6CY/22ApcWA0yfqGGifqlvkrTCyKz2h05g18iInR0+I8F5r1aOOSpljSF90/tG95J87+CWYm4mCeW4X6CAkKYiTJ3yY48rjTwXW4gDhaIgXvEX7/NZBolpukCb67wSZtF1FVqmLdmAZfALosSGNmNALm1tDeJqFHMbCxvzF767+yUTUwzQ0zo6x75me5yVpMKZUikGky0ksLe2+XOaC5zSRmsyA0nsgRwG6QuJJOfMNzhl13hpb2XbrgfOLH2BJDjd1hIJ+jJGvNxPeF2owH3rkcTx5fjVNyTHwoEZSIsbg3O/QeGgCw70lwlXD42syo7O4Euk/TaYcDyJaZ6reKjrHkN/j8+i8B60Nil7GYuk2XUrVLT2J7JP1TIPIjcFv4s0p0+mOOjLq7swlt26nkdL8FHVwbsodlIB0MGD0O9em9XvpK3C4lzatqdYBjnEXbBJY420BNxzncF7v1o7R9ns4xBFSrSY0SHNAk1CWnmKZE8z39cpuM1CuzVzd1RijmrtJ0FWX5GHAEaG471W4uGGJvw+9ao0bL30d9PcTgnkU3B9MuzGi+7CTqRvYTxb3ytZb6RUsbgH1qVrAOYfeY7M3M1x8CDaQZ4gfPeZW3o/wCkT8NUJBOR4y1G7nNmZj9oG4PXiUTwqTUl2jCUbPSP/wAXT/8AZ+3PzVZshk4p/J2n8Z0VlnBxNMgyD+UkEaEEtIKr9if4p/JxPgXFa1oSdDMXRa4kVGEGTDhY98fNBf8Aht7XZx5/3XqcY0EiWyDadVR4zC5T2HAfuk3PQJ8HEakmQ0tm8lJU2M126DxGqhp7Ucz3p67u9WdDabD71ue5bQcHpkyUltFLX2S9unaHLXw+5VeKF17DE7QpMbmL29Bcnu1XltpbQFV+YNgRAm536pzjGPQQlJ9gbWSuggc1xz5TVgaji+U1dauuCdasdjUl3KkihEoTwmBOCzNh7SpGqIJ4Ugap6n9pSyvQJ3sqAdew+PBi9tjGxVpvmBPsyRp2gSPMLIPVxjvZ46mN1QOpwbCXCW/zBq1vHNBpuObtCHBu61/CAVw5Y1P9nLkVSD8MwkwNBJIOpE/jxRLaZixkNmDEG3WFFhXggPbIGWw3QRPwIsnDGy4yJAO/gf727lyNMhUFzADmg33SZta+5N9u6DOm75gDd+Oa67aLSRAO47/rdTzUYxzXEiwg69N/PQ8lJdr8klRxIFzbW1uI+Xgo7nfb4TJ11mJ6RO5L2V5kjeRAA3CL3gX/ALLvtWi5JJHXUGPu8eqXQ/2L27RydN546gm1/wCy7Ua10iJFxliQRBERvm4g81BWbIMGDxImBbuMXFvuU3tADEx/fQiPx8E0yb9GDenPo5+S4moxo7M5mfUddvhp1aVWbQ9KK1XCU8K8yym8vaTOazS0NngMzvHkFsHrM2D7fD+0aO3RkmN9MxmjpZ3TPxWF46qC4BvutsDx3k+K9fA1OKf4NOVnPy54blDiBy1vzQZKkeol0gJJKVxAHqPRrEg+zkwaXtBHEVCCCOGhHgp8PhKlCtUe4DK4OIINt8A7wbrzWzq5a8Rvt4/3XsDhaj2AOgNkgkmQCAdYnp1stYw5Izk+LOP2wyJNr/g23ILa4DgCN953GQFX1aeUx7p5+6eh3J4c6O00wN43d+hCra1IKT2gmrQBABG7VAVezIRrqge0ZdRFtDZV2Kd2ioyVRUOyurntFRpz9U1ZliSSSQA5gupaVPMSdzRJ7tPEwo26eSMqU8lEDe85j0+j9/etF0IDSTUlFlEgTwmJwWZqPCcEwJzUgC9n4s0qjKjdWOa8dWkEfBfQ7KtNzAQ7suAeLateAR3wfJfODSt09X+NFbAUd5ZNM30LCY6djL4rk8haTMcq1ZYbKr/mshBlrizTXLoORh0dys21pi0TbgDyvcaKrw8Cu8QDma14EzGWWGeehVlVIJnhl04XHz3rjkc5I2mM2pOhiLXMHnMXlcL4GkTe+/kOG+/3LgrySBYDeNfjpvTOeYzOpkCwM75j4woHZDUbmdebTBI4m/w5+ViPbhujZsBAMARu5b1HlGaSZyyDOl/+imVdoAWABa0k6d99wsfNPjYroLGIa4ggnX6N43QLaKKpQcTMNiSb390kA3B0/ELy+3PSplKCCS8QYBkA8oKqT6w8TUGVjADAEgGRz5aRJWsPHnL6opNPsuvS/ar6eHqAkSWlgMiJcCDA190nl4LBpieo+f8AZe/2kypE1HZi/NaZAMb9yz6sIceq9HDieNU+zSC+NjSU1dXFuUJJJJAHQV6LE7cLmtA7LQBDRZo6feV5xF4RkjtTA4KlJrolpdsMZii7SefBH4Ta8dk33Rr4Ksw1Mn3RAGrnGGjqfkLncmVMa1kilM76hs48mD6I8yqjKS2xNKQbt2tTY8CnrHaA0BtA66qsfWm5Qq6Cok7ZcdCK4kkkAkgkns48E0BPg8N7So1m7f0F3H4qba9aXkDQaD4KfYrYD3nWMo+Lvkq6u+XEq3qP7FHcv0QpJJLOyiQJwTAnBSbIeE4JkpwKQEjVqHqdxeYV6JJtlqtG6/5t9v8A61loK9L6v9r/AJPjqbvovmm7mHi38wascseUGjOfRr21ew6k+YyuyHgBUF++3ku4guImbW1vPXvUWOcatJ+7syOTgJFu5QV9s0xSY+o4DMGui0iDmPnI8VwJWkcZa4TE9m1jfxsZjvKgr40g6gCN5EnoOvx6ry+M9MCB+bi5OgA7hy52VFXqV8QZeSBzJFtwAXTHxJvslM9Ltf0vbT7FM5jvIO+8bt0qj/8AP4irOUBrTrAgcrofD4NgJgGo5tzpDebyeywc3FD4nbrAcrSar/8ALw/uj61ZwgfwNP1gu/F4UUvkVd9E7dntzD2hL3uNmNkk9AO07uSxW1KdLslwaf8AKpAVK08CAclM/WJP7qrK9WqQRUf7Gm7Wlhwczh/q1CS5/wDESENh9q0WNc2i3I6CJI7XIzvHLyXYlCHQqObY2m50A0xTMiAXl9WDvqu0HRoaNbXXl8Z77uqJo1SXODjcmSSZJ49dVDixey5ZW5NnWqUEgVJJJSISSSSAEjcJUY1kuJJmzBabak7vM9NUEugpp0FWEYnGOfawaNGts0d3HmboZJJIYkkkkCEkkkgBJxNk1JP0BYUcSBTgd/egSnUzu4pqcnaHFUNSXUlBQ5dlcSSLHgrqYupDJAVLh6xY4OGrSHDqDIUAK7KVCas0av6X167SG2DoNtY1shxgi45qhgRpPnyVfsLaTG4ce0qMphpLZddzt4y029p1iLmBzSftx1Q/o1Gf9bEAHvZT9wd4cV04vHhFWcEk7aLZhDG5gGhgt7V7slPuc73ujA4qvrbeDzlotdiHce1ToDrcPf3lg5IKpgg52fE1XVn/ALxMDkBrHgEsRthrBDIA3RC6U0vqJJIIr4R9QD8pqy0XFGnDKQ6NbA74nmocRtNtJsUwGDiBPjvVLidquO9V9TFE6lZyml2WotllitrucIznoYjuIVY+sTebqLMuLFzbNVFIka6TI1RjceALtk6RujggWN6qR7J3z1sU03WhNL2REriRCSyLEkkkgBJJLqBihJKVxACSSSQISSSSAEkkkgDoK6mpIHZ1JcSSHY9JJJIsTU5JJA0IJySSQwvZbAagkA9V6TEuIpuIMGNySS6sf1OPN9iPFsH5GwwJygzvkm5nivL1Ckkq9D9g5TSkksGaCSCSSkCSo68buCdFkkloiWQlJJJQyhJJJJAJIpJIASSSSAEkkkgBJJJIASSSSAEkkkgBJJJIE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8" descr="data:image/jpeg;base64,/9j/4AAQSkZJRgABAQAAAQABAAD/2wCEAAkGBhQSERUUEhIUFBQVFRQVGBQUFxUYFBcYFBgXFRQVFBcXHCYeGBojGhUVHy8gIycpLCwsFR4xNTAqNSYrLCkBCQoKDgwOGg8PGiokHBwsKSwpKSkpLCkpKSksKSwpKSkpKSksLCwpKSkpKSkpKSkpKSwpLCwpKSksKS0sLCksKf/AABEIAMIBAwMBIgACEQEDEQH/xAAcAAABBQEBAQAAAAAAAAAAAAAEAAIDBQcBBgj/xABGEAABAwIDBQQGBQoGAgMBAAABAAIRAyEEEjEFQVFhcSKBkaEGBxMyscFCcrLR8BQjJDNSYoKis+E0U2OSwvEVhHST0kP/xAAZAQADAQEBAAAAAAAAAAAAAAAAAQIDBAX/xAAoEQACAgICAgICAQUBAAAAAAAAAQIRAyESMQRBIjJRcYEUI0JhkRP/2gAMAwEAAhEDEQA/AMn9Hz+kUxMBzg0n63Z+a0xmw8t80xeMvlqsnoVC0gjUEEdRcLfsBhK9amyo1tQsqMa8G4BDgHC5gRdKUmuhZFs87hvR4PAd2zM6C2sGDHJSj0cZvB/ieB5SrvAbHcc7SWDK6O09oPde4kOuLKwb6OjfUYPqtqn/AIgealylfsy4nmW7ApDUN8XH4SpmbMpDc3uZ/wDqF6OnsNkkF1QxEQ1omd93GNCiqewqX+W49anyawfFNqQ1E8u3Ds3T5D71IKbR9Hz/ALL2FLZNMaUaffnd8XR5IhmFjRrG/VYwecSkoMfE8VSoz7tOegJ+aMw+yqpP6l4HHIY8YXsGsd+27/cR8E78jnW/W6pRofEpzt6mzDkU2MNVrbhwhsxrBJMT8F5yltV73O9qWFwiC2AIO6F7KhslhuWNJ7TSSBeCRF+iJp7Oa3RrR0AHwW3Kg4HiH1XEdlrnxubJnpAUH/jKrnZjTqNGQgboJBF5i9wtDNAKHE0W5THD4I5sOKPPM2U0NP5ozBOZ7hNuTDCfjdhCowtDWsne3NOoO830Gqv6zQQQBqD5hR03iB0Cj/YzydL0NA+mdI90TfqVMPQ+nvk+A+AlekfVQdXabQDEmN0EHfe8WgG/JFsNFcPRuk2+XhvO7TeqH0sptFFsEfrCNb/SXoq205Bnsi0ExGUwM7psNZg8BzXlvSB2akC27Q/LmEZZgnUauuSeGiYmzxGMbeh9Sp9t6q67Je7qrfGC9H6tX7blW1B23ITBGubZpD8ltaGsd/tE/jqrukQABGgA8FW7ZwjW4Y/nmud2G5W84FzKOwuKwrWDM6q8ixgQLaGTGog96nkiqJxXAXauMHZv9KfI/ehKe26LR/hsx+ucvz+CjqbfJILKVNkEECJbMEGfdzWJ8uCh5Ii0GY7Gg0ql7BjzO6zSdV471uUv0eiCwghzyCRchrWhwHK7T3BX2N2xVrNLXvBYfohrQOWknzXkvWFiaj2UzUc50e0guOkhpPSY8leLIpTSIm1Rk+JpcEFUCscQEBVXbMiDBiuLpXFys3EkkklYBlJb/wCrKs2rs6lMEszUzYfQPZ/lc1YCwLX/AFLbTIZXo8HMqDvBY77LPFSi5Hv8PSDcQ8bnsDv9pA+bvBWjaHLxVXjasVaT+ZYf4rD7RR4r8wEzMcacPGl2kf7SD/yKJZCBq1pgzofiC35pzcSgA+QlmHAIVmd2jHHuUrMFVO6OpCQyX2iTsQut2S7e4eZXHYWk336o8Wj+6LGDsrQXfWnxAPxlTflKHfiqDHEkF7SGxE6jNOsfurp29THuUvGPlKlzivYrRMKpOgJ6BJ1B7h7hv3IKr6S1PotYO5zvmEK/bNU61HDkA1vkGz5qXlihckXVPZ9QxMDTehKNBgY1zqrGdkTmcAZjSCdVTVMSXe85zvrFzvJx+ShIdJsZ7hrx8FDzr0Flxi8VQYxxa81XAWaJa08i7KQNf7KnrYoFoim1rvpPc9z5J1/NjKItYF264N5hxVJxY7S1u+Ad/IjxTqlEN954Cl5n6Jts7QfSbBdS9q7XNXdnaDxFMBrB4cLqs9KNqPqUQw5QwVA4NaAADBFuAubI6sQCRlLoEnl955aqm268ezERd3HWJBRHJJvYjxOJMuojlV+25AVf1h6o2t79LpU+05BVR+cPVdCZRpGKrHKBzau0qsQOIB7wAD5R4KTF0fcEfS+AJ+SnfhOyCdwBjoLjwlcTkFEbavVJtYfi6f7AagnkTv5qJ2UfSA6X7lIBNN/XwVF6aicMSNzgT/tcPmrYVmbz5+S8t6cbSaKQptJlxm14AmPx0W2BXkVEy6M5xIugKoRmIdzQVQr1ZMmCogKaU4lNKwZsJJJJKwD2L3Xqorn8vbTBA9q19O5gEgZx5s814RhVx6PbQNDEUqoMFlRjpHJwJ8pWN0Wz6L2vsNzaJcXAlpaYE8coM8pnuVkzZ9END3VDBAdqBYiRbVUlfEF7CC9zpBF3HhrwQezsR+bbaY7M77EgeULJ5vwRZ6XFOoBhDILoke8bi4Bm26E//wA4we5S+yPhKoXVjwTajyd/xWbzSAuqu3qmoawdZJ+PyQztp1nfTPcAPCBKrpGskdI+abpcT1JPzUPJJ+wDa9Sfec4kftOkFQuAFw3nYfgFD0qoM5XNJGsEE+S5+UySGuLiLGxi406wocmFoIeXE/2TatAb3d+vco2VSbATra/yUrMOT+14Ry3qLENOH3690BS06ZG4Dp+CpKGDIB79YP41UjG8z3D7yE7Ahaf+7fND4yzrE3p9Pde0CeX5wqwDRH0jHE69AELiqGYs+iCXtmBbsl3xZKqLQmDYinPtLE9lrpI+s2df3R4KTG0BoDDyCwTuDveMDgBM8guVcNAfqT7J1zN4zEcgJO6ymx9NrTne8t1aJeRreABaTExeYTtCAcXcOuIDQSGh0OmcrYJtobjiBdUfpDSin7rR2wBB/ZBBEGDu4bl6GtUDcrsocTEPMb4Ag5Yk5raDXjBpvSpp9mLWFXvu3+61g9oDPa3v0ulX7RQbh+dP1kZW9+l0q/bKEaPz38Y+IXUgNTxNM+0YJn9YeOjSPmnCm8xeLDgBpyRJLjWZMWZUPZH7RaCiKOHcWN3DKNegXntl0VdPDR2S+I0gDQ6fMdyccKzkecx5I2rhQ0hxOlj0PTgYPiuvwwteOpCVhRXfk4+iGWiJBOvAcVmvpftL2tR1xAJa2N4aYzcLuzdy0X0r2p7HDu9m6Hv7AibF0gu/haHO7gsex9YE2FhYdBYL0PEh3NmeT8FVW5oV5ROIdyQb11NjSGFcK6VxZMsSS7CSQwtiKoFCsRFIrJlG7+jeO9rhaL95ptBm92jK7zBRGBqFr3sAkB2abCA63/Fea9Wlcvwrm6+zqEaaB4Dhfrm8F6mnh8tds/TYd8QW3v3A+K45dtGb7CX1HRqY/Heo6YLol1o0j+6KFFodMmJ3Ak+OkKWs9rYNoLsom5Np0YCdAdVntgVlZzwSR7rQ23GSc/MQMsfiJ8Rh3BslrveAJvYTe+qlxj2uEFj8siSGVADvAlt+cKFuJaBADyOdOsfi0pknGUy4hxsAIE21InXoPNTOwgzaE8YJAO7cdYAE9FH+WGP1dTf7rYnmQ8iE5tdxiKNT+I0m/wDJTsNBGHw7miD895mJOsCBziVMKg07u/vQjK9QTApt6uc538rPmkyrVcY9oIOsMdu3e/G6NEUOwt9ctaXdkwAA2LuJMNAJ/eIHeo6eKeHZSQ5rQQSNS4ZZMCzGdsRru03tOGGpqVDEaNYIi4uGz5pjsK03y59PfLnfakBV8aFsK9q36IbO/fCiq1AS2HWa46QLlrhuH7ycGNgDLHCLdNNVO2gYnS2g4b5nu/ELPoCJwaW6HSCZOh1nkhsVW7JBdlkRa7ugEHMDvG8SETXaJgmI5ye+1tPgmsuDlBHWN1zvQnTEwMl5AkPdlvfIwTxNsw0No4qo9KKmai230zoSRoDv6gyrrEth4M3kQQXTYiRlFoO8njyCpPSGDRIBJDXgSeIGSAd8AAfw8ZW+N/JE2Z7W9+l9Wt9tyEoCcQB/qNH8wRdX9ZR+rX/qOQeEP6U0f6zfthdnr/pRsPtv0g3iKY0vEvP3BObiOy2AdADPK2ncgPbfnah0sweRO7quUAYOti7TS7jwXnSY+QU/GQSJbG8eUQhmY83E6b98bj8R3KI4YHURffPyTHU8txu8xvH44IRPJnn/AE1rk0230JPiLR5+KzXEuWi+nVYeya3iSZ6D4X8lnFZev4y/tIn2B1kK9E1YQ7graNURLicVwC6hlB2GwBc0GNfvXFa025QADoI8ElpRlzKdqnYUO1TMK5TpNF9U+PAr1KTjZ7A7vpn7nu8Fo+0qrAab2gdh4zRva6xmeUrFfQvHeyxtBx0Lww9H9j/l5LaccM1F2+R9m/wXJk+xEtBFZ95MCS1o6vcGDpdwUOMrtcKeUgj2lOSPARpPvbkP7cGkw7y6jPXOwnroVzE1oYdCKeRwgQRleCA694HS0cVmkZNhz3EC2Ui853ZIA6NIjWZjRSMrNBa0wHPEhrrGwzX5gfgqGvQzMJIJ0sJkwRlAjQ5vxChZhHE9qdabsx1PswCBEaZsx1+kbKLVA2yXF44BzWMANR0kagGJ0mDqD0i590O6MU6SHAt7bBGphzi2baWExzTn7Ml2YH9nsyIJaSRBidTMDgFNRpnMQQ0SAQTJ90gePaajkq6DZBh9pktDuzBexoym2V977s4kTuvGqc+s91IOb+sIBILSYtw6o1lG5sYEG8WBH3tNlNUgm0ARpHL8cknJDoCbTzCXAA8Du5GDCJps3QBe8ERrx/Hko62IygyAW3IJMNGhJJjSL9F4nbvrPa2W0Gtcdc7tJ17LRrF9Y6JwhKb+IHuqDodxGkQPCVxz7wdb2B7xaeawzanpxiKhl1V8jQA5R0hsBR4P08xLNKzujjPxW/8ATOuwN2qaXaYvr3X8fhzUdbEwLt8Ph/2vHejHp3TxUU6lqhAAiYcb2t3ea9S2jHu9kne6Sb6yeC5ZRcHTIbB8diHFwyjLbXKD/MQY79Ocwq3bbQaLzJPbpwSSSbOO86XmOYV6zDmTMnu/EdeSrvSelGHMAQHNiOZWmKXySJS2ZfV/W0fq4j+q5B7OvjaY44hg8agCLq/rqP1cR/Vcg9jn9Ppf/Jp/1QvQ/wAX/JZq1FkvqnTtgacGtHcn0jdw0E6dWi58/FPwEdsx/wD0qeRjf0UwILzbVoPeC4fdZeXJ7JIjR4z3BROqX0tzv4Ittcm0Dv8AkonAC8ceQQhme+sB0BkWac2/pIA/Gq8DWevdetMx7DmKmmmrflCzh5Xq4JPgilEfUcoHOXHOTCVtyZokcJRGz2S8cBfw/vCHR+y2+8eg8bn4BJdg9INNQpIylSECdUlqY2igaVI0qEKRpXKdgVRqkEEagyOo0W+7PxxrUqdT6NRjTa3vAE3718+Mcti9X+M9pgqcm9Mvp+BzN/lcPBcudasyy9WX+AaILTcse4d0yDyuT4IptNpkEa8uOo+CFoHLWc0CQ5oPKWmDPiUfVdxNuXkuWT3owHZyJyi0nXjfU+KiG0BGVrm2MFxG6DvtJB38xvUrKRi158eeq57LKRDZIcCNLQQZtvIkdCpTXsNiqVTlY6PdqMIdBAIzZQY1jtA+fBOxGKcHtcC2Mx0nR0gz3x4DgmYipnD2F2og6Zmh1pM9Qe5MqMdUa0FzWvNwNZIEOEDcDJB4gd7FZNUxJDhMwRFtbEkfFyIYWgXJFtCTPHQfi6GexsTmsMptNhMHT90uRDSGntCNwMTpO/5qBpnkvWF6RhjfYU3XcAXkTpNm346n+6yHGYm6996ycFkxTnB0h7WEnmBEaCAIFuazjEm5Xp4KUFRqkQOeuZk0lcWwUH7LxzqVRr2mCCCvorZePD6TH2Ic1rrb5Anhzsvmimbrc/VltD2uADSZNJ7mdAYc23efBcflR0mRM9Xntp8Rp8tVWelJnDk6XZabm4KstIBjhYGLW5lVfpJT/RnGIjJrr7zZ+a5MX3RmZXVP5+j9XE/1XIX0fbm2lRHHEs/qIhx/SaX1cR/VcoPRcTtShw/KQfBxPyXqv6v+TQ2DZ7R7EEm5L3c4c9106oYLSB+03l2gHbvqEKXZNOcNSvAyNJEDtFwm571JiGQyQR2e1p+yZPkD4ryW9kA7ml1pj4fjRQVXEWtqLRfhKLqDdfru4cFEZjmLx389+iEMzn1sUiGUCQNaosR+5qsycVrHrSwk4Zr4jLUE23ODt/WPFZI8r1PHfwNENcU1IlcW5YldbMo9hvMk/L5KmAXoqIyt+q0Dv0VQRE36A8RjTmMaSkhXUkldhxRCE9qYE8LmOgkatJ9UWL7VakeDagHTsO+0xZq1em9AMRlx1ITAqE0j/GIb/NlWORXFkTVxNjx7Q11J4Gjiwx+8IHxJRDQeEQd466BD7Qw00XAbhIvYFuuvf5qWhLmh24tDhPMT81576OU46SbzrqLRpoEXVqvcMuYtG8CxMG1xeLnf5LvswCO1fl+LrmYA74sd8ciD+NVAAmKwWjQ1sO7MaQXRJiIJiQJ3kFcbgc2RxlhbHZAEEsLmz2rgEOfobhwvYFG1XDfluN97ReRvQ1T2hcGt7OabzcgCS6d0j46zZWpWqFQYKJboCJF5/GmuqYyucgBuY1gW0keJPiu4fEHKS4tgH3gMoMAAiSdJkAyo8BJBGSIMR4GfPyUUxWUHpVsw4mnGQl4BLSO6WknWdx4hYvj8MWuIIgr6IxjSYgmO3YEAkgZhfQGGGCeMb5WUenFKma7ixoEBoIkkyWgy/g6546TN12+PLVGmNu6M/c1MReKw+XofjvCHNNdiZu1Q1pWt+pur+YxA1/OU+7suv5eRWSBq0L1X+lNPDufSrHLTqQ4PgnK8WvF4LSdNC0cSsc65QaREk2jWi6ba6aIH0iZGGqc8vk9vgdbclZ4d7XAPpvD2m4c1wINyQWxu1/AVd6S/4d9tzftNv5HxXn4vuv2YVRkbv8TT6Yn+qUJ6POjaDDwqVD4Nefkinf4qn/7P9Qqs2ZXjGTBs6oLbi8PY09JcF60vq/5NEb7s6jFKm02/Ns4fsj7vNB7Z23QwozV6rGCLBxl7vqsaJdv3Qsx2/wCt7EPlmGAw7B2cw7VUxacxENmBoJ5rwOKxr6ji97nPc65c4lzj1JuVww8Zt3IpQNC2z613ZQzDNIAsKtSC4gGBDLgSAJklWOxfWexzQMRTh3+ZT04S5mv+09yyTNKloVyF0/8AhGqofFG07dNLGYGu2lUbUOQvEG4cztgEG40i/FYbUVvRxpBBBII3gkHxCqa4hxWmHHwtAlRGuJJzBJHVaFBGDp9pvO55BWGLxgjLuknxQj6oaLf9oR9SU06HXtkrsSUkMkkBOE4JoTgoNSRqKwWINN7Xt1a4OHVpkeYQjVK0qGKj6MONa+nLJy1GhwOvZcBfwPxQuzc5plsxkcW87XjwIVV6CY/22ApcWA0yfqGGifqlvkrTCyKz2h05g18iInR0+I8F5r1aOOSpljSF90/tG95J87+CWYm4mCeW4X6CAkKYiTJ3yY48rjTwXW4gDhaIgXvEX7/NZBolpukCb67wSZtF1FVqmLdmAZfALosSGNmNALm1tDeJqFHMbCxvzF767+yUTUwzQ0zo6x75me5yVpMKZUikGky0ksLe2+XOaC5zSRmsyA0nsgRwG6QuJJOfMNzhl13hpb2XbrgfOLH2BJDjd1hIJ+jJGvNxPeF2owH3rkcTx5fjVNyTHwoEZSIsbg3O/QeGgCw70lwlXD42syo7O4Euk/TaYcDyJaZ6reKjrHkN/j8+i8B60Nil7GYuk2XUrVLT2J7JP1TIPIjcFv4s0p0+mOOjLq7swlt26nkdL8FHVwbsodlIB0MGD0O9em9XvpK3C4lzatqdYBjnEXbBJY420BNxzncF7v1o7R9ns4xBFSrSY0SHNAk1CWnmKZE8z39cpuM1CuzVzd1RijmrtJ0FWX5GHAEaG471W4uGGJvw+9ao0bL30d9PcTgnkU3B9MuzGi+7CTqRvYTxb3ytZb6RUsbgH1qVrAOYfeY7M3M1x8CDaQZ4gfPeZW3o/wCkT8NUJBOR4y1G7nNmZj9oG4PXiUTwqTUl2jCUbPSP/wAXT/8AZ+3PzVZshk4p/J2n8Z0VlnBxNMgyD+UkEaEEtIKr9if4p/JxPgXFa1oSdDMXRa4kVGEGTDhY98fNBf8Aht7XZx5/3XqcY0EiWyDadVR4zC5T2HAfuk3PQJ8HEakmQ0tm8lJU2M126DxGqhp7Ucz3p67u9WdDabD71ue5bQcHpkyUltFLX2S9unaHLXw+5VeKF17DE7QpMbmL29Bcnu1XltpbQFV+YNgRAm536pzjGPQQlJ9gbWSuggc1xz5TVgaji+U1dauuCdasdjUl3KkihEoTwmBOCzNh7SpGqIJ4Ugap6n9pSyvQJ3sqAdew+PBi9tjGxVpvmBPsyRp2gSPMLIPVxjvZ46mN1QOpwbCXCW/zBq1vHNBpuObtCHBu61/CAVw5Y1P9nLkVSD8MwkwNBJIOpE/jxRLaZixkNmDEG3WFFhXggPbIGWw3QRPwIsnDGy4yJAO/gf727lyNMhUFzADmg33SZta+5N9u6DOm75gDd+Oa67aLSRAO47/rdTzUYxzXEiwg69N/PQ8lJdr8klRxIFzbW1uI+Xgo7nfb4TJ11mJ6RO5L2V5kjeRAA3CL3gX/ALLvtWi5JJHXUGPu8eqXQ/2L27RydN546gm1/wCy7Ua10iJFxliQRBERvm4g81BWbIMGDxImBbuMXFvuU3tADEx/fQiPx8E0yb9GDenPo5+S4moxo7M5mfUddvhp1aVWbQ9KK1XCU8K8yym8vaTOazS0NngMzvHkFsHrM2D7fD+0aO3RkmN9MxmjpZ3TPxWF46qC4BvutsDx3k+K9fA1OKf4NOVnPy54blDiBy1vzQZKkeol0gJJKVxAHqPRrEg+zkwaXtBHEVCCCOGhHgp8PhKlCtUe4DK4OIINt8A7wbrzWzq5a8Rvt4/3XsDhaj2AOgNkgkmQCAdYnp1stYw5Izk+LOP2wyJNr/g23ILa4DgCN953GQFX1aeUx7p5+6eh3J4c6O00wN43d+hCra1IKT2gmrQBABG7VAVezIRrqge0ZdRFtDZV2Kd2ioyVRUOyurntFRpz9U1ZliSSSQA5gupaVPMSdzRJ7tPEwo26eSMqU8lEDe85j0+j9/etF0IDSTUlFlEgTwmJwWZqPCcEwJzUgC9n4s0qjKjdWOa8dWkEfBfQ7KtNzAQ7suAeLateAR3wfJfODSt09X+NFbAUd5ZNM30LCY6djL4rk8haTMcq1ZYbKr/mshBlrizTXLoORh0dys21pi0TbgDyvcaKrw8Cu8QDma14EzGWWGeehVlVIJnhl04XHz3rjkc5I2mM2pOhiLXMHnMXlcL4GkTe+/kOG+/3LgrySBYDeNfjpvTOeYzOpkCwM75j4woHZDUbmdebTBI4m/w5+ViPbhujZsBAMARu5b1HlGaSZyyDOl/+imVdoAWABa0k6d99wsfNPjYroLGIa4ggnX6N43QLaKKpQcTMNiSb390kA3B0/ELy+3PSplKCCS8QYBkA8oKqT6w8TUGVjADAEgGRz5aRJWsPHnL6opNPsuvS/ar6eHqAkSWlgMiJcCDA190nl4LBpieo+f8AZe/2kypE1HZi/NaZAMb9yz6sIceq9HDieNU+zSC+NjSU1dXFuUJJJJAHQV6LE7cLmtA7LQBDRZo6feV5xF4RkjtTA4KlJrolpdsMZii7SefBH4Ta8dk33Rr4Ksw1Mn3RAGrnGGjqfkLncmVMa1kilM76hs48mD6I8yqjKS2xNKQbt2tTY8CnrHaA0BtA66qsfWm5Qq6Cok7ZcdCK4kkkAkgkns48E0BPg8N7So1m7f0F3H4qba9aXkDQaD4KfYrYD3nWMo+Lvkq6u+XEq3qP7FHcv0QpJJLOyiQJwTAnBSbIeE4JkpwKQEjVqHqdxeYV6JJtlqtG6/5t9v8A61loK9L6v9r/AJPjqbvovmm7mHi38wascseUGjOfRr21ew6k+YyuyHgBUF++3ku4guImbW1vPXvUWOcatJ+7syOTgJFu5QV9s0xSY+o4DMGui0iDmPnI8VwJWkcZa4TE9m1jfxsZjvKgr40g6gCN5EnoOvx6ry+M9MCB+bi5OgA7hy52VFXqV8QZeSBzJFtwAXTHxJvslM9Ltf0vbT7FM5jvIO+8bt0qj/8AP4irOUBrTrAgcrofD4NgJgGo5tzpDebyeywc3FD4nbrAcrSar/8ALw/uj61ZwgfwNP1gu/F4UUvkVd9E7dntzD2hL3uNmNkk9AO07uSxW1KdLslwaf8AKpAVK08CAclM/WJP7qrK9WqQRUf7Gm7Wlhwczh/q1CS5/wDESENh9q0WNc2i3I6CJI7XIzvHLyXYlCHQqObY2m50A0xTMiAXl9WDvqu0HRoaNbXXl8Z77uqJo1SXODjcmSSZJ49dVDixey5ZW5NnWqUEgVJJJSISSSSAEjcJUY1kuJJmzBabak7vM9NUEugpp0FWEYnGOfawaNGts0d3HmboZJJIYkkkkCEkkkgBJxNk1JP0BYUcSBTgd/egSnUzu4pqcnaHFUNSXUlBQ5dlcSSLHgrqYupDJAVLh6xY4OGrSHDqDIUAK7KVCas0av6X167SG2DoNtY1shxgi45qhgRpPnyVfsLaTG4ce0qMphpLZddzt4y029p1iLmBzSftx1Q/o1Gf9bEAHvZT9wd4cV04vHhFWcEk7aLZhDG5gGhgt7V7slPuc73ujA4qvrbeDzlotdiHce1ToDrcPf3lg5IKpgg52fE1XVn/ALxMDkBrHgEsRthrBDIA3RC6U0vqJJIIr4R9QD8pqy0XFGnDKQ6NbA74nmocRtNtJsUwGDiBPjvVLidquO9V9TFE6lZyml2WotllitrucIznoYjuIVY+sTebqLMuLFzbNVFIka6TI1RjceALtk6RujggWN6qR7J3z1sU03WhNL2REriRCSyLEkkkgBJJLqBihJKVxACSSSQISSSSAEkkkgDoK6mpIHZ1JcSSHY9JJJIsTU5JJA0IJySSQwvZbAagkA9V6TEuIpuIMGNySS6sf1OPN9iPFsH5GwwJygzvkm5nivL1Ckkq9D9g5TSkksGaCSCSSkCSo68buCdFkkloiWQlJJJQyhJJJJAJIpJIASSSSAEkkkgBJJJIASSSSAEkkkgBJJJIE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52" name="Picture 12" descr="https://encrypted-tbn2.gstatic.com/images?q=tbn:ANd9GcTdA8anCo6XngqjUIkLlCBoexUxcGJwigrMIQxySifLyNFboGZ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51" y="312737"/>
            <a:ext cx="3251588" cy="216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2.bp.blogspot.com/-TiRXS07Yv-4/T64Am7A3z1I/AAAAAAAABCM/Lnh4xDjq5lQ/s1600/downsized_050412130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2974706" cy="22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encrypted-tbn3.gstatic.com/images?q=tbn:ANd9GcRVyFInrnNNuWoCX9b06u5XG1qpq6bJBCPhqw1N1lU62KOsZl0Gy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2978537" cy="22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14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b="1" dirty="0" smtClean="0">
                <a:solidFill>
                  <a:schemeClr val="accent1"/>
                </a:solidFill>
              </a:rPr>
              <a:t>PROXIES FOR ENGAGEMENT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time to task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time to first mathematical notation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amount of discussion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eagerness to start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participation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persistence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knowledge mobility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non-linearity of work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dirty="0" smtClean="0"/>
              <a:t>EFFECT ON STUDENTS</a:t>
            </a:r>
            <a:endParaRPr lang="en-CA" dirty="0"/>
          </a:p>
        </p:txBody>
      </p:sp>
      <p:sp>
        <p:nvSpPr>
          <p:cNvPr id="2" name="Right Bracket 1"/>
          <p:cNvSpPr/>
          <p:nvPr/>
        </p:nvSpPr>
        <p:spPr bwMode="auto">
          <a:xfrm>
            <a:off x="4249080" y="1988840"/>
            <a:ext cx="288032" cy="2448272"/>
          </a:xfrm>
          <a:prstGeom prst="rightBracket">
            <a:avLst>
              <a:gd name="adj" fmla="val 92143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0913" y="2982143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0 - 3</a:t>
            </a:r>
            <a:endParaRPr lang="en-CA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01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425028"/>
              </p:ext>
            </p:extLst>
          </p:nvPr>
        </p:nvGraphicFramePr>
        <p:xfrm>
          <a:off x="251520" y="764704"/>
          <a:ext cx="7849496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253064"/>
                <a:gridCol w="1253064"/>
                <a:gridCol w="1253064"/>
                <a:gridCol w="1253064"/>
                <a:gridCol w="1253064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vertical</a:t>
                      </a:r>
                      <a:r>
                        <a:rPr lang="en-CA" sz="1600" baseline="0" dirty="0" smtClean="0"/>
                        <a:t> non-perm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horizontal</a:t>
                      </a:r>
                      <a:r>
                        <a:rPr lang="en-CA" sz="1600" baseline="0" dirty="0" smtClean="0"/>
                        <a:t> non-perm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vertical permanent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horizontal permanent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notebook</a:t>
                      </a:r>
                      <a:endParaRPr lang="en-CA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 (groups)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8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time</a:t>
                      </a:r>
                      <a:r>
                        <a:rPr lang="en-CA" baseline="0" dirty="0" smtClean="0"/>
                        <a:t> to task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12.8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13.2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12.1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14.1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13.0 sec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first notation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</a:t>
                      </a:r>
                      <a:r>
                        <a:rPr lang="en-CA" baseline="0" dirty="0" smtClean="0"/>
                        <a:t>.3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23.5</a:t>
                      </a:r>
                      <a:r>
                        <a:rPr lang="en-CA" baseline="0" dirty="0" smtClean="0"/>
                        <a:t>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2.4 min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2.1 min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18.2</a:t>
                      </a:r>
                      <a:r>
                        <a:rPr lang="en-CA" baseline="0" dirty="0" smtClean="0"/>
                        <a:t> sec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discussion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0.6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eagerness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participation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persistence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1.9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mobility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1.2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non-linearity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0.8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dirty="0"/>
              <a:t>EFFECT ON STUDENTS</a:t>
            </a:r>
          </a:p>
        </p:txBody>
      </p:sp>
    </p:spTree>
    <p:extLst>
      <p:ext uri="{BB962C8B-B14F-4D97-AF65-F5344CB8AC3E}">
        <p14:creationId xmlns:p14="http://schemas.microsoft.com/office/powerpoint/2010/main" val="2106911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701687"/>
              </p:ext>
            </p:extLst>
          </p:nvPr>
        </p:nvGraphicFramePr>
        <p:xfrm>
          <a:off x="251520" y="764704"/>
          <a:ext cx="7849496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253064"/>
                <a:gridCol w="1253064"/>
                <a:gridCol w="1253064"/>
                <a:gridCol w="1253064"/>
                <a:gridCol w="1253064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vertical</a:t>
                      </a:r>
                      <a:r>
                        <a:rPr lang="en-CA" sz="1600" baseline="0" dirty="0" smtClean="0"/>
                        <a:t> non-perm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horizontal</a:t>
                      </a:r>
                      <a:r>
                        <a:rPr lang="en-CA" sz="1600" baseline="0" dirty="0" smtClean="0"/>
                        <a:t> non-perm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vertical permanent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horizontal permanent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notebook</a:t>
                      </a:r>
                      <a:endParaRPr lang="en-CA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 (groups)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8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time</a:t>
                      </a:r>
                      <a:r>
                        <a:rPr lang="en-CA" baseline="0" dirty="0" smtClean="0"/>
                        <a:t> to task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12.8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13.2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12.1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14.1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13.0 sec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first notation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</a:t>
                      </a:r>
                      <a:r>
                        <a:rPr lang="en-CA" baseline="0" dirty="0" smtClean="0"/>
                        <a:t>.3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23.5</a:t>
                      </a:r>
                      <a:r>
                        <a:rPr lang="en-CA" baseline="0" dirty="0" smtClean="0"/>
                        <a:t>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2.4 min</a:t>
                      </a:r>
                      <a:endParaRPr lang="en-CA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2.1 min</a:t>
                      </a:r>
                      <a:endParaRPr lang="en-CA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18.2</a:t>
                      </a:r>
                      <a:r>
                        <a:rPr lang="en-CA" baseline="0" dirty="0" smtClean="0"/>
                        <a:t> sec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discussion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2.8</a:t>
                      </a:r>
                      <a:endParaRPr lang="en-C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0.6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eagerness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3.0</a:t>
                      </a:r>
                      <a:endParaRPr lang="en-C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participation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2.8</a:t>
                      </a:r>
                      <a:endParaRPr lang="en-C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persistence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2.6</a:t>
                      </a:r>
                      <a:endParaRPr lang="en-C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2.6</a:t>
                      </a:r>
                      <a:endParaRPr lang="en-C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1.9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mobility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2.5</a:t>
                      </a:r>
                      <a:endParaRPr lang="en-C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1.2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non-linearity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2.7</a:t>
                      </a:r>
                      <a:endParaRPr lang="en-C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2.9</a:t>
                      </a:r>
                      <a:endParaRPr lang="en-C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0.8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dirty="0"/>
              <a:t>EFFECT ON STUDENTS</a:t>
            </a:r>
          </a:p>
        </p:txBody>
      </p:sp>
    </p:spTree>
    <p:extLst>
      <p:ext uri="{BB962C8B-B14F-4D97-AF65-F5344CB8AC3E}">
        <p14:creationId xmlns:p14="http://schemas.microsoft.com/office/powerpoint/2010/main" val="1431856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http://photo.elsoar.com/wp-content/images/Happy-group-of-kid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15668"/>
            <a:ext cx="6200246" cy="410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232974"/>
            <a:ext cx="8153400" cy="762000"/>
          </a:xfrm>
        </p:spPr>
        <p:txBody>
          <a:bodyPr/>
          <a:lstStyle/>
          <a:p>
            <a:r>
              <a:rPr lang="en-CA" dirty="0"/>
              <a:t>VISIBLY RANDOM </a:t>
            </a:r>
            <a:r>
              <a:rPr lang="en-CA" dirty="0" smtClean="0"/>
              <a:t>GROUPS (VRG)</a:t>
            </a:r>
            <a:endParaRPr lang="en-US" dirty="0"/>
          </a:p>
        </p:txBody>
      </p:sp>
      <p:sp>
        <p:nvSpPr>
          <p:cNvPr id="4" name="AutoShape 6" descr="data:image/jpeg;base64,/9j/4AAQSkZJRgABAQAAAQABAAD/2wCEAAkGBhQSEBUUExQVFBUVGBwXGRcXGBUaHxgaGBgYGBUXGxgcHCYfHh4jGRYYHy8gIycpLSwsGB4xNTAqNSYrLCkBCQoKDgwOGg8PFywkHSQsKSwsKSwsLCkpLCwsKSkpLCwsLCwsLCwsLCwsKSwsLCwpLCwsLCksKSwpLCwpLCwsLP/AABEIAMUBAAMBIgACEQEDEQH/xAAbAAEAAwEBAQEAAAAAAAAAAAAAAwQFBgIBB//EAEMQAAECAwUFBQYEBAUDBQAAAAECEQADIQQSMUFRBSJhcYEGEzKRoUJSscHR8GJyguEjc5KiFEOywvEVJDMWNFPD0v/EABgBAQEBAQEAAAAAAAAAAAAAAAABAgME/8QAHhEBAQEBAAICAwAAAAAAAAAAAAERAhIxQVEhYYH/2gAMAwEAAhEDEQA/AP3GEIQCEIQCEIQCEIQCEIQCEVbZtJEpgo1NQkYtryjOndp0pxSB+ZQEXE1twjlldpe+VdQtIYObhc5AV+kYm2O1ZlKMt1k0BJWQBeYCv6gOZaLOal6jvF7QlihWnzEeVbUlAPfT5xxW2raZEp0ipN0eRy6Rk7E21NnTxLUQQASQAMBgaYAnB2NDQRfE8n6F/wBeRoryH1iaTteUogBTE6gj1wjjZ85SrUiUkslKb6+OQB6lNOJiPbHaFMhV267AFRJAABbE9RXjzZ4nk/QRNGo8xH0LEcLs62Cem8EFIBauZ4ecRf8AXJKVsFkEZgFvMfGJ4rr9AhHMytpzW8bjKg+kXrJtth/FpxANeYGcTF1sQilL2vLJZyOJBA84uAxB9hCEAhCEAhCEAhCEAhCEAhCEAhCEAhCKVs2siXR7x0HzyEB62ptASJSpiq3Q7anICOft23VhBWpbJGSacA2dSdYgtloVMWSsuHoMgk0DfM84gFlC5SpRyDA+qFdKf0mOk5+2L0oWDtEJ8+63s4lTmrlIOjhKjXSMjtLZlm0KDlikEMzhNAWBpjeHAl4r2ezmXMQuoVKmBxo24ocXRQDUjQx0HaaQxlTBkbhP5qp8iFGNsMrshPPesosVBe4HZN1RDAklwClTc4m29ZR/i65hCgeoSfh90itsTctgT7xvNoCm4W8kEj8Ypi2x2jlNaJB97d8lA/OL8nwl7Tp3Jf8AMHwMQ9mLAy5kxsQlA/SVk/6h5Rb7UjclfzB8DE1nT3NkKh4rl4fmV4R/UUhoy1qPY6Ly5044KVdB/CigP3pHMW5RmlawDfWrcxcFRuSx5nyaOo2kjuLHcTiwljiTQ+l6KfZ3Z4Uu8cJbAYVURU+THqDD9ia0oFlsgQkklghJJqScVPriebRn7E2AlUzvFB0oNARioipHDwnmBpF61yzaLVdHhlAh9CfEfk3ARNty2iWkSZdFEVb2U/U/bODAZW3tqKWSJZNxBYkFrxzroPm+jXuz1nWmSFzlmovAKpdDeIg4OKtk7RDsjZPeEEj+GnAe8RzyxPF+Jj3t6331d0nAeM6l/D0z5cICnau08zvGlodLgDdUSXcA0yJAHNQ5x09gt01KQfC4cp8QH3wjM2bspMtPezQARvC97Ar5Fj6tGPtS2TLSpIQ91xdQMVCrk10GvzJmavp+jWTa6VDfZJ44HkYvImAhwQRwLxwWzLEbNIectyACcWBZt0ak/GILH2zQF+0j8WIqSA40cHXCMeLWv0aEZ1g20iYA5AfAg0PIxoxlSEIQCEIQCEIQCEIQCEI5zbO1ypZlpcJSQFH3iQ7A6B2PFxlFk0T7e2k6TLlHecXiMAAReS+pDjg8YNtmlMorQHKWLcARe8kvFPtHMmIkvLpVlEZD/mnkM4pdlNpl+6VUEqKFVpWia6h1UweOs5xyt1u2WcJstMxOBGHooHiCPSJQGUD+k9fCfP4mM1I/ws/SROPSWvTgD8PyknYMrEHAhuh+h+MVHPdoLEETgv2ZoY8Fig8w3VzlGhOlmdYS/iCHp7yK9Hu/3Rb2hYe+kKR7Yw/MnBtHwfRUVOydpvIUk5EKbnRQbRx6w+By/eNMkTBktIVoxUH4+MIHJMdZ2ikVs6tJyU9FEP6JjmNoWBu+le4Sx0Be4r/d06HtrbL7yVLUB7cpf96Qr+1SotSM/tLJK+4SPamgfBz0DnpF+2yrxloyvhR/LL3h/fciebZr0yWfcvHzF35mJUS3WTpuj4n5eUZac52nnPNlyx7IKyBiSaJpqKf1Rqok9xIZIdZYDitVAeQx5JjN2PL7+1TZ2KAqnSiP7aniEx0SylIK1MEpDuchmfKFGRdTY7OT4lE8XWs+rM3lqa4lgsKp0w3i5JdZ54D49NKP6tlpVaZoIDu6ZaKZjE6OHJOgOLBugCUWSQVKrmTmpRr96AaCKK+17aJCBLl+NVE/hGavi3F8WaIdi7JCE95MpRw+WZUXJY9aNEuy9mKUoz53jVUJPsjIMcGDU4Zs8Udq7RNoX3Upyh6kf5hrgfdDO/XSIqDaVvNoWEIBuA0HvkEVPAPgetaDTsdhRZpZmTCLzVOgxuj7ryAazZLEiyyytZDtvK6MEpHSgH1jnNqbSM0317qB4E1o4oXDuo0yzADuAWCDam0TNN9dEDwpxapGAd1HRtAxNBimQpSrxCkuAQGBHvEKzclnrTLNRt3StYUpJYvdS4DOSHLHxM44AkBy5K4wBuq3S3i+8iPKNCbZu11Iw3XclCvCriOPENxAjstjdpnoDUYy1Yj8p0+2EcDPs9FC6ogFxXqG9eNY9pmKChukp8T+0C1GL5aY444xm86uv2Cx7QTMwoRiD91i1H5psjtMUteJUBhMAqOCg1eLVxcZx2uz9upWBeIrgoYH6RzsxqXWtCPgMfYypCEIBCEc5tvbRvrkppdAvcbwJA5N5xZNS3Hrb22XBlyya0Kx6hLfHyrhmSkggN5fKEhNK9YpSLYpK7kwXV1uq9lYyY68PgWfrJjnbrRSzMQ4NK8cjwr9587tXZRkG8lzKJyd5ZJDVxbTN+Pj6VFeeY14R7ADMQ6TSvGl0/dfjYijY1ptMgoXvEpAUaVpRYy46dKR62TOUxkzKzJWfvowCq4uKeT1dsy02NVjmd6h1SjiMSl/ZOJIJwPxPi2bZZ+8SidKqtFU/jScUdcuPAkxUWpRZXOnVnB6j4Rkdz3FvGSJ4LfmxI8w/VIjUkTkzEhacFB+Rx9FV6mPG2bJ3ki8kb8siYkDF0FykcaUGoTEgx+1FlCZ6VsCJiCDxKaHzTdT+o4xubKUVWWUSXN1AJ1IID9WfrFXtFLEyyiYit27MSRmk0pwZQP6Yk2BN/7UVdlkf33h6EfvjF+D1Wmml5XTy/cxU2tP7qzLPtEXQ2N5Zu04hyekXhLoka1PxPrFe1SDMny0tuy3mE/iO5LHkZh6CIrzsbZ3dSUIOIDq/MaqHJyRGL2h2l3qu6T4EneNd5QBLPoG140ZJjS7Q7V7sCVLLLWzkewkkJfmSWGelSkGHs5sYACYoZApHnU+fLSH7VNsjZglJMxbBTVJbcSwev6QTyAyj7LsZnrE2YCEprLQfRah7xYFsqZgvqTJIXQh04tqRh0evlGDtO3qtCzZ7Oaf5i8gDkCxHPXiKLntVba20FWhXcSKpNFKGCqGgLEXdTm4yIC9SzWKVZJRUo81ZmpISB1Pz1iaVZpNikkktqqjqNS3xPmScTHLbU2iqae8mbqR4EvROd4ke04zGlPCk1Ee09pmcb691A8CchgQokZ9MwGqAcohS1JWpNLxCUkgMTeAUpjjU0OD6kky3FLIWpNArdSSAQ2ClaGpIfw4l1F49TLP4hcZi4L9Q3R/nVo2IVSaFkYF8clB+uH/ABH1Uhydw7wfHUa/flHpUoXvAWI10L60pr8Y8CW103VOHGPF/nwFNIg8pl1BumoY16V8jEIQwBuq3S2OT/uMIkXJooBKqYV5YdH1PWPi0Ak7imUDnnjWtMsfg8BCZBTeupIVji4Lah658eOUSydurkMWuuCpQJ3VMLxLnNq5Kxd4jUwAUUlqhRJybE8Ma06UiKVYg19YINboJqlLYVaqhQj9NGWYiu+2B2m7xLoPhO8gkEdCMuI/562yWsTEuOo0McJ2e2QZKCpTla9cQMgeOHkBi8drsqxmWiviVU8NB0+scbjcXYQjzNmBKSpRYAOScgMTGVRW22JlIKldBmTkBHDbb2iATNUAZq6JAGLYJ4pD156kRenbRM8hZcD2UnIceJz8so4XbS1qtCr4wWAxveC/UADWW6hUaipjrxy59X4dRsva6JjJe6tnuu7jVJ9oYFo1FyUrTdWAQfjwOIPrH5rKK0SzeAd3v1JYHE4lLBjRwAcXZ+r2R2kG6mYq84cTGoR+LIini4VwJjpY5tnu1yzV1IyX7SfzgYj8QwzGcXZar3PTUff3nH2UvSvr5HP4x6VZwQ6acvl9/OMq+gAi6qqTSvqkiKFjs5sswpd5Ew7r+wsnwk6KehzLZnevIW9Djpr+/wB8pgkKSUqAUlQIYjEGhSQYCnOldzMvf5c0734JhLBX5VEseJ/FS/Z1MW+3H35gwTIBSZat5JBG9W8lmIOtPOKdmUpC+6UXKQ6FH20AgAk+8kkJVzB9qg9Lcixp7tUpmTVLaJUMByCmHKMXsqNxcpXiRO3hhgA4H9BFMwY6JPiB94eoqPQnyjJRZAi2zWN0zBLmA5UK0KcaXlF/5g4Q1K2hio6U+Z+XlHqy+EHPPnnEUubdcLF0FyD7Jcu17I5MW+kqE010UlnbJxn69Iza1HGS9lKXbiJ2ZJeu8KsB+FVM8EpTkQO0uvTIR8UlKhvAKar5g6tik8YBKk1G+k6Y89D08oXpWPtefMnTDZpG6ad5MPsBQBYa0I0dwPeItiXJsUj3UjqVKqTjiTU5ABzQClmWEhapiahYAWRkUuASMqFjmGD4Uzu1WylTpaSipQ9BVwbpca+AU0JxwLRzVv2kZxMyYQABupB8IrV9XunB6jNhKzFhSyJikFgp0pNDRylSgM6kh6JxNTEf+DVeSohSwlSyQbicVFSPCAlRSXYFh4WIDPPKuKSu6FsC7e6xwUDVJAJoXwf2Y65iPJkteAQaEEVyGDHDwkmr8atH3uw4dCg4Y1OW6X5AjPPWJGTeSd/fDO9TRsfI/wB2bRE4KPbF04YM409kgg1ehJ96AhEtkh0r3Sxrg9DXyDDUVrBUqqhdXVi3PEkfmYZ1GsSqIdQde8Hz0vDnnTi2MR3huqvLpQ8GNMOeAelBgTBUbh0ll7wuku+TY5h3+NTSIgKCi91XoaHlgA3rWJCQAoXlukuKaH9zWnpWNaL6ylJXdIF8uQwcgJBoXKeFASc0pUHiTIC1OxuJUCHPiUAd5q0Sp8cVB/ZAV0fZ7ZN896obiTuhmvKAAKm0BHnyINTZezO+WECktLXyMAA4CQKsThQ0Yit1QPd2GwgskBkJYMNBgmOfVakTbNsOC1fpHzjUj4BH2ONbIxO2U67YphPhdIUfdQVpC1dEuY24rbRtKZcla1h0pSVEagByIDh5CSgUYpNQQXFfh8ImnWeXOF1aa5aj8qh96iPdjsaUJIQlKHJUyaJBUXIA0GEZsna6b1yakyV5vVBPyq7HA6mO+OCtbez8xAeWTNTp7Q//AF0q7M2MZBs4JdCrinNKabxUkhjUVNDqoXa9tKmkAGiknAguDyV9YWrZsqf4gyh7QooaVz6vwiyjldl7dXILTASgsRmBlRRIKa5KYPQHEx2ditqZiQpJcHPoCyhQuxGQI0bHmbbsGbKr/wCVFBeS95IGLpfTQ5HeBJMUNn3par1nISSzoYlJxxRRq4EXWd2V4o17T0/QFSwrgfv7ePiSQWOPx068f2ihsfawnJwuqxKCX/UksCR0B1SMY1aKFajXMc/rhGLFekVp5H7z/fi3i22LvUUN2Yk3kKxuqAz1SQSCM0qObMAKaGoOeunI8f8AkWEqauPzHLUVpz6TRUsVoK0YEKSapxKVDxp40NDmFAihi8qQF3Vi6SAQCcCFM6X0LA8wIitEliJieF7iMj0duXIROm7jdDnFiB54fCJasfUhtU8LyfnWPCpANQC+qaeqQIlHADoPnHlZP39foIw0rTETBgoH84H+pLEesVFbZVLUypa86ywZqaNjdAWMR7J5xbJvKCX8TtxYOYvyZASQBpAxmWXbEmarcmJTM51OgUksehAOkW0kpLMx93I6lJyPD4YxNbtlypwabLRMH4kg+WkZszZc2SP4J76X/wDDNVUfy5prTILfgUxNXxR7U2Gmd/ElMibrUOdFMxB4hj6EcdbbAUlQDylpABBAY5VAZN0DAuGADGpB7Wx7USskJKkzEjeQsNMSPxI9pP4kvzNYmtuz5doSAqihVKhiKuFJOYf7Bjc6xnH5z3pCWUspWkuQQ74Vdt8OMxmxAZolUrfUO8FQ4phgQ2lDiMt41aNDa2xSghE0UclMwDHQgjAsfCzli5IJC8ta1JWgLSliwv0Y3t1L6F8CN1RwyQO0uo+d5RB7wUN3DiR8G8TM74l4jUaKF/BjhwPUZBkvpRy9hUpTLDIcb3QpCuYon2tc3ceZ00pKVFKWUGAFXJUCEpD7xLgC6fSsBUn2kki6pJUtJyDCgdRozAkcTRIxAizZLEp0y5blaszjW6VLKhnukvUbpxCAlPyySO7TeUxWW8JI13U6pALuHcEqzQB2OwNi9yi8sfxV40AuijJAGdA7aAVugxm1qLWzNliUhMtFTmdTmo/eAAjekyQlIA++MR2Sz3Q5xPpwixHG1uEIQjKkVtp3O5md5WXcVeGqWLjyizGD2ntXgkj2t9X5UEMOqynoDFk0YmzZKkoSkqKiABvM/IkYsGD5xFL2xZ5rpUUkAsywG4EE0rlnF0Sr0sgFipJroSMej+kcNatiTUnflqYXhg6ClYIUFMGUHukVpdBYF49Ejzu1lbGSgvJUZb4p8SDzSS/kY9izLzSBopBJHk19PS8I47Za+6CRLmqRrvKIp+FRu6+yXpmWjpLF2mUybyAp8SlQo1DkBiFVcDdOTPbBqy7SUllB/j9D0rwiG27Ck2jeG6v3k+t4ZvngTrFmRtKTNA3hvZKYHlzD4RIuwEF0n6/v1fpGRylu2RNk1ULyRhMQ4KdVEhik4G9qPbLAa2yu0QwmqbITN0VYPfANDUbzNVL1pGzJtZBZWIzHzHzDxVtnZyVN3pZ7tWqfCccU4ZnBsavDfsaadDnlkeI0+EeWucU56p+9f2jnZE6fY92am/J1FQC+KSA6aE7pYEgAAOTHRWO1pmIvS1Xk4UxQc0qGR1SYxYqxJW1MUnAj1Dfece0yQ+6/I4Dl9IqKQU1RvJOKa+adDw8smnE98zyz+AjKxMtTZu3QCIigqx8vvAcMTnpHtEvhXIacTxiwlDRGozgR/i0JHsSlqPNSpYHoDGik7/T6xibIN622lWlxIwzDf/W8bUvxH7+8YVYmhCEZbU9obJlzgL6apqlQJSpB1SsVB5RlTZFos9a2iW7uABMHEpFF80gHULjoYQSzWPZrfJtUspdKxgoHEHRScUl+XQ0jn9s9nlSgojflFgaB0jA3h7QbMvQEUevTbS2FLmm+P4c0eGagAKGTGjKSc0qcGKUja65KhKtQCSSyJqX7uZoHNUK/Ao8icBudYzY4E2dMtYISqYhRYIF5ShWt26a1cFIJI5slEWz5AVvLSUMDdEwF7q0kXjhVQSKDBJArfWpPb7b7JBe/JYHEo9lWrDCuF2gPDPJ2H2KWlSUzE3JaMgRvB3ahJNWqWZqOWKe3lLGcXOzeyLyu/WCzky0kviXK+Nag5mtWST1VmkubxwGH1jymU+6KAYtpkkdPSLgEceq3I+whCMNEIQgEcbtacTbZgVRQSkIHvSyHdP674LYUjsoq27ZcqcGmy0TBleSC3LTpFlxLNjlZKiKEH0+GIi0if91EetsdnJUmStcpU2WoMEhMxRTeUQlIuLvJZyMorbRUqXLKpab5SxatQ7E7taCudAaHCOvN1x6mLC5MuZ40JVzSlXrWKq+ztnUXCbp1SogjzdvKMqz9rZZa/LUksSbpChTRsY1Je25Jf+KkNU3yBrXEj2T6RvLE1AvsiPYmqwZlgKpxLjU5ZnUx6kbOtklri0rADM+LNXeASHq7DPgI1JE4K8Kkq/KoH0BidM0jGnMfsPjE0UE7WmUE+zL4qRvAHXgOSvOLFntCFH+FMSon2XSFdU5+h4xdlzjwPL9nj2tSVeNIV+YBXpWJR5l20VCw2r8dQaj4cYrq2ClKu8s6hKWRkHQoZApcU5EAaRdMpCmGDYZNy06NEJs0xFUFxpQf24HoQecZ1XuziYRvS7i87qkqQrk7KbmkdYsJvAVSRyUCOQzivI2s9FJIUKNr5sRFuSSqpDaD7zjFaiWUGDx5nTWQpWgJ8g8R26SVIuJN12BOiXF5uJS4GjvlFbb1oCJCno4u0p4jdocjWEjVrP7II/8AOo4mY3kVHQe++Ebso7x5/SMbsWP+3KqC8sqph4UAtwcGNiWKnmflFvsWIR8SY+xhshCEAiOfZ0rSUrSFJUGIUAQRoQYkhAc9N2bNsqr1mBmyT47OVVT+KSpRp/LJY5XY0LPbu88KZgP45a0NzvADyeNGEXUx5ly2DR6hCIpCEIBCEIBCEIDD7YlrLevXSiZKUHwP8RIZXCuOUVkKOnwjU7RSgqxzwoODKXQ/kMYFhQq6kBWAFFVypWOvDn2uKkpV4kBXNIPxERnZcg4ypY/QB8AIkSlWo++kSJv8PWNuap/0CzO9wA6hax/uizL2WB4Zk5PJb/6gYlBVmB5x9c+6nzTF0Sosuqr35gj/AGgR7Eg6+p+BeIBO/C36h9Y+ptg49FA/7oyLAln7A/2n5R9FP2LfECKy9ry0+Jd3mUx9RtyUcJgPR/hGcVcvUre6pcedYIVooHgFfIvFRG2ZBLCZLfQOD6RYM5Kswef7iM2NJFWi7ik9K+mPlHMdobTMtJEuXLXderoNaEAgEOkh8S2JBbGOmRMQM09CkRL/AIpOo80/WEuHtX2LYjJkJQWepLZFSipujs/CLCB9/wBMfDak6jzHyMe5Q+/vlEae3Y849xEfD99I9oLiMtR6hCEFIQhAIQhAIQhAIQhAIQhAIQhAUdu/+1n/AMpf+gxzFrkFdmZA3rqSMnulKroOTgN1rHW7Qs3eSZiAWvoUl9LySH9Y5Cw20puypqFS5oDFJBZV1gVIUzKTgcXrUCOnDn24sSpwX/m3m7shy12rqMs7192N6jBLVd405VgnKAHdTlEEVWFVDMaqBAxVWuCWasdRbdtIksF3t7AAO9W5YkY6xmye3UlQN1K6KKSCEgi67lr1U0VUEjdVpHfbXNWl7FtRBAQEgkkOtLB770ChTfODGgqWiz/6UnLvXlSk3gxa84DrOaT7+DtROkSL7XEOe7YJxdXFQ0DHdOODMSCwiFXa5ZUwugFmYFTjddjQZqYFnYPdzn5F5HY8kkrnVNSyAKh2LgiofFqdItSux8r2lzVH8w4PiknIZ5RmWe1W6YzJWHAdwlDHcwcVDheBwUMGeLcnYNpUxmWi7+UrU9GqCQB0ONYn9Voy+zllljwAAZlSh8wInIsksORIHE3D5E1MU5HZOSC678w6qVrUsQyvWLgnWez1eXL5NePCm8TQxmi9ZbYlQ3Apst1SR0cAeUWAs6esZEntCmYWlImTDwTdHUqa7+potyEz1VWUSx7qXWrqosB0Secc7GouueHqY8GaNX4AP9Y8lCRi55l/TD0j5MtN0ZJGp+n7xlqV6rkluJN34ViJc9g5UG4UH9Rx6R5Eta8Aw95fyRT1brFiTYkguXUr3lVPTIdIKgSpa8BdTqQ3knHzblF2Whg0eoRGiEIQCEIQCEIQCEIQCEIQCEIQCEIQCOf7WBjZl6TbpPBctaR/ddjoIpbX2Wm0SVS1EpdiFJxSpJCkqHEEAxZ7K5bbGxxaEAPdUl2LPixIIcZpSXBcFI4g5dn7Eu1+bQJugJB8NQUguGDE0bMxs2qVaZCQZqZSkBSUmYlShRSgkKMsppUhxe1iLb8+ZLk3pamY7xZNAxY1dheugnIEnKO8u+nDLHuz9l5CTeUFTFe8tRf+1n6vF1NqkSRu3EPgEAOrkEh1esfntotE1ZUZilrS4ASsF0MEkqvAAVVeDKBYAVxfYsOzJ0wC6j3f4i2Dgd2S7h1Arl3nBU71FABrEdD/AOqpbApSogtU3U43SHcuN1YVvMwqWo9Cd2pmqLICXegSCoqZ8FGjkgUZ0guxJYWbJ2TTjNWVvilNE9dTTxAJNKxs2aVLlUQkJfFhU8ziepjP4Vho2Tap794soQX8RLh3wSGGBAZQBDOFPWNWydmpKN5QMxWBKsG0bTgomLveE6Dn9I+KYM5JOQqSeSRjGbVWEzgAyBQYABgPkI8LnFnUphw+DkOegj1Lsy1fgHFieg8I9YtSbKlNQHPvGp8/lHO1qcqsuSo4C4NVYn9Lv/UekWZNjSkvUq941PTTkGieEZ1uTCEIQUhCEAhCEAhCEAhCEAhCEAhCEAhCEAhCEAhCEBV2pYROkTJR9tJS+jih6Gsczsu2d5LBVRY3VjRad1YPUHo0dhHH7f2YbPNXaEpJkrDzQnGWoYzGzSR4mwZ2qY3zcZ6mppFhlIU6ZctKtQlII5MKdItd8+Af7+84pyCGDVfVm8hjzixLJUWSCs6DAczgOpjprkmAfEvwH20e0qALAOdE1P7D0ixI2UT4y34U/NWPk0X5MhKAyQAOEYvTc5+1KVYVHxG4NBU9TgPXnFyTZko8IbU5nmTUxLCMW63JIQhCIpCEIBCEIBCEIBCEIBCEIBCEIBCEIBCEIBCEIBCEIBCEIBHxSXDGEIDLl9mbOlTpQUj3AtYR/Q90dBGnLlhIYAADIUhCA9QhCAQhCAQhCAQhCAQhCAQhCAQhCAQhCAQhCAQhCAQhCA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8" descr="data:image/jpeg;base64,/9j/4AAQSkZJRgABAQAAAQABAAD/2wCEAAkGBhQSEBUUExQVFBUVGBwXGRcXGBUaHxgaGBgYGBUXGxgcHCYfHh4jGRYYHy8gIycpLSwsGB4xNTAqNSYrLCkBCQoKDgwOGg8PFywkHSQsKSwsKSwsLCkpLCwsKSkpLCwsLCwsLCwsLCwsKSwsLCwpLCwsLCksKSwpLCwpLCwsLP/AABEIAMUBAAMBIgACEQEDEQH/xAAbAAEAAwEBAQEAAAAAAAAAAAAAAwQFBgIBB//EAEMQAAECAwUFBQYEBAUDBQAAAAECEQADIQQSMUFRBSJhcYEGEzKRoUJSscHR8GJyguEjc5KiFEOywvEVJDMWNFPD0v/EABgBAQEBAQEAAAAAAAAAAAAAAAABAgME/8QAHhEBAQEBAAICAwAAAAAAAAAAAAERAhIxQVEhYYH/2gAMAwEAAhEDEQA/AP3GEIQCEIQCEIQCEIQCEIQCEVbZtJEpgo1NQkYtryjOndp0pxSB+ZQEXE1twjlldpe+VdQtIYObhc5AV+kYm2O1ZlKMt1k0BJWQBeYCv6gOZaLOal6jvF7QlihWnzEeVbUlAPfT5xxW2raZEp0ipN0eRy6Rk7E21NnTxLUQQASQAMBgaYAnB2NDQRfE8n6F/wBeRoryH1iaTteUogBTE6gj1wjjZ85SrUiUkslKb6+OQB6lNOJiPbHaFMhV267AFRJAABbE9RXjzZ4nk/QRNGo8xH0LEcLs62Cem8EFIBauZ4ecRf8AXJKVsFkEZgFvMfGJ4rr9AhHMytpzW8bjKg+kXrJtth/FpxANeYGcTF1sQilL2vLJZyOJBA84uAxB9hCEAhCEAhCEAhCEAhCEAhCEAhCEAhCKVs2siXR7x0HzyEB62ptASJSpiq3Q7anICOft23VhBWpbJGSacA2dSdYgtloVMWSsuHoMgk0DfM84gFlC5SpRyDA+qFdKf0mOk5+2L0oWDtEJ8+63s4lTmrlIOjhKjXSMjtLZlm0KDlikEMzhNAWBpjeHAl4r2ezmXMQuoVKmBxo24ocXRQDUjQx0HaaQxlTBkbhP5qp8iFGNsMrshPPesosVBe4HZN1RDAklwClTc4m29ZR/i65hCgeoSfh90itsTctgT7xvNoCm4W8kEj8Ypi2x2jlNaJB97d8lA/OL8nwl7Tp3Jf8AMHwMQ9mLAy5kxsQlA/SVk/6h5Rb7UjclfzB8DE1nT3NkKh4rl4fmV4R/UUhoy1qPY6Ly5044KVdB/CigP3pHMW5RmlawDfWrcxcFRuSx5nyaOo2kjuLHcTiwljiTQ+l6KfZ3Z4Uu8cJbAYVURU+THqDD9ia0oFlsgQkklghJJqScVPriebRn7E2AlUzvFB0oNARioipHDwnmBpF61yzaLVdHhlAh9CfEfk3ARNty2iWkSZdFEVb2U/U/bODAZW3tqKWSJZNxBYkFrxzroPm+jXuz1nWmSFzlmovAKpdDeIg4OKtk7RDsjZPeEEj+GnAe8RzyxPF+Jj3t6331d0nAeM6l/D0z5cICnau08zvGlodLgDdUSXcA0yJAHNQ5x09gt01KQfC4cp8QH3wjM2bspMtPezQARvC97Ar5Fj6tGPtS2TLSpIQ91xdQMVCrk10GvzJmavp+jWTa6VDfZJ44HkYvImAhwQRwLxwWzLEbNIectyACcWBZt0ak/GILH2zQF+0j8WIqSA40cHXCMeLWv0aEZ1g20iYA5AfAg0PIxoxlSEIQCEIQCEIQCEIQCEI5zbO1ypZlpcJSQFH3iQ7A6B2PFxlFk0T7e2k6TLlHecXiMAAReS+pDjg8YNtmlMorQHKWLcARe8kvFPtHMmIkvLpVlEZD/mnkM4pdlNpl+6VUEqKFVpWia6h1UweOs5xyt1u2WcJstMxOBGHooHiCPSJQGUD+k9fCfP4mM1I/ws/SROPSWvTgD8PyknYMrEHAhuh+h+MVHPdoLEETgv2ZoY8Fig8w3VzlGhOlmdYS/iCHp7yK9Hu/3Rb2hYe+kKR7Yw/MnBtHwfRUVOydpvIUk5EKbnRQbRx6w+By/eNMkTBktIVoxUH4+MIHJMdZ2ikVs6tJyU9FEP6JjmNoWBu+le4Sx0Be4r/d06HtrbL7yVLUB7cpf96Qr+1SotSM/tLJK+4SPamgfBz0DnpF+2yrxloyvhR/LL3h/fciebZr0yWfcvHzF35mJUS3WTpuj4n5eUZac52nnPNlyx7IKyBiSaJpqKf1Rqok9xIZIdZYDitVAeQx5JjN2PL7+1TZ2KAqnSiP7aniEx0SylIK1MEpDuchmfKFGRdTY7OT4lE8XWs+rM3lqa4lgsKp0w3i5JdZ54D49NKP6tlpVaZoIDu6ZaKZjE6OHJOgOLBugCUWSQVKrmTmpRr96AaCKK+17aJCBLl+NVE/hGavi3F8WaIdi7JCE95MpRw+WZUXJY9aNEuy9mKUoz53jVUJPsjIMcGDU4Zs8Udq7RNoX3Upyh6kf5hrgfdDO/XSIqDaVvNoWEIBuA0HvkEVPAPgetaDTsdhRZpZmTCLzVOgxuj7ryAazZLEiyyytZDtvK6MEpHSgH1jnNqbSM0317qB4E1o4oXDuo0yzADuAWCDam0TNN9dEDwpxapGAd1HRtAxNBimQpSrxCkuAQGBHvEKzclnrTLNRt3StYUpJYvdS4DOSHLHxM44AkBy5K4wBuq3S3i+8iPKNCbZu11Iw3XclCvCriOPENxAjstjdpnoDUYy1Yj8p0+2EcDPs9FC6ogFxXqG9eNY9pmKChukp8T+0C1GL5aY444xm86uv2Cx7QTMwoRiD91i1H5psjtMUteJUBhMAqOCg1eLVxcZx2uz9upWBeIrgoYH6RzsxqXWtCPgMfYypCEIBCEc5tvbRvrkppdAvcbwJA5N5xZNS3Hrb22XBlyya0Kx6hLfHyrhmSkggN5fKEhNK9YpSLYpK7kwXV1uq9lYyY68PgWfrJjnbrRSzMQ4NK8cjwr9587tXZRkG8lzKJyd5ZJDVxbTN+Pj6VFeeY14R7ADMQ6TSvGl0/dfjYijY1ptMgoXvEpAUaVpRYy46dKR62TOUxkzKzJWfvowCq4uKeT1dsy02NVjmd6h1SjiMSl/ZOJIJwPxPi2bZZ+8SidKqtFU/jScUdcuPAkxUWpRZXOnVnB6j4Rkdz3FvGSJ4LfmxI8w/VIjUkTkzEhacFB+Rx9FV6mPG2bJ3ki8kb8siYkDF0FykcaUGoTEgx+1FlCZ6VsCJiCDxKaHzTdT+o4xubKUVWWUSXN1AJ1IID9WfrFXtFLEyyiYit27MSRmk0pwZQP6Yk2BN/7UVdlkf33h6EfvjF+D1Wmml5XTy/cxU2tP7qzLPtEXQ2N5Zu04hyekXhLoka1PxPrFe1SDMny0tuy3mE/iO5LHkZh6CIrzsbZ3dSUIOIDq/MaqHJyRGL2h2l3qu6T4EneNd5QBLPoG140ZJjS7Q7V7sCVLLLWzkewkkJfmSWGelSkGHs5sYACYoZApHnU+fLSH7VNsjZglJMxbBTVJbcSwev6QTyAyj7LsZnrE2YCEprLQfRah7xYFsqZgvqTJIXQh04tqRh0evlGDtO3qtCzZ7Oaf5i8gDkCxHPXiKLntVba20FWhXcSKpNFKGCqGgLEXdTm4yIC9SzWKVZJRUo81ZmpISB1Pz1iaVZpNikkktqqjqNS3xPmScTHLbU2iqae8mbqR4EvROd4ke04zGlPCk1Ee09pmcb691A8CchgQokZ9MwGqAcohS1JWpNLxCUkgMTeAUpjjU0OD6kky3FLIWpNArdSSAQ2ClaGpIfw4l1F49TLP4hcZi4L9Q3R/nVo2IVSaFkYF8clB+uH/ABH1Uhydw7wfHUa/flHpUoXvAWI10L60pr8Y8CW103VOHGPF/nwFNIg8pl1BumoY16V8jEIQwBuq3S2OT/uMIkXJooBKqYV5YdH1PWPi0Ak7imUDnnjWtMsfg8BCZBTeupIVji4Lah658eOUSydurkMWuuCpQJ3VMLxLnNq5Kxd4jUwAUUlqhRJybE8Ma06UiKVYg19YINboJqlLYVaqhQj9NGWYiu+2B2m7xLoPhO8gkEdCMuI/562yWsTEuOo0McJ2e2QZKCpTla9cQMgeOHkBi8drsqxmWiviVU8NB0+scbjcXYQjzNmBKSpRYAOScgMTGVRW22JlIKldBmTkBHDbb2iATNUAZq6JAGLYJ4pD156kRenbRM8hZcD2UnIceJz8so4XbS1qtCr4wWAxveC/UADWW6hUaipjrxy59X4dRsva6JjJe6tnuu7jVJ9oYFo1FyUrTdWAQfjwOIPrH5rKK0SzeAd3v1JYHE4lLBjRwAcXZ+r2R2kG6mYq84cTGoR+LIini4VwJjpY5tnu1yzV1IyX7SfzgYj8QwzGcXZar3PTUff3nH2UvSvr5HP4x6VZwQ6acvl9/OMq+gAi6qqTSvqkiKFjs5sswpd5Ew7r+wsnwk6KehzLZnevIW9Djpr+/wB8pgkKSUqAUlQIYjEGhSQYCnOldzMvf5c0734JhLBX5VEseJ/FS/Z1MW+3H35gwTIBSZat5JBG9W8lmIOtPOKdmUpC+6UXKQ6FH20AgAk+8kkJVzB9qg9Lcixp7tUpmTVLaJUMByCmHKMXsqNxcpXiRO3hhgA4H9BFMwY6JPiB94eoqPQnyjJRZAi2zWN0zBLmA5UK0KcaXlF/5g4Q1K2hio6U+Z+XlHqy+EHPPnnEUubdcLF0FyD7Jcu17I5MW+kqE010UlnbJxn69Iza1HGS9lKXbiJ2ZJeu8KsB+FVM8EpTkQO0uvTIR8UlKhvAKar5g6tik8YBKk1G+k6Y89D08oXpWPtefMnTDZpG6ad5MPsBQBYa0I0dwPeItiXJsUj3UjqVKqTjiTU5ABzQClmWEhapiahYAWRkUuASMqFjmGD4Uzu1WylTpaSipQ9BVwbpca+AU0JxwLRzVv2kZxMyYQABupB8IrV9XunB6jNhKzFhSyJikFgp0pNDRylSgM6kh6JxNTEf+DVeSohSwlSyQbicVFSPCAlRSXYFh4WIDPPKuKSu6FsC7e6xwUDVJAJoXwf2Y65iPJkteAQaEEVyGDHDwkmr8atH3uw4dCg4Y1OW6X5AjPPWJGTeSd/fDO9TRsfI/wB2bRE4KPbF04YM409kgg1ehJ96AhEtkh0r3Sxrg9DXyDDUVrBUqqhdXVi3PEkfmYZ1GsSqIdQde8Hz0vDnnTi2MR3huqvLpQ8GNMOeAelBgTBUbh0ll7wuku+TY5h3+NTSIgKCi91XoaHlgA3rWJCQAoXlukuKaH9zWnpWNaL6ylJXdIF8uQwcgJBoXKeFASc0pUHiTIC1OxuJUCHPiUAd5q0Sp8cVB/ZAV0fZ7ZN896obiTuhmvKAAKm0BHnyINTZezO+WECktLXyMAA4CQKsThQ0Yit1QPd2GwgskBkJYMNBgmOfVakTbNsOC1fpHzjUj4BH2ONbIxO2U67YphPhdIUfdQVpC1dEuY24rbRtKZcla1h0pSVEagByIDh5CSgUYpNQQXFfh8ImnWeXOF1aa5aj8qh96iPdjsaUJIQlKHJUyaJBUXIA0GEZsna6b1yakyV5vVBPyq7HA6mO+OCtbez8xAeWTNTp7Q//AF0q7M2MZBs4JdCrinNKabxUkhjUVNDqoXa9tKmkAGiknAguDyV9YWrZsqf4gyh7QooaVz6vwiyjldl7dXILTASgsRmBlRRIKa5KYPQHEx2ditqZiQpJcHPoCyhQuxGQI0bHmbbsGbKr/wCVFBeS95IGLpfTQ5HeBJMUNn3par1nISSzoYlJxxRRq4EXWd2V4o17T0/QFSwrgfv7ePiSQWOPx068f2ihsfawnJwuqxKCX/UksCR0B1SMY1aKFajXMc/rhGLFekVp5H7z/fi3i22LvUUN2Yk3kKxuqAz1SQSCM0qObMAKaGoOeunI8f8AkWEqauPzHLUVpz6TRUsVoK0YEKSapxKVDxp40NDmFAihi8qQF3Vi6SAQCcCFM6X0LA8wIitEliJieF7iMj0duXIROm7jdDnFiB54fCJasfUhtU8LyfnWPCpANQC+qaeqQIlHADoPnHlZP39foIw0rTETBgoH84H+pLEesVFbZVLUypa86ywZqaNjdAWMR7J5xbJvKCX8TtxYOYvyZASQBpAxmWXbEmarcmJTM51OgUksehAOkW0kpLMx93I6lJyPD4YxNbtlypwabLRMH4kg+WkZszZc2SP4J76X/wDDNVUfy5prTILfgUxNXxR7U2Gmd/ElMibrUOdFMxB4hj6EcdbbAUlQDylpABBAY5VAZN0DAuGADGpB7Wx7USskJKkzEjeQsNMSPxI9pP4kvzNYmtuz5doSAqihVKhiKuFJOYf7Bjc6xnH5z3pCWUspWkuQQ74Vdt8OMxmxAZolUrfUO8FQ4phgQ2lDiMt41aNDa2xSghE0UclMwDHQgjAsfCzli5IJC8ta1JWgLSliwv0Y3t1L6F8CN1RwyQO0uo+d5RB7wUN3DiR8G8TM74l4jUaKF/BjhwPUZBkvpRy9hUpTLDIcb3QpCuYon2tc3ceZ00pKVFKWUGAFXJUCEpD7xLgC6fSsBUn2kki6pJUtJyDCgdRozAkcTRIxAizZLEp0y5blaszjW6VLKhnukvUbpxCAlPyySO7TeUxWW8JI13U6pALuHcEqzQB2OwNi9yi8sfxV40AuijJAGdA7aAVugxm1qLWzNliUhMtFTmdTmo/eAAjekyQlIA++MR2Sz3Q5xPpwixHG1uEIQjKkVtp3O5md5WXcVeGqWLjyizGD2ntXgkj2t9X5UEMOqynoDFk0YmzZKkoSkqKiABvM/IkYsGD5xFL2xZ5rpUUkAsywG4EE0rlnF0Sr0sgFipJroSMej+kcNatiTUnflqYXhg6ClYIUFMGUHukVpdBYF49Ejzu1lbGSgvJUZb4p8SDzSS/kY9izLzSBopBJHk19PS8I47Za+6CRLmqRrvKIp+FRu6+yXpmWjpLF2mUybyAp8SlQo1DkBiFVcDdOTPbBqy7SUllB/j9D0rwiG27Ck2jeG6v3k+t4ZvngTrFmRtKTNA3hvZKYHlzD4RIuwEF0n6/v1fpGRylu2RNk1ULyRhMQ4KdVEhik4G9qPbLAa2yu0QwmqbITN0VYPfANDUbzNVL1pGzJtZBZWIzHzHzDxVtnZyVN3pZ7tWqfCccU4ZnBsavDfsaadDnlkeI0+EeWucU56p+9f2jnZE6fY92am/J1FQC+KSA6aE7pYEgAAOTHRWO1pmIvS1Xk4UxQc0qGR1SYxYqxJW1MUnAj1Dfece0yQ+6/I4Dl9IqKQU1RvJOKa+adDw8smnE98zyz+AjKxMtTZu3QCIigqx8vvAcMTnpHtEvhXIacTxiwlDRGozgR/i0JHsSlqPNSpYHoDGik7/T6xibIN622lWlxIwzDf/W8bUvxH7+8YVYmhCEZbU9obJlzgL6apqlQJSpB1SsVB5RlTZFos9a2iW7uABMHEpFF80gHULjoYQSzWPZrfJtUspdKxgoHEHRScUl+XQ0jn9s9nlSgojflFgaB0jA3h7QbMvQEUevTbS2FLmm+P4c0eGagAKGTGjKSc0qcGKUja65KhKtQCSSyJqX7uZoHNUK/Ao8icBudYzY4E2dMtYISqYhRYIF5ShWt26a1cFIJI5slEWz5AVvLSUMDdEwF7q0kXjhVQSKDBJArfWpPb7b7JBe/JYHEo9lWrDCuF2gPDPJ2H2KWlSUzE3JaMgRvB3ahJNWqWZqOWKe3lLGcXOzeyLyu/WCzky0kviXK+Nag5mtWST1VmkubxwGH1jymU+6KAYtpkkdPSLgEceq3I+whCMNEIQgEcbtacTbZgVRQSkIHvSyHdP674LYUjsoq27ZcqcGmy0TBleSC3LTpFlxLNjlZKiKEH0+GIi0if91EetsdnJUmStcpU2WoMEhMxRTeUQlIuLvJZyMorbRUqXLKpab5SxatQ7E7taCudAaHCOvN1x6mLC5MuZ40JVzSlXrWKq+ztnUXCbp1SogjzdvKMqz9rZZa/LUksSbpChTRsY1Je25Jf+KkNU3yBrXEj2T6RvLE1AvsiPYmqwZlgKpxLjU5ZnUx6kbOtklri0rADM+LNXeASHq7DPgI1JE4K8Kkq/KoH0BidM0jGnMfsPjE0UE7WmUE+zL4qRvAHXgOSvOLFntCFH+FMSon2XSFdU5+h4xdlzjwPL9nj2tSVeNIV+YBXpWJR5l20VCw2r8dQaj4cYrq2ClKu8s6hKWRkHQoZApcU5EAaRdMpCmGDYZNy06NEJs0xFUFxpQf24HoQecZ1XuziYRvS7i87qkqQrk7KbmkdYsJvAVSRyUCOQzivI2s9FJIUKNr5sRFuSSqpDaD7zjFaiWUGDx5nTWQpWgJ8g8R26SVIuJN12BOiXF5uJS4GjvlFbb1oCJCno4u0p4jdocjWEjVrP7II/8AOo4mY3kVHQe++Ebso7x5/SMbsWP+3KqC8sqph4UAtwcGNiWKnmflFvsWIR8SY+xhshCEAiOfZ0rSUrSFJUGIUAQRoQYkhAc9N2bNsqr1mBmyT47OVVT+KSpRp/LJY5XY0LPbu88KZgP45a0NzvADyeNGEXUx5ly2DR6hCIpCEIBCEIBCEIDD7YlrLevXSiZKUHwP8RIZXCuOUVkKOnwjU7RSgqxzwoODKXQ/kMYFhQq6kBWAFFVypWOvDn2uKkpV4kBXNIPxERnZcg4ypY/QB8AIkSlWo++kSJv8PWNuap/0CzO9wA6hax/uizL2WB4Zk5PJb/6gYlBVmB5x9c+6nzTF0Sosuqr35gj/AGgR7Eg6+p+BeIBO/C36h9Y+ptg49FA/7oyLAln7A/2n5R9FP2LfECKy9ry0+Jd3mUx9RtyUcJgPR/hGcVcvUre6pcedYIVooHgFfIvFRG2ZBLCZLfQOD6RYM5Kswef7iM2NJFWi7ik9K+mPlHMdobTMtJEuXLXderoNaEAgEOkh8S2JBbGOmRMQM09CkRL/AIpOo80/WEuHtX2LYjJkJQWepLZFSipujs/CLCB9/wBMfDak6jzHyMe5Q+/vlEae3Y849xEfD99I9oLiMtR6hCEFIQhAIQhAIQhAIQhAIQhAIQhAUdu/+1n/AMpf+gxzFrkFdmZA3rqSMnulKroOTgN1rHW7Qs3eSZiAWvoUl9LySH9Y5Cw20puypqFS5oDFJBZV1gVIUzKTgcXrUCOnDn24sSpwX/m3m7shy12rqMs7192N6jBLVd405VgnKAHdTlEEVWFVDMaqBAxVWuCWasdRbdtIksF3t7AAO9W5YkY6xmye3UlQN1K6KKSCEgi67lr1U0VUEjdVpHfbXNWl7FtRBAQEgkkOtLB770ChTfODGgqWiz/6UnLvXlSk3gxa84DrOaT7+DtROkSL7XEOe7YJxdXFQ0DHdOODMSCwiFXa5ZUwugFmYFTjddjQZqYFnYPdzn5F5HY8kkrnVNSyAKh2LgiofFqdItSux8r2lzVH8w4PiknIZ5RmWe1W6YzJWHAdwlDHcwcVDheBwUMGeLcnYNpUxmWi7+UrU9GqCQB0ONYn9Voy+zllljwAAZlSh8wInIsksORIHE3D5E1MU5HZOSC678w6qVrUsQyvWLgnWez1eXL5NePCm8TQxmi9ZbYlQ3Apst1SR0cAeUWAs6esZEntCmYWlImTDwTdHUqa7+potyEz1VWUSx7qXWrqosB0Secc7GouueHqY8GaNX4AP9Y8lCRi55l/TD0j5MtN0ZJGp+n7xlqV6rkluJN34ViJc9g5UG4UH9Rx6R5Eta8Aw95fyRT1brFiTYkguXUr3lVPTIdIKgSpa8BdTqQ3knHzblF2Whg0eoRGiEIQCEIQCEIQCEIQCEIQCEIQCEIQCOf7WBjZl6TbpPBctaR/ddjoIpbX2Wm0SVS1EpdiFJxSpJCkqHEEAxZ7K5bbGxxaEAPdUl2LPixIIcZpSXBcFI4g5dn7Eu1+bQJugJB8NQUguGDE0bMxs2qVaZCQZqZSkBSUmYlShRSgkKMsppUhxe1iLb8+ZLk3pamY7xZNAxY1dheugnIEnKO8u+nDLHuz9l5CTeUFTFe8tRf+1n6vF1NqkSRu3EPgEAOrkEh1esfntotE1ZUZilrS4ASsF0MEkqvAAVVeDKBYAVxfYsOzJ0wC6j3f4i2Dgd2S7h1Arl3nBU71FABrEdD/AOqpbApSogtU3U43SHcuN1YVvMwqWo9Cd2pmqLICXegSCoqZ8FGjkgUZ0guxJYWbJ2TTjNWVvilNE9dTTxAJNKxs2aVLlUQkJfFhU8ziepjP4Vho2Tap794soQX8RLh3wSGGBAZQBDOFPWNWydmpKN5QMxWBKsG0bTgomLveE6Dn9I+KYM5JOQqSeSRjGbVWEzgAyBQYABgPkI8LnFnUphw+DkOegj1Lsy1fgHFieg8I9YtSbKlNQHPvGp8/lHO1qcqsuSo4C4NVYn9Lv/UekWZNjSkvUq941PTTkGieEZ1uTCEIQUhCEAhCEAhCEAhCEAhCEAhCEAhCEAhCEAhCEBV2pYROkTJR9tJS+jih6Gsczsu2d5LBVRY3VjRad1YPUHo0dhHH7f2YbPNXaEpJkrDzQnGWoYzGzSR4mwZ2qY3zcZ6mppFhlIU6ZctKtQlII5MKdItd8+Af7+84pyCGDVfVm8hjzixLJUWSCs6DAczgOpjprkmAfEvwH20e0qALAOdE1P7D0ixI2UT4y34U/NWPk0X5MhKAyQAOEYvTc5+1KVYVHxG4NBU9TgPXnFyTZko8IbU5nmTUxLCMW63JIQhCIpCEIBCEIBCEIBCEIBCEIBCEIBCEIBCEIBCEIBCEIBCEIBHxSXDGEIDLl9mbOlTpQUj3AtYR/Q90dBGnLlhIYAADIUhCA9QhCAQhCAQhCAQhCAQhCAQhCAQhCAQhCAQhCAQhCAQhCAQhC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12" descr="data:image/jpeg;base64,/9j/4AAQSkZJRgABAQAAAQABAAD/2wCEAAkGBxQTEhUUExQVFhUXGB0aGRUYGRwfIBseHRgYHBsgHR4aHCggIB0lIBgdIjIkJSktLjEuGiAzODMsNygtLysBCgoKDg0OGxAQGzQlICQsLDQ0NDQwLCw0NDcsNCwsLC8vNCwsLCw0NCwsLC8sLCwsLCwsLCwsLCwsLCwsLCwsLP/AABEIAQMAwgMBEQACEQEDEQH/xAAbAAEAAgMBAQAAAAAAAAAAAAAABAUCAwYBB//EAEEQAAIBAgQEBAMGAwcDBAMAAAECEQADBBIhMQUiQVEGE2FxMoGRI0JSobHBFGLRM3KCwuHw8SSSohZEU9JDc7L/xAAaAQEAAwEBAQAAAAAAAAAAAAAAAgMEBQEG/8QAOhEAAQMDAgMFBwQCAgICAwAAAQACAwQRIRIxQVFhBRMicYEykaGxwdHwFCNC4VLxYoIzcqLCBiRE/9oADAMBAAIRAxEAPwD7jREoiURKIlESiJREoiURKIlESiJREoiURKIlESiJREoiURKIlESiJREoiURKIlESiJREoiURKIlESiJREoiURKIlESiJREoiURKIlESiJREoiURKIlESiJREoiURKIlESiJREoiURKIlESiJREoiURKIlESiJREoiURKIlESiJREoiURKIlESiJREoiTREoiURJoiURKIlESiJREoiURKIlESiJREoiURKIlESiJREoih8Rx4tBWIJBdVJHSep9KqmlEYueYHvXhdZY8T4pbsBTcPxMFEep39vWr2N1Gw/LKL3hguVGs8ZXPdFxkREuC2rExJiSNazxPdI9wA2K87wC91X8M8WpcuXBcC20USrZpzQ2XsNTpAre+mc1rSOKzsq2uc4Hgtb+KfMwjXLfJcXLKyGiW6GNRA7Vz60uha63AqbagOZqC6C1j7ZtC7nXIQDnkR2396vAO3FX6ha98KsxviNLd5rbCYUQBqWYnYdNiDVBlILjbDbe88FB0zWu0lW/8YnmeVmGfLmy9csxP1rRY2urNQvZb68XqURKIlESiJREoiURKIlESiJREoiURKIvJrxFR+LONfw+Ga4hXNmCgxmEzrMERoD86uhj1vDSqJ5e7jLhuuc8RYsMlrEbpfseWwB2ccy/RtPZTUaiLXTyR2yMhZ5JMteNnD/RVf4h4r/EWbRIEi3ObqWBIYH5oD864ja0iWF/5yco1LtcYVXxjiAfDABiWzXLjiOpCZWmImA4j3r6mmgZBI7TxzvzWOaXXE3zN/oqviSm18cgplOnZgGG/bMAfnWiOYPBIOxVMjNDi0qdhHazbYMAQ+VtDMAFyoI7mR9Kxl0VY+wF2tcQfRWBzo2Ec7fVdLbxyNgsFaPwMWuXP/wBdkszA+5AFeFlpHEenqtzXXiY31PoqrCcQa5jRdOUE/aa6gKBnP0UGPlUZaWOGJwOc6vXgs0crpJg785rq/DGP869iMTchQAloa6DKuZ4n11rKJbwMLsXyt8D9bnP9Fp/9WzcZ/uqCFtz8WpOY6HYD6n3rnQzyzEvY27QbeZPH0XrqkDK6fhPEVv2w6gjaQehgGPXet4e0lwab2JHuWhjw9twp1SUkoiURKIlESiJREoiURKIlEWLNGp2rxFyvEfGiJcyoBcQHmIJkQxDaEQeka61fDTvkzwtjqsclYxjgN1Q4jxETdvW7WIfJcPI50KNIKxP3C0oTAgETtro/TWAeRkbjpzWb9Td5Y12DseRVNw3HAi7hLh+zv6oW+5cBkE/4wA3+hq+WMYe3h8lRDLe8bzgn3FVWEchCHZuX7N7ZOi9iOx1gx61nfVBtSIiAA5uCq7HTngVm7lGgyQDoehmNv0r5KtpHwSlp9/DKva8PF16zlbN22ZERp6Zv/qa7up3fU0rsEgg+uyo4OHW63+Irq4jJlBCXDsdwrFjrHXlFYKas7ioqL8jbzCvnOtwcOaq8fxDOJB0LNHsGUD9K79FGYaQNJzYk+uVlebvwpWEu5bYtglmu2gIXQhSc5Gum6/SR1qdLI2Z7zptY+/FlIuc0WHEL1WRTmWQe+3IogCBp3+utZu1HgROjBu51hbzSPcKXZ4hFhEOwLMeks2s/IAD/AJrJWUrJaiODVYWN7cANverWzER+R+a8sZcpd9gpIBIgkkKJ6zqxHcxU5WGlgZBF7br2+6MeCS53JTb3GbzNbtWy6JljlJGaYzzG7E/TQDrOttO2jpsN1ED8/sqZne8gNwF9SwDOloG8wzQSx0AXrE+g6nsawxa9Pj3XXGBlS7dwMAVIIIkEagj0NWKSyoiURKIlESiJREoiUReTRFzHjHiTW8uRiGUFjbI5Lq6BlPrEnt8yKtja3SS8XHHp+cVlqZC21jn4HovnXFcjEXbTcp111I/EjAdV/MZe+llOz9GzBJYTnpfYjp8ly5tL3Xbx/CCtFm6EfYOrCVBiHA3GvX94rbVRvkiIjdY23CoY6xuVhfw1sgMmZtfMGurLPMBOzDbXrBPauJT9qSiQRzWHDyPM9Cr+7aDf8st94s6PaDZmaLltv/kDiZk68w112Mg7Gtrqdz6ps0e2kgjkRyR923a7z81AXF5wCQGyuZB6ryk/pWbtsaoWnjf6KEHtWW7iJ52yjRpWB0zLK/0+lcpla6RjQ8+JhaR6YKsLBckKFiMYwsiNxZBHvJ/rUHRNfWeb/wC1Ju1lBuWxbFkBs6kA7QdXUkQe21fXSNvGQOIVLba7qTxTFm2bawM4Rk0g7Feo300+dW+xZeNbqB81Iv2jOS3muBFAYgdWOs9J0iuG+ACuDSdzf3Db7Kd7suFqxBkqh6E5v3/Mx8q87OLpauSZ4zt5fgC8ks1gCssRhCWtk8ts82XNqxGgEdB1/wCKk2phfUy1BOGC1/mvLENA5rdhcJ/1Jth+VYJYEnKIBI9Wn9vWvB2oBSiV+CdvvZWMiHeDkMroPE/FHxF21DfZzlW2vxMToT2JIMDpr9feyq1s2sabEcSr6mQyObY4vZdrf4zastbshT0XKPuCNBpuRpoO9UuqYw8tJz+fNdEyNaQ0K6Bq9Wr2iJREoiURKIlEXhNEXP8AF7l29bc4S6phWRrZHUyJB3Ddp0rLqErrsdduxA3/AKIVUmotOjdcfZxdu+otYkPbvWzkW4Bqg/DdU7p29DuNzdSyy08ncnxA3t1HXy2WEuZK3TLghczx/h74a4diNjlmD6iR2g/MVpppmEvY0XYDkHcX5cwVkljLDZ2/AqDgbwzhHkox5WHRtwQe8TpWumcYz3Lzf/E8x9xsqnNuNQ9VlbLIX1AXP31R9dY/A3+b1NYO1aLV+80XtuOY5+YU43AjSVpxD3FuK8MFAgqZ5DmZyP7pLsw/vH0q7suV9jG+9xx5jmvZvEN1XC/5ZuA7LcBP91tD+o+lTq4e+icziDhGC5Flf8MxShg5k/ZaQdmRhB+jV85JCGS6HDGpvuKsDvCStXE4Ba0wUM6F0ZvwsxEE9tZrrRUkR1tjthwIPEW3F/RVXOHFacYlqwAAc+Ty3JYCQQrEhT+GVBrdQVbpo3PeALOI9yPHis3iFhwe2fJW5dyk3rmmusLeJfMI0DDaDtWWTtFvcSBntNHxOysdHZ9uCltjFQr5eVFcvcKqCD8cICZ1ExHbLV9OxrmRyPy4C91U8nIGy8xDW7dsM4JujmJk6sxlVjrp+tcumMsjZiDYONh9T7lMgEtCz4XdfN5rmHI0na2vViD94jQA/ua5lbMywgjHgb8SpiwUpUUPEMiNzC395h1ZidlJ7+3pWWSWWQazkjHQdAvXCxVrZxAtFr1m2Tdyquca5Qelud7jSJYaAaDWTXb7NkjgjbFM8Xdm33U3O0ZjGef26qDwvjt3zT5ej6hnOpB6hZG41lukmusKWjp2d4dt/O/zv0VLZpQcHJX0Dw1iXuuhZnuBF1YaIDGxO7t3+W9ciObv5i8Xtm3ADp1PwC6sJJAubrq63rQlESiJREoiURU/GOLYdGFi+2XzFmTIWJjVhttXpp3SsNhcKl87GODXHdcDjMXiMPc8zJct66MdQQTpzCUfTpOtX0vZ9IweDfz+65csk8TtVrKp41x03IuXFzXFEC9bAGdZ+G6o6jcONj0g0lpZALNNiMg8v97Hmjp2yjxjPzURsULq5Z0bVT2aNPYEbj+tcySQsk/Vxiz24e3mOaqIxodtwXOvcKmNhmn2Yd/99a7DHR1MYfH5joV5kHKn46QiXwQyuMtwfhI0hu87T/WvWVhdIY3tI4AnY81HusYW1cSLgdSzS1sZdeqHrPb61obfvSb4I+Shm2VVY9w/lMFC5l8pwNJMwCZ/3tUJHBp1eatZyHDIU+xh2tC7auMBcsoTpzAyoMAjvG9cR0LaqYSsdi19uLSpuwbc1YvYQXMNcYi4VDB1IlYySBrvDfKs9UX0zZYmncg35ajt7gvYyNKr8dw12Nm9DZHdS+gyqBqus/eAIiKtL201AGE+ItJ969Ybknkp1my+LuLeDry3TyHSQBuDtuQIrj962GAwnd1jf5L3JN1BOFuvjib0agXIBB0khVMbGQdPSa2SVYjogIzkY+69sAPNWWIugXb1+7lulGCWIkCVGpA9Dya9VJG4qqKV4bHFD4bC7j8fzzXjrAZyStXDiSQIzu5mCYDtvqeiL3/4OKV3ePL3HzP5xUWC6m5FCnzGa5fc6qgnNGyAakIPTTvuZgHF7tLBZo26dT1VlgVUf+onuNOZhG5GkekkaH2E13KfsmBlnS+Inh+f0oOLwrDhrEEHyycxnLJBbrLHVonUkxPTvXdnnhgjDn2bbYbn0WZty7n8F9I8PcbW3Z+3u2h1REAkCNoXWO0ifrXLNS0t1uaW+e5623Xahk0s8ZCuOC8bXEF8qwq9SwnX06D51NhkOXsLRwurY5WybK2BqxWr2iJREoixcwCdTpsK8KL574jvpilZXQW76nlfNk5dTlJOk67NA1JEbVPs2aZzdb2ENufw8lzqlzX+G3i6rksTgMbZWEuuqsDKM3IR6q3Lr0MEeoq0VLH1PcjJ93+1ltJGzNx8Qo3CrOYEERiEnzLTaZ1OxQdwOvf3FRqO0HU04EuIzx5HqqhEC27N1vHFwT5d2DPUiJjQf3WG1ces7PfG79RSOJ6Xvg/QqTJCRZyrPEPDNDctnNHxKRqR3Pt1j3q3srUIu9jNzfLeikXNvpKgcCxTMTZgurgkDeIGs+kaH5V3iGVMVht8Qfz4KD2lpvxC03rb2CrFSFJJQn7wGjfTSq6WoLrsf7bcH85FeuZqFxxU3iHDEayGt5k8woFDHlLE5S2bca5fTQ1VVzFjwLeEgm/UfdIiLjmFhxS6yXjnIL+WbblTILLGoPYzWDsiRgJDdhcjyKlK2+BzXt7EN5SOZAa25B6GWA0PpWCVplne3m9e6NK243iOWwQSVbMT5ZUiAE5Tr3kfWt3alMHPY+/AADooxA3t1WPh7F5baCdw7/8AkI/KuJXM1ONuFgpSXDsLc6Onn3gwBa7kQHckqIIHZR+hqIDXhrTsBf8APNek3AJ4LfwjB+c4GnlWmVYJ+MzLR3139B61ZJMIIP8Am/PkAvA25ytmLKWc+q+a7GCpOW3aBMKJ1179T6ACs+oyWAGB7yV69wAs1ZNxBMNbLf8A5WHIOpPQvO1sHp+9Sp6R9VJo/iN+X+0ZtcqDwzhl55ulTJlzccATJklFMSSepruv7RgprRxG557gKL2ufur2zaYBVtsJM5yrS3pr3Ou3asVSWvi/UaXEj+Rxe/Ich/teMuDYLXxLDBGWSbSFBkt5ftbh11VJkA/ibLt1rrdm6mRd5Nlxzc5sPNTlhtvgfNW/hnhrtcAYNlYgNbVjJX+cjfvUH9siSQMgbqtueXl91OmgN87L6pZUAALsAAPYbVbe664WyiJREoiqeIcetWiwbOWWOVVJJmNp0MT3rOamJr9DnWPXCg+RrN1zd3BYLEtyYpkufhcwd/wvDfQ1FtKQ7vIXkeRuPqszmQzcVQeJeCXsIFbODbYwGUxqQTBQ6EkA/TerJpg8Wqmah/k0WI/Oiyy0rossOFzt68HgzldfhPb66j22pcujIuJY/wD5j06LJfPIrHE5MQIuCLi9R+sdV9RrXKbI+ideM6mH0t9ird8rdwy2mRUd3zidRBBk8hQ9VA0I3+VH1T21ImpxuQLbeh+69IaRYqg4zw+5YfzbJIIOoWdO8Dseorsiqax9yCx3Fp+nAryMhw0OVniMBevWrlm4oS7ay3FUsPvT8MHVTBnsfasM9XGyobVRm7Th39qYjLBbgqzgd0kPYuIzErlVDmlSToygdRIIiuq+rZZtzdhxflyP0Vb22Opqj+ILmdS3Vl1H86crflH0rj0v7U2m+Abeh2VzBe11d4PF28U1tbx5RhhAXQZoUfdI7/kKxtkNNI6Qt1WcfqouuXG6ofGd37ZoutdywjMwhpEawPukAV23v/UMZNbce5WU7QDZauF39Y7LkH/bJ/UVypm3z1uoyt4q9ZMzWwx0RdEmCSd2Y/dX8963UfZYyZsX4dOqzOkwdKtMdd8q2lq0oDuZChYkEHmB+6sn9T74u0jTSy3j2G54ei9bqtkqOODKL6gu7EAFwV1z7nIvUARE7evTnGfwWa3f5f2rPCMBZ8N4Yhd73M6q0+Y4EhZgaDTMB2Gn5UmqZNAiZgch9V6M+SYUXLmIm5eZyrE27KAFsoJy5xsuncxPWtDJWQNDoWZ/ydt6IfFtsttlbt1ibFs2UGhI1bfUydFOvSflXklUCdU51uGw4D0XobY+EKbgbdq0SzSzk8xJ1J6yTzHaslRWVExs44HBTFgblW+ExymFZ+WdA7GB7IpGb96nC6eQ6LXHkbD3W+KtbLnJXd8IxloKlsXkdo0CwPWMo2gdDXfgljaBFrBK3tcLWurYVrUkoiURcX41u2UuKL12+mdTBWCnKQPhmZ5p07iro4hKwgtDh1WGqLA4anEXXCcQ4pYNzy2JdY0vsmQHfRlJJHv1nYVxZezQyUd04sB3vf4FZdTbb3UPHYYsmUOTbmQuYsk6wYByg6nWOtXmGvhO+pvMZ9/FQ74HHwUW5b8sHzFN1IEXLZ1XvWxlGISXube/8mk49FWXasD4qC3NzWbhaNezL066enapdzHODkO58D68/gly32hZa/4xp/Bc3g6K/t+Fvb865lR2eYfEct58QrBpOVIw3E3unywpNzX7MgyYEmCPTWdql+qkjZaWz4+Z++6i6DiCsf4pMQBauMbbqfs7hHNbPbT4ljsdfpVT4Gw3np8tO7VY1xb7WQs8cWw94NnzFDmS6NMy99zHqPT2rE0iRhDNjwXhBBwt/ifh8FcobzLhV2ttHxOQBEaQwOs9anRyF7g077edtlLVYpxSzmx4RCLfmIoJKgBG+8Mq6QMn+taKsu8TpW2IO3yUBZzd1As4mx/F3fs81uHS4zMZI0ByxsTBiNYNdmlkhDLBtmgcV64PDBc35BbTg7X8QVw6eWqqsszFghIliMx1c6adK5ja1kMfe2u4k6RyHBevJcPEcfNWrXLIAt2ralgQXutqSfxMevsPQadOa6qqH3dI42PAcVF2k2FkxXEbNq/HxMgg3QZNwkA9dIU6dhBrbQ9niZuqbDOQx+dVF+obLVw5cxzeeTmE3rzSCNfhU9R/d/LpmrY4oy1kR1dLbfdegknksBmvb3PLsKYVbYIzAbRpJJ7dKoZGQ7Sxup5TUApeLxFmxahFFnMRBzy2m+ZRuW7k6V0WdkPJDqp48hk/ZeGS/shRV4orqFDXQPxTv6BBp8zWyTs+iazPhPM7+gUNUgU+1gUuAQzW9eZ3caiNgB661gMtDBLdoL222tx5/gVgDnNW3B8PeSUFtVEwzkkkD00FWS9pwA2DnW5CzQvWxnewXQYE32IZbpJXXKgWwnzbSZ+Zq2jro5HaWRho45BI644rS0SOIN9vIBfRsFi1uDlZSRGbKZgxWxr2uvpN10QQQpNTXqi8Sxq2bbXGnKu8b7gCPma9a0uNgoPcGNLivmXibiAxWUXUFwLmym2HtuoMaEmQRoOh2rzu6+C9gHDlxXNlqYpLXz7wqjDBbji2DiCYkqwsNoN9fLT96qm7WnijPeR288hVd3C/IuPUKNjeHNbJNoqPRkKH6rymstL/APkLR/5IwP8A1/2q3QX4qrOPKGbiMh/GBoffLKmuzD2jTy+yfoVAwngbq6t8Wa4i52CI05bhHI2u3aSelcWSF1HI59I+5O7VZ4nizxZYtwwJnFy1auKwAO+nWU3Cn2rNUdrd80DxMcPcfMLxrSwqBcsixfW/YQ3EAIyMxDrIgw3U9prO2aOeN0cnhceIGPcrWvsbKH4kwSXUF+znD651Iggg9t57/UevtHM6B3duNx8CpAgGxUTD8UtXcPkvW2823mJfMdVPYfr7VOWAxvvEcFHNLfZ4rbduI+EYsxLqVWywIhh94N1+HaOoqDB3c23n05KIGc7rfwqLd+wb7i6gth8ysd2BWMx1kTrW/tIyCINdm+R5clG7dRPVabXCMOBIe4rKmZphvNvF5QD8K9/l6zbWTCONkY3Lc9FYJQ655YCi8ScWwgW/bd3LF1SZtkEaGepn8qxwwmXNj0ugjxcqZw/BkgFyVGpUAElmjTKq8zH1j2HWu1T9nRMGqTJ/MBUF2o6Wr3nxjllVkw1sEoLjKsCAWGb1IP8AUb1lqKuJzw15wNmjdWCPT4W7pwnGYi8xxFkW7Fu2ognRRHUA/E/tp098tSyGWcMIsTyUy0MHMqdZwZuO5W/nWf7QDKddTrsoknbX1roOdS9nt03uTy9orNlxw1TcLZtoWOGFk5EP/UQJeRLBCZzt0BOnSTXPqqqCbRrBbzA39SrQJG8bqDguHWl1VXZdNWgdNZMgfQVXU1serTC0eZyfRQGp2SpHE8ZbUqCbKqRIFk5ipGnPp1FbKOKOopjHKCLHci3uXrwQbtWVjFhwQoun+ctEewGlbjRQaNMEYJ5kKoPN/EVYWLCQC9xyJ6GfzIisM5raUgNja6/EN2+KsYGP4/FfSfB2XyYUHfUllYmdfu7D0OtWRFxF3R6D7r9V2KcNDLBX9XK5QuNYVrtl7aZJbQ55gjqOUgjTqK9bYHPwUJGlzSAuG4j4YupbZimFVRqX8/EIQPcsR9a0/qWtHtED0KwupTbLW+8hczcJUnPmZfwq6ke4Z0JM7z61Yyoa8X70EHyXPfoabFvuJWh8daH/ALi6n8hTNHuYg/KK5FTGXSnRA0243t9VIWIw4rBMSl0nJcFyBJAtGQNuh/arDLWSf/zt+CiWtGb2UO7xMWhkDKF/+N0YDXfQjSsVTG+TL4NLhxBsrGA/5XVU93DEyrmy3e25K/Tt6RVIkqANL26h1396ss4cFsw+NuowZLtu5HUNDfNTofyrO+OJwtpLfilh5FWNziouENcVgZ5mWMw7mBo3y+lZm09jYH7f0oadRsVqx1jCNqnmBySRcLaMCNo+EH5CrGSTNGkj7hS140hVFm4+BCNctJdsXFcRoxUMdTH3W/11mus6lfIwSA2JAsd9uavjIlJzlauIYPQnCM9+wCpVsvNrErl+I6+ldDuG6ACbgcVW3Trs/BXvBMQzXySjubbQLIBzNc2CkenWduugNcyuGs4NtXHkFZ3WkBvNZLcU4m5dvqqXC5LqFhbZmMqqfvadesnrWsyiCNvdeIkY+6hMXPFm7LosMWYE2LV17zCEvG6oynvAMEROkVzx2lM115ZbdAP6VLY2FQUwa27xS6BedGG2a4siDsQFB6GQNQaubXRxjXHGPNxsvbP2abLPi+ZLty3bt3CzxlRwv2asATAUldTIHWIq+CVvdl7ANb77ZsvCBexNgPiot/ht9bLPdRntoQDbzooBJAHLMnU9ZrAxmqXum+F3UG/vVwII8OFtwvHbyCApsg6ZrYViPmwI/KulF2LA3xy3cVVqsfDnzW5cAtxDbXK5eOa4SLghpOUPprsY0iuuymY1logAVT3jtXiWzA4W1aYA2brGAQdDIOxEV8/VVlbTu0u0j0VgAeFcW8XbmApAIghrjSDqDGU9doIO1Qh7Yq9raj0H2uphkQ4fGy6HhOF5TGHS4rQR5il406E5ak7tSudsy3rb7LTHGGjDPquv8PHLyDDraBEsyZQCYA+EEn/ir4aiaU/uNz5g/VbY7WsBZXlaVYoHG/M8l/JzG4IyhcsnUaAtoPnXjmF40h2nqoPvpOndfO+KcSu6hsReDEwUDhhpuCAoX9vessdW937MbNRGLnF/cubK918uIKpbXEWN1Ud2KEkEllEaGNYiJistT2LMI3SWF97C6qbNc2N1li7yTobA9Wcv+QA/WrKbsRz4xI+TTfhY3UHyAG1lX/xyJmzNbadsgCR3+8Sa6ENPS0+7nuP/AGVbi54wFHt8ZsBwWl1G9s3FIOh67jXXTtU56proyxuq/Mi/zRsLgQSFqu4EXxmtaJ1LaAezag/KuMKuJp0zMz/xx8FYA5pwVV4vAYe2eY3Lp7LAH1gE1OMvnP7YDR1yfcrWvccKuu4m0uqW3WNuc/1itf6F9svB9FNoed1P4LxS22a3bstcxVwgWlnl9dNs3r+Yg1inpHC2p3hG/NT7k2zspXG1uth3vX2FtrBSyES3/aa65mBgMs6zv86tpWuYNUY8BKg1rS6wWngS28lvE4UspsAefbdxLXCPitqPuA6+g9jSpfKdUTtnbW+KsnFva963Y7H4lo85fIxXlZluD7yNJDSp0aZ9R2rcI4KqNobs36c1S5nduDibtVVw3BTav3MW6hbcEFpZrjs2uVgd9ZkzM+8HzBkghcL35cArpLON4z4lPseVYCO9y/5Z+F7Zhf8Axgg+9Y6qhmvePSRzVDSZCW7EL1/Fgt3G/hULDNys68x9W31ma9i7KjcAZiSfPCl3Bbm9ltXieMukEoggGCTl3M6xB3rvwhzGhjG2AWaRsPFyk4jB4y6UV1w7KRmDllI1/ETzTp2NU1VNLORi3W9v7XrTE0XBKhYDiltTDYcDpKR+kQa5LYq2PEb7+eym+MO4roMOti6jZSEfTKXtajXaRpqOtXPFdUDu5Ixn+QO3oqQGM4qRw/EXU5VW6wBgQbaj5HeKzO7Cmkd43D4lTE7W7LziV11UHItgsxJuDnYnrJA03mupSUUlGS50l/8Ar9lW94fwWvAskycUZJ1OX+tYq+KFg1Nh1knOCFJhJOTZfQPBvFQbnlnyjIgOkyYjeSfXbrVVOYW4jiLL74wunTSEmxsu1ratqgcV4Wt8AOzgCdFYiZ3BjcVJjyzZVyRh+D9l808ZcHS3eKW7q20VRygOz5jqZmEAgiNfl38d2g1rtJLtXIbfJc+anY04IA9VyV/D2VMtdLAHUEb+m9dLGnVew64WC/IKP5eHLAhLjAGSBJB9DpWGWrpC65cfirGiW1gpreHrV5A6LkzTyi5BGsaqwIFZ5O2KRjtGVICUcltwGE/h7bI1oXhJZZyg5jA5mG6wNo/0zz18MrAyObTnJtm3RNTibuHuUe5iXv22t4lCoDSpROWOoaTsOlbuzoqXRaPNv5EfMqMhIIcCoeFvWLGaGDZhlIdTEegO1aSynjOW3v0USZXrSLmDuK2a55TgjKCCQ3fXUCudM5rCO5i1DjuFeyOS1yVS4uw1tg9p9QZW4h29QQZFGTwuwW281fG88VV3Gu5CuZ8jNnMzBbvrufWrDKwDSCtILbhx3XT8I4diLCWriXlFu6rAssGbegYHQkEmqp6h8UQI3dgBZJpGlxBap/GuIYa615iLjXyFJuJyrbVFAIVevL0g6k69Ky0sNbG0NwAOG9/NATpaTxVM17BtaM37wa2n2VoWzlZvUldPef8AVEKlkl7AX43yro435uBnipfhjFZvNyrNpEL3cxlY6TpoTB19K61L32u7nAjistTERY8TspNi7gM4UI/lwJZXKuCdwATBA0rPPBUd5qgkxyKBzreNb8NwtG1S5eHpNs/pBoB2g3g0+qpMjdrKY3BkU2x9q5cnMCWSFEa5i2U6mI9a1UklSXETx6cfnFRJba4PwWZu2bdxwysVEhMyhgeXbMOs6da1CpicXNY4Ej4KBY7c7Ly5b8y0MmDlwQZZlZYjm0JBmuIeza5zi50l/I2+ivEkY2XuDFvTzMInuoYf/wAzWOairxsXH1uvRKw8lvsrbDMy3AigkxzconqfTua309RU07QO5cT5qssDjgq7t4dhbF1B5yk6m2ubvqSAY2j516zu6qQmaJzCeJcR8lb3MrW3GQrHwvbZ8QLioGPKDm1CQd+UCDpuarf38TWxNALCeeo88rTTWdJqAz1wvpdaF0lrxNkOrI3wsCpgxoRB1Gor0GxuvCL4XzfxJwS3YPLkYk6WwWJC6wTJPoNe9Yp6iuc7TE+55AC/mudNBHHlU1yyLijOdV5VRbcnptpGtYpqbtJ2ZAbdSAqe+aeKjgPZJNrOCRB9t9ssVEUETm+KZn56qsyOBwCqvF43FsZlyO2Qfr5f71qhpuzo2/uOBPQn7rzW9QL9zFn7jf8AaKtB7MBwB8VIA8SvMVgccUyM9tUnNBdRrG8iTt0rsilLY+7DQG+agHxXuclVg4MxP9srnsrT+S1NsGkWBUjOAPZWGK4JlEu4Hp1+kzVcjNIu969ZUE+y1TuDcQsW8PcASyXtsGUshzXZPMucaAADf1rl1UEUxLjIRjYLQQ42DlFxmJv4u5CWltWzrCiQo68zb/QViayCAXJuV7aNpuN1laxS4PDlkB85nm12ZIElx11kj5etdQUzJaf95uTtwsqx+9Ln1+y32sbcfFW79jD2bLi3zzqjlpl2BjX0Gum5rHTVLaVti4uybc/JWSFhbpOcrZjeFC21oF1um4maQpTXeFOxHY7GK6sFqll5WWB25rM51rlvBY2cKjSuYa6NbuSjETsWXf6VVJ2a4X7l9uhUO/cM/EZUrFeHrdp1CXiGIlre5t7QCdjIMisQZ2g0ltsjqMqx8osLqZhuFNEh7TaxlIXMPcCDU6itqaSMOlDc8OKoDQ7ZWGLwVwZDcfKpJyKqgBdp+IEEbb1w5+0H1DnOtjlc2VoZpCl33voEYtYuJGTIbeWdzLCSD7iPasgkjcLtBaR1Vh4EKLgeDI+hzJvJU5gO+m8egroRdt1ERANnDqMqsRgm+yjPgfLtG7azyhkgOdvRGMzMaCuvH262QhjG2ceZwoCEu3Kh4fHXJOtxR1zWTHzI/c1ae0alrrFoJ6Fe9w2y6Hh+CuEi4ioLhAKtaaDt1VGLzE6b1N1U8jVJTn0KmIXjLXfH7LqeAYi81zIDcdkgtF4gRpuHX8prHLC92maMOFzkX2t71up3OJ0ngu8rYtq043D+YhXMyz1QwfrUJGa2lt7eS8IuvkfErq+Y4thmUMeacoiepOv5Vne51IzS3TGTyu556/dceQBzzx+SjYGHIYqSizNwbKd+Vm316iuRP34YdchAOwJNz6BSZYnAUnFSJKqRH3rtxgPpP7VfB2NVSsBfZjetlBz2A9VRYvHg/C7XD2s5gv8A3Ex+dam0NDAf3JNR5BV3e7bC0DEBFz4nkU/BbBzMY+8xJ29K7McdMxgd3eDsLZPmoaScNNzzXg4davNmC3MT1GZStsT2EAH5zSp7QpIvbdfp/pTAlYLNFvn71ncs37eYZ0sKRlyqFGnoAJ/OsD+3GWtE34Lzu/8ALKoMXctCYBunqTtPr1J9KyxxzznvJDYfmy0NBHRWOD4eLeH/AInE2mLFos2tBb0G57kGd5AjvVLtUkvcwY5nipOeGjHvWi/xO+tq5L5VvCHCqAAoOgXqJk6jUzXQZQ08Qa4jb4qtj/FZijcRwju6m8S1xgAB2VQTJj2rI/tB0rtfAKTXaQbLoL3AgrWLd1iv2TJchSQGAV7YkaEss1obTiGRz5sM1Ag/nVQ1AtNt1zOF4nddyt0lwoCqhOyDUBexXv6elbpKl8LtZy382VssbS0EYK6bDYFcRaf7zDL5dwDUyYKuvVveP3rpROZM3U0rADoOfzyVM/DWS8UBC3BqykbjuNpqvu7vsLAqx0hLbuuQrvhOGloUYc3Fk6oDtqcymD+dZp/1DfFEGuA4WsVBpBIveyqeLcMxSOBdZmBl7eVyVAY7oCeUababCsFKynq2F8bbcxYbrW+TThbsDisRbIi8Qei3RIPzYfvVc/YscmBv7v6VQnHJbcfjsU1zOSqNAGVVhTHXTWT3rOy1GO6mjuOtiphzHqTgvFl21pdQgbZlgj8/61pjpuzKg302PTCaXj2Sp+O8ToLcq73C5OZF5YXrIImdojfWqndimOUSQv8ALGQvQ4kEOVr4X4uOU2mttrIF62C0+j7/APlWOorK6ldolN/XdWwuDdgML6XwbHtdBz28jCNdYIPYkf1rdSVLpmnU3SuixxIyFaVrU0NeouL4x4MstLXL5ANwuc+XLBJJAGgnbefagdDG7vC0X5/n0WOSlByXWyqrjOLw1pAmGSCv/uGYgzpJXu2kZoEDauRWdph7/wBsXdtf7KLiyMaYx6rgeMcWQmSDdJMjNsT6Lux9TVtP2fUTDXO4gfFZNVzj3rThbNwjz8ROQf2eHBgOe7fyj/c7HtQdnwQDXp96rdKB4W781rXBXbr+ddOshp6CDIAnoPWqptc1yTZvPYenEqIkDPCxWmO4hcuKz3LzZOyGJ9AV6+gNfPvMLXd1Sx5PE5J69FIajlxVFYstiHYfCi7gdJ2BPVjXZpKFkTdcmT+bL17tIvzVpY4aEYIgl+noBvE/rua1MpnSvDpsW2by/wDZUGQ2wtnEOIQAXm7ezHKGPIpPZRsdNfaapl7Tha93dtueJ4KbY3OsCcKoucUvnE4diwZrbIq8gjV4GnUak/TtVNZIXxDX/iStcAGdKsLADcSu+bcVFgrmbYtlB0+bEVxCP/1GW3OfReWGmxUXgDMly0jORaW4uZSeUMVjMfkfyrcHPlgfGM3BI8wq3O2uqvHYYeZde06sFd8rKZBAZmUg9QQK7McfeUzdY/iLqZfpfpKtbN4qi3kzeVcjOikgqymdCOoImPSetcBpcx5i1aTz6cLqLmi9irVuHjEWxzZiuqXZ1HUhjuD1B/2elFUvcwwzHTI3IPAjkqBdjrt25Ku4qh8rLiLYcggC9GuWNmA017j6CvYO12SMGv2vpxVgZZ3gwomGwF22A9u4xSNiMwA6dyB67VbM2lbIGv8ACTkHa/kV73peMjKtcFxO4dGS3cH8jwfoZFWPp6pn/hkuORyqTo4iytLF+y0DK9k/zWswPzSQPfSq5qrtBltUAcOl/kgjjPFeYlbbuUW5bd4EDZGESQGgjN6Vhr7SsbN3bmu44+PNWRjTi6iP4eWdBkPVTp9DqD8xWqlqp2xhxZrbzb9l4453962YThptMshwMwzKOoJ1g7f81Y+eiqhokw7/AJYKk3W1wJ2X3DAOGtqQrII0VhBA7EVFhu0EYXbBuFvipL1e16iq+OcKF5fhU3AOQsWAGomcpHastTTNmGRcja6i5oduvkfH8JdNxlKknpnGURJAYjtpoo9O9bKLs2KId44hx57AdAuNUOIeWnC04PgABDNzMfvH9hvH0FU1fbVPDcM8TvgPVViN7ugU7FJZtgtl0TSWMhfQAaT6CsVP2s6Vobo1PPPDQOdvJevhF8bKjw2FuYq4bl0lLK6hOijuw6ue3Sqautke7u2nU48vkOQHvVwDY22A8ys7+HOI5h9lh1OVTG5mIQdWJ0np661Yy1Ke5h8Urtzy/wBKrPtHZTwlrD28iASJJHQE7sx6n+lfQxO0t7luXD2jyP5ss7yXHUfRU2L40hUW7Fsm7cEG6xghp+JY6AD03rltmfHJLqN2293n1K1NiAaHFa72GCZFHxGFH+IwW9zP61zaGF1VLcjw3z9l4525WNnlxedQD5AzwRILfCgI+RNae0XAvcBsTpHkMlThJbGDzW9sOz3ZaMzvmaNpJLNHpOgrkukBBLeH+golxK34lkC2r6lctxmVx1BQHmI7aT7e9bKaSSnlDX5DMjyO6Pj1NKivwVLPKWBW78MH4VaTr7Fo9iK+rgLJG3ab/S6pke4uBO4Xnh5Qhu4e6621YFldtluL+xgfT1rhdpUjtYc0XI4cwd/cVpa8PytnDMRlVL9liqP88jdVYHQrPfvPWvYmslBpKjceyeNjyVUuqM3CuUxz5289Q6sZOUAZQfwjqO4+fWq5uxbx/tYe33FVifxZWFyygzLhbwzLzLlM5SdcpB6H8J2J6dK6PVUwmmnb4hctv8QrH/tv1jYqIt6xeP8A1C/w90H+2QHLP869D7/WsUE9TTH9p128j9FaQ12FuwltwJBFxely3/mQftr6V2mdpQ1HgkJjcqHRObspy5jADKCdleCrezRofQ61GeftCmzfWznYH3/7UWhjsbFZ3mxOls5Qc0gFQCN9FbURr/rXPoe0oI53SuBub3tt7uCufGXCyvfDSC7eFq4tzUHnGWJUEtmBn20rbU0tLUvc7Xcmx6jp6LRTC50uC+k21gADppWkCwsumsq9RKIvDRFznijB2FU3WQG5PKJjO0QAY1j2jbesVe9ndWkOBsOfTqqZY2e0RlcBew7poWfzLiklAYPlgy1y4x/s03A0zEkRHXJSdmuqB3kuBwFuPDCyEacHf8yVBxCG+RC5bSfAnTTv7d6sFM9rjS05u4+276X5DksZffxlenGWl+wuEkavkUfEezHonvvXk8MdNGX0xu4Y1H/6r1mp3tbLK5bcuLtyAwH2Vr7toRAJH4o19oHtv7CgaGOlGw4niePoPmq6h59kcVzXG7wjJJyLzOTuxO0+p/pXs1cCC2EWB26nifopwx5ud1u8OYGR5riM0KP8RAAH1Fc/tJ/dRinZva5Uz4ndFY3LAN97p+C1oPV8sfkJ+ZrqdnAU9E2QjOfUnZUSZOn8svOD2/KRr7ASXN0gidE0QfXWuHV6nVAhbvgepyVeHYBCeH2uYi4ruBnvFsiqIAEE6D5GttdRNp6Y92Lkke4f2okh0mn8uonB7CtZJuHLkuk6Cd1yhdPUxNP231LXybFp97dgjrgEBZWeIi6l6xdt89t/snXTKpkEHvoNPcdq2U0V5jVQmzSMt9MEdV5IWtY0cVrxFo3ba3Pv7N/fX+sV0nu7yJs7MkZ8xxVDTpdpUPgV7ybpEZrN1SSnt2/mGo+lZaqj/UgOjNja7T9FoL8eLcLq8JgJtlkYPbAzWnmIHVWnqO36VkpO2XiUU07CH3Ax81U6nwS1VXFuFPbY4izo6HmHT0JHUGoSODKt0Ozgbt634efJWtN2Z2WXEb1y8ll8qBoMMo/tdpXMdMyEEZGAO/QgnlyxFj3Of/I3vwB8uCucLNHLgoGFWDKMbT+hIE+vVT6be9VPcALOFwo3srA8ZxCaX7Nu+h6/A/1Xlb5AVbTFg/8ADIWH3t9x2UiI3e0FZ2uLJfVbaCUJE2bxhiQZhHU9vUmt0f7D+9qGAn/Ju2eYXgxtkcj919L8HYG3bw6FEdZk/aMGYanTN1URp6R1raDE895Hax4gLpQABgsr+pq1KIlESiLTcwyFgxUFl2YjUe1QMbSQ4jISy5PxnYUkgLAIDXnVdXC6IpbsNfaBVUtY+PwRjxHY8BfcrHVM1Cw249Vwd/jVq2XLTIXkQAwSNlP4VG8nfX0FSk7PLIBBA7LiNbr8N1zmEl2p/BU2Ex64Sb91fMv3ZcA6D0zdh+kAVlMcNTeEDwMFhbmrgXFbMLjsRcRnvnQ6hAoHWQD1mdAO29V1lQ5gbSR4aN7KLg29x71Bw/DjiLwt/dHPcbp8/wBPkarilbEDM7YYA+X9r0YGN10Ni/aF1WaRYs/CAJLMZAMDqdahDSzVccsv8j+H4KvW1rgPNV4uvcZLbRMwABHWWJ7mTE+ldKpmDJ2x/wAYh8QLqtou2/NbPF95bdlbeoDlVOXfLmCiB3lpHtXM7HHfTvqH8M+rvsFojZkD8wq7xjcCWWVBAgIo7KCB+f6LX1Jc10evmBby/vdUU7byhSeCW/8Ap7w7eX9SRFfOxm80I/5OHvU38T0WNjDfbOR960G+cEftXT7KHgliP8bhVS/xK28N+M2zot1QwPZv+R+dedhVJIMLuCjO3GpR0sRcHSGzj0IMXF+Y1957V1Imd28xeo8uIRz7sv6H6FYYXEOouKjGFch0nlcKxCkj8p9vSub2nTB7e+Z7Tfl/Ssa62DsVf4G8ZF1OZGUAoeo2+vQj0rnVUY7Qh71mJWbgcQOIUmnQbHZSMFZt4e4cy+bgr450GpBGgYRqtxCIBBBI9QKto5xVN7uTDxv/AMuo6q9r+6Njlh+Cx4pg8NKG1fW6jkhW2dCBOW4pjptIGx678yspTB4m5b8lN7WCxabhaBh2twrAFTsfun67H0OvvXOw7I3VYFlf+H+GG42S2eRoNy24DKRMSQRv0Gx7EVv7PfUF9mHA3WmFpOOC+mWbYUAKAANgK+hAAFgt1rLOvUSiJREoiURasTYDqyNqrAgiSNCIOo1qL2hzS07FF8z8Y8JtNilyjksoF8uIXMebTuSCpJPYetYq6qFLTiNg8TsDy29/Jc6obd+NgFyN7AG5d80qWBfy0McoIBYsTtsCQPatkDWUFHrfuBf1KyHU4kDZSeMQhFsbgSff/SQPc+lfNRl0t3ndxVlgApNmyLWHCqDnuHnJ3J7D+Vf6d6nUU8jZixxHhttzPDzXmoabqA4+08uNLQDP/fb4R7gR/wB1fX0zBTRBnBgufMrI8XFzx+QUnwnhTcuXLu4ByqfqJ+pY/SvkO1HvYLHc5P8A24e5bWAWAHBRsRaGJxw28u1L6ncWhpH+Iz8q6FIP01C06blxHuv9l405J6Kp8dagaRMGO3+81dGCodM3vDjU428miwUIRpeR0V5bVbdiyhIzYi5m32CABQe3Nl+tc3sy7qsOeMC4HmV5MPBhbsHaAVWYHlLIY/m1X6V0ezX6O0Joz/LPuP8AapeLsBUK5YPkFho9skA9pMA/JgK5kNR+kqpW8729D9Vba4BWSP5wNxRlZoYLMwywrg/Mf+U19O6USQioZwz6cR9Vmc3S7Qq9bOW4XXVW5wO4b4h8jWVsoiqNJ9iTI9VafE0cwrPBDI/l5oW5zW3/AAudB8jsR6jvXFrI5aGcSxcMjqOI9FbEQ8WKs+E4e7dcm0qi4JF3DsRDFRJyk6SRqJ6H0Nb3vo62MaTpfuLbjqF7HHJqIblQGsZncPaKMGPJ1AnoT1HWaskppnMuw+MD0f16FV+yci30XV+HODvcQicyxK5l0I2KsddflNfPvpTUOu1mh3wP1B6LfFCXDJXZcC4MllQckXCIJzFo12EnQbbV16Sn7pg1DxWyVtYwNCt61qaURKIlESiJREoir+K8KW/kDnkBJZPxSIgnf/k1nmgErmknAN1FzA7BXJ8f4TlvWLNhciqItgaiSSWOv90STOgqE80b5hFM24IPqeHoN1jmidcNjwuXwXBLtzFG24i4Xgz90DUntpJb3jvUOzKctc6V4ww4HX+gsz4y54i48fJe+IkFp8S6MWS1FqyJJggBSJO58wtJ9B2rHWtDqlsEYy46j58PgpShodjYLnLqeTYUZs73CWd5mTl119FEfMV9U2JoiDL3uc+ixvcXOLjwVnhVNhFCkhoyyPUFn/IVwZSx9LNM4X1us30wpC+sAKgwljzMZbUjsfrJ/wA1dRw7in/9W/Re3uPMrLxoc18r2UfncK/5K59M0sjpm9CfflXM4nqpWIs8+H+v5g/tWgN0S08XLPxKzA3a4rosMS4bNqTP1ttp6SVP5Vy5Kkx9qazwdb0OPmphodFZReElbr3EIKpdLoJ6FgXB+WtTrodcclU0ZD/lgr2M+IN6Kp4biBauKrgjzXgtIyq45GB9z19u1bOyqlrCYHcfkUkj1i99lc4/BBQHXVc06dmMP9Gg/OvI4u/hfTn24ybeW7VA+F2rgVqt4TOrWjuDy+/9CD9a2jTXUYJNnfJw+/1UbFj8K38O3FvYi2y3Ml4clwkEAsp5G9zqO2sV8lDCWzNbe2bj6hdKEhzsFdr4g8OjEXbb/wCF4MGBqD7jUfOvpe9nje0xnHEfVaJqZshBKueHcPSypW2IBYt8zVjiXHUd1bHG2MaWqXXimlESiJREoiURKIlESiLFlryyKgwfDrlmxdcKGxT52nTc7AE9BoYqiijcxtpDkm5/PJUlpa0lu6+UeI7txVW0wK5IlSIljOrTrOv51uFJFFKZmZc846f6C5Gp99Lhsvb1hruJRGACrbAyj4RMTHyAqEgZSUj9LrgXzvkqBJebKZj1LE+imB/faB+S/nXLmbpZS03/AGPqf7Uh/Iqn4E6rjTcacih9hPwtk29xXX7SjdJBI1vI+4WuvWENAvzUbjFgviT3ZLP53btUEXlph/wHyXuq0R8z8le4+wA1g+rAfIAD9KytnEvaxA4G3uCq02iWzBYtlu3lQAtbyXADqCHa5buDTssH3rPWUzXV3j2c+x/+JHxV8ZtECOq13bI8u4BujA/PzMo+hFanzsNQ2kAxqcD6hVtYbalA49gM3mqo1Ki/b9wOYfP965LPAGPP8Tod6bH6K1vtWUlL9y7hEyMQNJUd9NzvBiCNt611lY+KrbJtgX/tRYLNIUi7f8trbrBOqunWBqjbdNvWRXQhjc2aenA8JFx/2VZtpDuK+j8G8N2vJJdftLvMX0kakrljQCNf1rDDQt7jS8Wd8iNrLtNjGldHaSABJMCJO59TXQaLCytWdSRKIlESiJREoiURKIlESiJRF4RRFTWfDVlb73yC7PMh4Ik9pHyqLhqcHHgLKpsLWuLua5fEeFbiYligLKwGV4ACkyNYP3QASdJqiphBpRBHgF2fmVldSky3Gy5vB4fKgWGOoIY7MokSJ6SDXNoXh9ex8hs3hfkNlmljIZYKo4FhJmfiKsT/AIrs/wBa7tRUsbSOcTlzTb1KpsS63X5LLFXwmJusVP2VmREGSrXCD0gcx+lZaarYWwyvHs+EefBTMeNPM3VnxDCXnt4VbMG6wOWY1MSd9Nga49M57K97m73P1V7YtVmpi8K1jEpfZCRcsFSm2aBJGu0M/X9q68MUlfTuMnhdqvfa1rKt7TCWg7fn9L3D4S75Yt27eZnJRlI5gJz6SRqN9fWudWC1dqZk4cOtgpRxuLNNlYYXAPdti4oBNhgCBObKVkEjtuuldGalj/eeD4Xi46EBeMjc9gcBkGysuD+EWyMyKVDuwKPywARlI365vkRtXMqKCWdrH38Vhf6Hz5rUynxcK/wHg6yrB7nOw1g/CD+/6elb6OmfA7WXkm1lcKZnFdKoitqvXtESiJREoiURKIlESiJREoiURKIlESiLFlBBBG9eEIqu5wO1OZVAYJlQfdWJIIHvrWU0cWrVbIGOiiWi91z/AAvwMFVxcf4hl5NeXWZld9a97p8hYZf4WsBtjiVmZStF78V5hPANsubl1mkjIUEZSs6axOtQipz+nEUn+ROPNSFK3VqKk+H/AA49q/nuKhRcxt6klTIC79lzfWpOh1VXfAWGn4pDCWE3Vnx/w6mKZGZ3UoCBljqRMyPSt8cpjvbipTQNlIJ4K3NoEgkAkbGNR7GqdIve2VevLOHVJyqFkyYEa/KjWhosAvAAFsipL1e0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14" descr="data:image/jpeg;base64,/9j/4AAQSkZJRgABAQAAAQABAAD/2wCEAAkGBxQTEhUUExQVFhUXGB0aGRUYGRwfIBseHRgYHBsgHR4aHCggIB0lIBgdIjIkJSktLjEuGiAzODMsNygtLysBCgoKDg0OGxAQGzQlICQsLDQ0NDQwLCw0NDcsNCwsLC8vNCwsLCw0NCwsLC8sLCwsLCwsLCwsLCwsLCwsLCwsLP/AABEIAQMAwgMBEQACEQEDEQH/xAAbAAEAAgMBAQAAAAAAAAAAAAAABAUCAwYBB//EAEEQAAIBAgQEBAMGAwcDBAMAAAECEQADBBIhMQUiQVEGE2FxMoGRI0JSobHBFGLRM3KCwuHw8SSSohZEU9JDc7L/xAAaAQEAAwEBAQAAAAAAAAAAAAAAAgMEBQEG/8QAOhEAAQMDAgMFBwQCAgICAwAAAQACAwQRIRIxQVFhBRMicYEykaGxwdHwFCNC4VLxYoIzcqLCBiRE/9oADAMBAAIRAxEAPwD7jREoiURKIlESiJREoiURKIlESiJREoiURKIlESiJREoiURKIlESiJREoiURKIlESiJREoiURKIlESiJREoiURKIlESiJREoiURKIlESiJREoiURKIlESiJREoiURKIlESiJREoiURKIlESiJREoiURKIlESiJREoiURKIlESiJREoiURKIlESiJREoiTREoiURJoiURKIlESiJREoiURKIlESiJREoiURKIlESiJREoih8Rx4tBWIJBdVJHSep9KqmlEYueYHvXhdZY8T4pbsBTcPxMFEep39vWr2N1Gw/LKL3hguVGs8ZXPdFxkREuC2rExJiSNazxPdI9wA2K87wC91X8M8WpcuXBcC20USrZpzQ2XsNTpAre+mc1rSOKzsq2uc4Hgtb+KfMwjXLfJcXLKyGiW6GNRA7Vz60uha63AqbagOZqC6C1j7ZtC7nXIQDnkR2396vAO3FX6ha98KsxviNLd5rbCYUQBqWYnYdNiDVBlILjbDbe88FB0zWu0lW/8YnmeVmGfLmy9csxP1rRY2urNQvZb68XqURKIlESiJREoiURKIlESiJREoiURKIvJrxFR+LONfw+Ga4hXNmCgxmEzrMERoD86uhj1vDSqJ5e7jLhuuc8RYsMlrEbpfseWwB2ccy/RtPZTUaiLXTyR2yMhZ5JMteNnD/RVf4h4r/EWbRIEi3ObqWBIYH5oD864ja0iWF/5yco1LtcYVXxjiAfDABiWzXLjiOpCZWmImA4j3r6mmgZBI7TxzvzWOaXXE3zN/oqviSm18cgplOnZgGG/bMAfnWiOYPBIOxVMjNDi0qdhHazbYMAQ+VtDMAFyoI7mR9Kxl0VY+wF2tcQfRWBzo2Ec7fVdLbxyNgsFaPwMWuXP/wBdkszA+5AFeFlpHEenqtzXXiY31PoqrCcQa5jRdOUE/aa6gKBnP0UGPlUZaWOGJwOc6vXgs0crpJg785rq/DGP869iMTchQAloa6DKuZ4n11rKJbwMLsXyt8D9bnP9Fp/9WzcZ/uqCFtz8WpOY6HYD6n3rnQzyzEvY27QbeZPH0XrqkDK6fhPEVv2w6gjaQehgGPXet4e0lwab2JHuWhjw9twp1SUkoiURKIlESiJREoiURKIlEWLNGp2rxFyvEfGiJcyoBcQHmIJkQxDaEQeka61fDTvkzwtjqsclYxjgN1Q4jxETdvW7WIfJcPI50KNIKxP3C0oTAgETtro/TWAeRkbjpzWb9Td5Y12DseRVNw3HAi7hLh+zv6oW+5cBkE/4wA3+hq+WMYe3h8lRDLe8bzgn3FVWEchCHZuX7N7ZOi9iOx1gx61nfVBtSIiAA5uCq7HTngVm7lGgyQDoehmNv0r5KtpHwSlp9/DKva8PF16zlbN22ZERp6Zv/qa7up3fU0rsEgg+uyo4OHW63+Irq4jJlBCXDsdwrFjrHXlFYKas7ioqL8jbzCvnOtwcOaq8fxDOJB0LNHsGUD9K79FGYaQNJzYk+uVlebvwpWEu5bYtglmu2gIXQhSc5Gum6/SR1qdLI2Z7zptY+/FlIuc0WHEL1WRTmWQe+3IogCBp3+utZu1HgROjBu51hbzSPcKXZ4hFhEOwLMeks2s/IAD/AJrJWUrJaiODVYWN7cANverWzER+R+a8sZcpd9gpIBIgkkKJ6zqxHcxU5WGlgZBF7br2+6MeCS53JTb3GbzNbtWy6JljlJGaYzzG7E/TQDrOttO2jpsN1ED8/sqZne8gNwF9SwDOloG8wzQSx0AXrE+g6nsawxa9Pj3XXGBlS7dwMAVIIIkEagj0NWKSyoiURKIlESiJREoiUReTRFzHjHiTW8uRiGUFjbI5Lq6BlPrEnt8yKtja3SS8XHHp+cVlqZC21jn4HovnXFcjEXbTcp111I/EjAdV/MZe+llOz9GzBJYTnpfYjp8ly5tL3Xbx/CCtFm6EfYOrCVBiHA3GvX94rbVRvkiIjdY23CoY6xuVhfw1sgMmZtfMGurLPMBOzDbXrBPauJT9qSiQRzWHDyPM9Cr+7aDf8st94s6PaDZmaLltv/kDiZk68w112Mg7Gtrqdz6ps0e2kgjkRyR923a7z81AXF5wCQGyuZB6ryk/pWbtsaoWnjf6KEHtWW7iJ52yjRpWB0zLK/0+lcpla6RjQ8+JhaR6YKsLBckKFiMYwsiNxZBHvJ/rUHRNfWeb/wC1Ju1lBuWxbFkBs6kA7QdXUkQe21fXSNvGQOIVLba7qTxTFm2bawM4Rk0g7Feo300+dW+xZeNbqB81Iv2jOS3muBFAYgdWOs9J0iuG+ACuDSdzf3Db7Kd7suFqxBkqh6E5v3/Mx8q87OLpauSZ4zt5fgC8ks1gCssRhCWtk8ts82XNqxGgEdB1/wCKk2phfUy1BOGC1/mvLENA5rdhcJ/1Jth+VYJYEnKIBI9Wn9vWvB2oBSiV+CdvvZWMiHeDkMroPE/FHxF21DfZzlW2vxMToT2JIMDpr9feyq1s2sabEcSr6mQyObY4vZdrf4zastbshT0XKPuCNBpuRpoO9UuqYw8tJz+fNdEyNaQ0K6Bq9Wr2iJREoiURKIlEXhNEXP8AF7l29bc4S6phWRrZHUyJB3Ddp0rLqErrsdduxA3/AKIVUmotOjdcfZxdu+otYkPbvWzkW4Bqg/DdU7p29DuNzdSyy08ncnxA3t1HXy2WEuZK3TLghczx/h74a4diNjlmD6iR2g/MVpppmEvY0XYDkHcX5cwVkljLDZ2/AqDgbwzhHkox5WHRtwQe8TpWumcYz3Lzf/E8x9xsqnNuNQ9VlbLIX1AXP31R9dY/A3+b1NYO1aLV+80XtuOY5+YU43AjSVpxD3FuK8MFAgqZ5DmZyP7pLsw/vH0q7suV9jG+9xx5jmvZvEN1XC/5ZuA7LcBP91tD+o+lTq4e+icziDhGC5Flf8MxShg5k/ZaQdmRhB+jV85JCGS6HDGpvuKsDvCStXE4Ba0wUM6F0ZvwsxEE9tZrrRUkR1tjthwIPEW3F/RVXOHFacYlqwAAc+Ty3JYCQQrEhT+GVBrdQVbpo3PeALOI9yPHis3iFhwe2fJW5dyk3rmmusLeJfMI0DDaDtWWTtFvcSBntNHxOysdHZ9uCltjFQr5eVFcvcKqCD8cICZ1ExHbLV9OxrmRyPy4C91U8nIGy8xDW7dsM4JujmJk6sxlVjrp+tcumMsjZiDYONh9T7lMgEtCz4XdfN5rmHI0na2vViD94jQA/ua5lbMywgjHgb8SpiwUpUUPEMiNzC395h1ZidlJ7+3pWWSWWQazkjHQdAvXCxVrZxAtFr1m2Tdyquca5Qelud7jSJYaAaDWTXb7NkjgjbFM8Xdm33U3O0ZjGef26qDwvjt3zT5ej6hnOpB6hZG41lukmusKWjp2d4dt/O/zv0VLZpQcHJX0Dw1iXuuhZnuBF1YaIDGxO7t3+W9ciObv5i8Xtm3ADp1PwC6sJJAubrq63rQlESiJREoiURU/GOLYdGFi+2XzFmTIWJjVhttXpp3SsNhcKl87GODXHdcDjMXiMPc8zJct66MdQQTpzCUfTpOtX0vZ9IweDfz+65csk8TtVrKp41x03IuXFzXFEC9bAGdZ+G6o6jcONj0g0lpZALNNiMg8v97Hmjp2yjxjPzURsULq5Z0bVT2aNPYEbj+tcySQsk/Vxiz24e3mOaqIxodtwXOvcKmNhmn2Yd/99a7DHR1MYfH5joV5kHKn46QiXwQyuMtwfhI0hu87T/WvWVhdIY3tI4AnY81HusYW1cSLgdSzS1sZdeqHrPb61obfvSb4I+Shm2VVY9w/lMFC5l8pwNJMwCZ/3tUJHBp1eatZyHDIU+xh2tC7auMBcsoTpzAyoMAjvG9cR0LaqYSsdi19uLSpuwbc1YvYQXMNcYi4VDB1IlYySBrvDfKs9UX0zZYmncg35ajt7gvYyNKr8dw12Nm9DZHdS+gyqBqus/eAIiKtL201AGE+ItJ969Ybknkp1my+LuLeDry3TyHSQBuDtuQIrj962GAwnd1jf5L3JN1BOFuvjib0agXIBB0khVMbGQdPSa2SVYjogIzkY+69sAPNWWIugXb1+7lulGCWIkCVGpA9Dya9VJG4qqKV4bHFD4bC7j8fzzXjrAZyStXDiSQIzu5mCYDtvqeiL3/4OKV3ePL3HzP5xUWC6m5FCnzGa5fc6qgnNGyAakIPTTvuZgHF7tLBZo26dT1VlgVUf+onuNOZhG5GkekkaH2E13KfsmBlnS+Inh+f0oOLwrDhrEEHyycxnLJBbrLHVonUkxPTvXdnnhgjDn2bbYbn0WZty7n8F9I8PcbW3Z+3u2h1REAkCNoXWO0ifrXLNS0t1uaW+e5623Xahk0s8ZCuOC8bXEF8qwq9SwnX06D51NhkOXsLRwurY5WybK2BqxWr2iJREoixcwCdTpsK8KL574jvpilZXQW76nlfNk5dTlJOk67NA1JEbVPs2aZzdb2ENufw8lzqlzX+G3i6rksTgMbZWEuuqsDKM3IR6q3Lr0MEeoq0VLH1PcjJ93+1ltJGzNx8Qo3CrOYEERiEnzLTaZ1OxQdwOvf3FRqO0HU04EuIzx5HqqhEC27N1vHFwT5d2DPUiJjQf3WG1ces7PfG79RSOJ6Xvg/QqTJCRZyrPEPDNDctnNHxKRqR3Pt1j3q3srUIu9jNzfLeikXNvpKgcCxTMTZgurgkDeIGs+kaH5V3iGVMVht8Qfz4KD2lpvxC03rb2CrFSFJJQn7wGjfTSq6WoLrsf7bcH85FeuZqFxxU3iHDEayGt5k8woFDHlLE5S2bca5fTQ1VVzFjwLeEgm/UfdIiLjmFhxS6yXjnIL+WbblTILLGoPYzWDsiRgJDdhcjyKlK2+BzXt7EN5SOZAa25B6GWA0PpWCVplne3m9e6NK243iOWwQSVbMT5ZUiAE5Tr3kfWt3alMHPY+/AADooxA3t1WPh7F5baCdw7/8AkI/KuJXM1ONuFgpSXDsLc6Onn3gwBa7kQHckqIIHZR+hqIDXhrTsBf8APNek3AJ4LfwjB+c4GnlWmVYJ+MzLR3139B61ZJMIIP8Am/PkAvA25ytmLKWc+q+a7GCpOW3aBMKJ1179T6ACs+oyWAGB7yV69wAs1ZNxBMNbLf8A5WHIOpPQvO1sHp+9Sp6R9VJo/iN+X+0ZtcqDwzhl55ulTJlzccATJklFMSSepruv7RgprRxG557gKL2ufur2zaYBVtsJM5yrS3pr3Ou3asVSWvi/UaXEj+Rxe/Ich/teMuDYLXxLDBGWSbSFBkt5ftbh11VJkA/ibLt1rrdm6mRd5Nlxzc5sPNTlhtvgfNW/hnhrtcAYNlYgNbVjJX+cjfvUH9siSQMgbqtueXl91OmgN87L6pZUAALsAAPYbVbe664WyiJREoiqeIcetWiwbOWWOVVJJmNp0MT3rOamJr9DnWPXCg+RrN1zd3BYLEtyYpkufhcwd/wvDfQ1FtKQ7vIXkeRuPqszmQzcVQeJeCXsIFbODbYwGUxqQTBQ6EkA/TerJpg8Wqmah/k0WI/Oiyy0rossOFzt68HgzldfhPb66j22pcujIuJY/wD5j06LJfPIrHE5MQIuCLi9R+sdV9RrXKbI+ideM6mH0t9ird8rdwy2mRUd3zidRBBk8hQ9VA0I3+VH1T21ImpxuQLbeh+69IaRYqg4zw+5YfzbJIIOoWdO8Dseorsiqax9yCx3Fp+nAryMhw0OVniMBevWrlm4oS7ay3FUsPvT8MHVTBnsfasM9XGyobVRm7Th39qYjLBbgqzgd0kPYuIzErlVDmlSToygdRIIiuq+rZZtzdhxflyP0Vb22Opqj+ILmdS3Vl1H86crflH0rj0v7U2m+Abeh2VzBe11d4PF28U1tbx5RhhAXQZoUfdI7/kKxtkNNI6Qt1WcfqouuXG6ofGd37ZoutdywjMwhpEawPukAV23v/UMZNbce5WU7QDZauF39Y7LkH/bJ/UVypm3z1uoyt4q9ZMzWwx0RdEmCSd2Y/dX8963UfZYyZsX4dOqzOkwdKtMdd8q2lq0oDuZChYkEHmB+6sn9T74u0jTSy3j2G54ei9bqtkqOODKL6gu7EAFwV1z7nIvUARE7evTnGfwWa3f5f2rPCMBZ8N4Yhd73M6q0+Y4EhZgaDTMB2Gn5UmqZNAiZgch9V6M+SYUXLmIm5eZyrE27KAFsoJy5xsuncxPWtDJWQNDoWZ/ydt6IfFtsttlbt1ibFs2UGhI1bfUydFOvSflXklUCdU51uGw4D0XobY+EKbgbdq0SzSzk8xJ1J6yTzHaslRWVExs44HBTFgblW+ExymFZ+WdA7GB7IpGb96nC6eQ6LXHkbD3W+KtbLnJXd8IxloKlsXkdo0CwPWMo2gdDXfgljaBFrBK3tcLWurYVrUkoiURcX41u2UuKL12+mdTBWCnKQPhmZ5p07iro4hKwgtDh1WGqLA4anEXXCcQ4pYNzy2JdY0vsmQHfRlJJHv1nYVxZezQyUd04sB3vf4FZdTbb3UPHYYsmUOTbmQuYsk6wYByg6nWOtXmGvhO+pvMZ9/FQ74HHwUW5b8sHzFN1IEXLZ1XvWxlGISXube/8mk49FWXasD4qC3NzWbhaNezL066enapdzHODkO58D68/gly32hZa/4xp/Bc3g6K/t+Fvb865lR2eYfEct58QrBpOVIw3E3unywpNzX7MgyYEmCPTWdql+qkjZaWz4+Z++6i6DiCsf4pMQBauMbbqfs7hHNbPbT4ljsdfpVT4Gw3np8tO7VY1xb7WQs8cWw94NnzFDmS6NMy99zHqPT2rE0iRhDNjwXhBBwt/ifh8FcobzLhV2ttHxOQBEaQwOs9anRyF7g077edtlLVYpxSzmx4RCLfmIoJKgBG+8Mq6QMn+taKsu8TpW2IO3yUBZzd1As4mx/F3fs81uHS4zMZI0ByxsTBiNYNdmlkhDLBtmgcV64PDBc35BbTg7X8QVw6eWqqsszFghIliMx1c6adK5ja1kMfe2u4k6RyHBevJcPEcfNWrXLIAt2ralgQXutqSfxMevsPQadOa6qqH3dI42PAcVF2k2FkxXEbNq/HxMgg3QZNwkA9dIU6dhBrbQ9niZuqbDOQx+dVF+obLVw5cxzeeTmE3rzSCNfhU9R/d/LpmrY4oy1kR1dLbfdegknksBmvb3PLsKYVbYIzAbRpJJ7dKoZGQ7Sxup5TUApeLxFmxahFFnMRBzy2m+ZRuW7k6V0WdkPJDqp48hk/ZeGS/shRV4orqFDXQPxTv6BBp8zWyTs+iazPhPM7+gUNUgU+1gUuAQzW9eZ3caiNgB661gMtDBLdoL222tx5/gVgDnNW3B8PeSUFtVEwzkkkD00FWS9pwA2DnW5CzQvWxnewXQYE32IZbpJXXKgWwnzbSZ+Zq2jro5HaWRho45BI644rS0SOIN9vIBfRsFi1uDlZSRGbKZgxWxr2uvpN10QQQpNTXqi8Sxq2bbXGnKu8b7gCPma9a0uNgoPcGNLivmXibiAxWUXUFwLmym2HtuoMaEmQRoOh2rzu6+C9gHDlxXNlqYpLXz7wqjDBbji2DiCYkqwsNoN9fLT96qm7WnijPeR288hVd3C/IuPUKNjeHNbJNoqPRkKH6rymstL/APkLR/5IwP8A1/2q3QX4qrOPKGbiMh/GBoffLKmuzD2jTy+yfoVAwngbq6t8Wa4i52CI05bhHI2u3aSelcWSF1HI59I+5O7VZ4nizxZYtwwJnFy1auKwAO+nWU3Cn2rNUdrd80DxMcPcfMLxrSwqBcsixfW/YQ3EAIyMxDrIgw3U9prO2aOeN0cnhceIGPcrWvsbKH4kwSXUF+znD651Iggg9t57/UevtHM6B3duNx8CpAgGxUTD8UtXcPkvW2823mJfMdVPYfr7VOWAxvvEcFHNLfZ4rbduI+EYsxLqVWywIhh94N1+HaOoqDB3c23n05KIGc7rfwqLd+wb7i6gth8ysd2BWMx1kTrW/tIyCINdm+R5clG7dRPVabXCMOBIe4rKmZphvNvF5QD8K9/l6zbWTCONkY3Lc9FYJQ655YCi8ScWwgW/bd3LF1SZtkEaGepn8qxwwmXNj0ugjxcqZw/BkgFyVGpUAElmjTKq8zH1j2HWu1T9nRMGqTJ/MBUF2o6Wr3nxjllVkw1sEoLjKsCAWGb1IP8AUb1lqKuJzw15wNmjdWCPT4W7pwnGYi8xxFkW7Fu2ognRRHUA/E/tp098tSyGWcMIsTyUy0MHMqdZwZuO5W/nWf7QDKddTrsoknbX1roOdS9nt03uTy9orNlxw1TcLZtoWOGFk5EP/UQJeRLBCZzt0BOnSTXPqqqCbRrBbzA39SrQJG8bqDguHWl1VXZdNWgdNZMgfQVXU1serTC0eZyfRQGp2SpHE8ZbUqCbKqRIFk5ipGnPp1FbKOKOopjHKCLHci3uXrwQbtWVjFhwQoun+ctEewGlbjRQaNMEYJ5kKoPN/EVYWLCQC9xyJ6GfzIisM5raUgNja6/EN2+KsYGP4/FfSfB2XyYUHfUllYmdfu7D0OtWRFxF3R6D7r9V2KcNDLBX9XK5QuNYVrtl7aZJbQ55gjqOUgjTqK9bYHPwUJGlzSAuG4j4YupbZimFVRqX8/EIQPcsR9a0/qWtHtED0KwupTbLW+8hczcJUnPmZfwq6ke4Z0JM7z61Yyoa8X70EHyXPfoabFvuJWh8daH/ALi6n8hTNHuYg/KK5FTGXSnRA0243t9VIWIw4rBMSl0nJcFyBJAtGQNuh/arDLWSf/zt+CiWtGb2UO7xMWhkDKF/+N0YDXfQjSsVTG+TL4NLhxBsrGA/5XVU93DEyrmy3e25K/Tt6RVIkqANL26h1396ss4cFsw+NuowZLtu5HUNDfNTofyrO+OJwtpLfilh5FWNziouENcVgZ5mWMw7mBo3y+lZm09jYH7f0oadRsVqx1jCNqnmBySRcLaMCNo+EH5CrGSTNGkj7hS140hVFm4+BCNctJdsXFcRoxUMdTH3W/11mus6lfIwSA2JAsd9uavjIlJzlauIYPQnCM9+wCpVsvNrErl+I6+ldDuG6ACbgcVW3Trs/BXvBMQzXySjubbQLIBzNc2CkenWduugNcyuGs4NtXHkFZ3WkBvNZLcU4m5dvqqXC5LqFhbZmMqqfvadesnrWsyiCNvdeIkY+6hMXPFm7LosMWYE2LV17zCEvG6oynvAMEROkVzx2lM115ZbdAP6VLY2FQUwa27xS6BedGG2a4siDsQFB6GQNQaubXRxjXHGPNxsvbP2abLPi+ZLty3bt3CzxlRwv2asATAUldTIHWIq+CVvdl7ANb77ZsvCBexNgPiot/ht9bLPdRntoQDbzooBJAHLMnU9ZrAxmqXum+F3UG/vVwII8OFtwvHbyCApsg6ZrYViPmwI/KulF2LA3xy3cVVqsfDnzW5cAtxDbXK5eOa4SLghpOUPprsY0iuuymY1logAVT3jtXiWzA4W1aYA2brGAQdDIOxEV8/VVlbTu0u0j0VgAeFcW8XbmApAIghrjSDqDGU9doIO1Qh7Yq9raj0H2uphkQ4fGy6HhOF5TGHS4rQR5il406E5ak7tSudsy3rb7LTHGGjDPquv8PHLyDDraBEsyZQCYA+EEn/ir4aiaU/uNz5g/VbY7WsBZXlaVYoHG/M8l/JzG4IyhcsnUaAtoPnXjmF40h2nqoPvpOndfO+KcSu6hsReDEwUDhhpuCAoX9vessdW937MbNRGLnF/cubK918uIKpbXEWN1Ud2KEkEllEaGNYiJistT2LMI3SWF97C6qbNc2N1li7yTobA9Wcv+QA/WrKbsRz4xI+TTfhY3UHyAG1lX/xyJmzNbadsgCR3+8Sa6ENPS0+7nuP/AGVbi54wFHt8ZsBwWl1G9s3FIOh67jXXTtU56proyxuq/Mi/zRsLgQSFqu4EXxmtaJ1LaAezag/KuMKuJp0zMz/xx8FYA5pwVV4vAYe2eY3Lp7LAH1gE1OMvnP7YDR1yfcrWvccKuu4m0uqW3WNuc/1itf6F9svB9FNoed1P4LxS22a3bstcxVwgWlnl9dNs3r+Yg1inpHC2p3hG/NT7k2zspXG1uth3vX2FtrBSyES3/aa65mBgMs6zv86tpWuYNUY8BKg1rS6wWngS28lvE4UspsAefbdxLXCPitqPuA6+g9jSpfKdUTtnbW+KsnFva963Y7H4lo85fIxXlZluD7yNJDSp0aZ9R2rcI4KqNobs36c1S5nduDibtVVw3BTav3MW6hbcEFpZrjs2uVgd9ZkzM+8HzBkghcL35cArpLON4z4lPseVYCO9y/5Z+F7Zhf8Axgg+9Y6qhmvePSRzVDSZCW7EL1/Fgt3G/hULDNys68x9W31ma9i7KjcAZiSfPCl3Bbm9ltXieMukEoggGCTl3M6xB3rvwhzGhjG2AWaRsPFyk4jB4y6UV1w7KRmDllI1/ETzTp2NU1VNLORi3W9v7XrTE0XBKhYDiltTDYcDpKR+kQa5LYq2PEb7+eym+MO4roMOti6jZSEfTKXtajXaRpqOtXPFdUDu5Ixn+QO3oqQGM4qRw/EXU5VW6wBgQbaj5HeKzO7Cmkd43D4lTE7W7LziV11UHItgsxJuDnYnrJA03mupSUUlGS50l/8Ar9lW94fwWvAskycUZJ1OX+tYq+KFg1Nh1knOCFJhJOTZfQPBvFQbnlnyjIgOkyYjeSfXbrVVOYW4jiLL74wunTSEmxsu1ratqgcV4Wt8AOzgCdFYiZ3BjcVJjyzZVyRh+D9l808ZcHS3eKW7q20VRygOz5jqZmEAgiNfl38d2g1rtJLtXIbfJc+anY04IA9VyV/D2VMtdLAHUEb+m9dLGnVew64WC/IKP5eHLAhLjAGSBJB9DpWGWrpC65cfirGiW1gpreHrV5A6LkzTyi5BGsaqwIFZ5O2KRjtGVICUcltwGE/h7bI1oXhJZZyg5jA5mG6wNo/0zz18MrAyObTnJtm3RNTibuHuUe5iXv22t4lCoDSpROWOoaTsOlbuzoqXRaPNv5EfMqMhIIcCoeFvWLGaGDZhlIdTEegO1aSynjOW3v0USZXrSLmDuK2a55TgjKCCQ3fXUCudM5rCO5i1DjuFeyOS1yVS4uw1tg9p9QZW4h29QQZFGTwuwW281fG88VV3Gu5CuZ8jNnMzBbvrufWrDKwDSCtILbhx3XT8I4diLCWriXlFu6rAssGbegYHQkEmqp6h8UQI3dgBZJpGlxBap/GuIYa615iLjXyFJuJyrbVFAIVevL0g6k69Ky0sNbG0NwAOG9/NATpaTxVM17BtaM37wa2n2VoWzlZvUldPef8AVEKlkl7AX43yro435uBnipfhjFZvNyrNpEL3cxlY6TpoTB19K61L32u7nAjistTERY8TspNi7gM4UI/lwJZXKuCdwATBA0rPPBUd5qgkxyKBzreNb8NwtG1S5eHpNs/pBoB2g3g0+qpMjdrKY3BkU2x9q5cnMCWSFEa5i2U6mI9a1UklSXETx6cfnFRJba4PwWZu2bdxwysVEhMyhgeXbMOs6da1CpicXNY4Ej4KBY7c7Ly5b8y0MmDlwQZZlZYjm0JBmuIeza5zi50l/I2+ivEkY2XuDFvTzMInuoYf/wAzWOairxsXH1uvRKw8lvsrbDMy3AigkxzconqfTua309RU07QO5cT5qssDjgq7t4dhbF1B5yk6m2ubvqSAY2j516zu6qQmaJzCeJcR8lb3MrW3GQrHwvbZ8QLioGPKDm1CQd+UCDpuarf38TWxNALCeeo88rTTWdJqAz1wvpdaF0lrxNkOrI3wsCpgxoRB1Gor0GxuvCL4XzfxJwS3YPLkYk6WwWJC6wTJPoNe9Yp6iuc7TE+55AC/mudNBHHlU1yyLijOdV5VRbcnptpGtYpqbtJ2ZAbdSAqe+aeKjgPZJNrOCRB9t9ssVEUETm+KZn56qsyOBwCqvF43FsZlyO2Qfr5f71qhpuzo2/uOBPQn7rzW9QL9zFn7jf8AaKtB7MBwB8VIA8SvMVgccUyM9tUnNBdRrG8iTt0rsilLY+7DQG+agHxXuclVg4MxP9srnsrT+S1NsGkWBUjOAPZWGK4JlEu4Hp1+kzVcjNIu969ZUE+y1TuDcQsW8PcASyXtsGUshzXZPMucaAADf1rl1UEUxLjIRjYLQQ42DlFxmJv4u5CWltWzrCiQo68zb/QViayCAXJuV7aNpuN1laxS4PDlkB85nm12ZIElx11kj5etdQUzJaf95uTtwsqx+9Ln1+y32sbcfFW79jD2bLi3zzqjlpl2BjX0Gum5rHTVLaVti4uybc/JWSFhbpOcrZjeFC21oF1um4maQpTXeFOxHY7GK6sFqll5WWB25rM51rlvBY2cKjSuYa6NbuSjETsWXf6VVJ2a4X7l9uhUO/cM/EZUrFeHrdp1CXiGIlre5t7QCdjIMisQZ2g0ltsjqMqx8osLqZhuFNEh7TaxlIXMPcCDU6itqaSMOlDc8OKoDQ7ZWGLwVwZDcfKpJyKqgBdp+IEEbb1w5+0H1DnOtjlc2VoZpCl33voEYtYuJGTIbeWdzLCSD7iPasgkjcLtBaR1Vh4EKLgeDI+hzJvJU5gO+m8egroRdt1ERANnDqMqsRgm+yjPgfLtG7azyhkgOdvRGMzMaCuvH262QhjG2ceZwoCEu3Kh4fHXJOtxR1zWTHzI/c1ae0alrrFoJ6Fe9w2y6Hh+CuEi4ioLhAKtaaDt1VGLzE6b1N1U8jVJTn0KmIXjLXfH7LqeAYi81zIDcdkgtF4gRpuHX8prHLC92maMOFzkX2t71up3OJ0ngu8rYtq043D+YhXMyz1QwfrUJGa2lt7eS8IuvkfErq+Y4thmUMeacoiepOv5Vne51IzS3TGTyu556/dceQBzzx+SjYGHIYqSizNwbKd+Vm316iuRP34YdchAOwJNz6BSZYnAUnFSJKqRH3rtxgPpP7VfB2NVSsBfZjetlBz2A9VRYvHg/C7XD2s5gv8A3Ex+dam0NDAf3JNR5BV3e7bC0DEBFz4nkU/BbBzMY+8xJ29K7McdMxgd3eDsLZPmoaScNNzzXg4davNmC3MT1GZStsT2EAH5zSp7QpIvbdfp/pTAlYLNFvn71ncs37eYZ0sKRlyqFGnoAJ/OsD+3GWtE34Lzu/8ALKoMXctCYBunqTtPr1J9KyxxzznvJDYfmy0NBHRWOD4eLeH/AInE2mLFos2tBb0G57kGd5AjvVLtUkvcwY5nipOeGjHvWi/xO+tq5L5VvCHCqAAoOgXqJk6jUzXQZQ08Qa4jb4qtj/FZijcRwju6m8S1xgAB2VQTJj2rI/tB0rtfAKTXaQbLoL3AgrWLd1iv2TJchSQGAV7YkaEss1obTiGRz5sM1Ag/nVQ1AtNt1zOF4nddyt0lwoCqhOyDUBexXv6elbpKl8LtZy382VssbS0EYK6bDYFcRaf7zDL5dwDUyYKuvVveP3rpROZM3U0rADoOfzyVM/DWS8UBC3BqykbjuNpqvu7vsLAqx0hLbuuQrvhOGloUYc3Fk6oDtqcymD+dZp/1DfFEGuA4WsVBpBIveyqeLcMxSOBdZmBl7eVyVAY7oCeUababCsFKynq2F8bbcxYbrW+TThbsDisRbIi8Qei3RIPzYfvVc/YscmBv7v6VQnHJbcfjsU1zOSqNAGVVhTHXTWT3rOy1GO6mjuOtiphzHqTgvFl21pdQgbZlgj8/61pjpuzKg302PTCaXj2Sp+O8ToLcq73C5OZF5YXrIImdojfWqndimOUSQv8ALGQvQ4kEOVr4X4uOU2mttrIF62C0+j7/APlWOorK6ldolN/XdWwuDdgML6XwbHtdBz28jCNdYIPYkf1rdSVLpmnU3SuixxIyFaVrU0NeouL4x4MstLXL5ANwuc+XLBJJAGgnbefagdDG7vC0X5/n0WOSlByXWyqrjOLw1pAmGSCv/uGYgzpJXu2kZoEDauRWdph7/wBsXdtf7KLiyMaYx6rgeMcWQmSDdJMjNsT6Lux9TVtP2fUTDXO4gfFZNVzj3rThbNwjz8ROQf2eHBgOe7fyj/c7HtQdnwQDXp96rdKB4W781rXBXbr+ddOshp6CDIAnoPWqptc1yTZvPYenEqIkDPCxWmO4hcuKz3LzZOyGJ9AV6+gNfPvMLXd1Sx5PE5J69FIajlxVFYstiHYfCi7gdJ2BPVjXZpKFkTdcmT+bL17tIvzVpY4aEYIgl+noBvE/rua1MpnSvDpsW2by/wDZUGQ2wtnEOIQAXm7ezHKGPIpPZRsdNfaapl7Tha93dtueJ4KbY3OsCcKoucUvnE4diwZrbIq8gjV4GnUak/TtVNZIXxDX/iStcAGdKsLADcSu+bcVFgrmbYtlB0+bEVxCP/1GW3OfReWGmxUXgDMly0jORaW4uZSeUMVjMfkfyrcHPlgfGM3BI8wq3O2uqvHYYeZde06sFd8rKZBAZmUg9QQK7McfeUzdY/iLqZfpfpKtbN4qi3kzeVcjOikgqymdCOoImPSetcBpcx5i1aTz6cLqLmi9irVuHjEWxzZiuqXZ1HUhjuD1B/2elFUvcwwzHTI3IPAjkqBdjrt25Ku4qh8rLiLYcggC9GuWNmA017j6CvYO12SMGv2vpxVgZZ3gwomGwF22A9u4xSNiMwA6dyB67VbM2lbIGv8ACTkHa/kV73peMjKtcFxO4dGS3cH8jwfoZFWPp6pn/hkuORyqTo4iytLF+y0DK9k/zWswPzSQPfSq5qrtBltUAcOl/kgjjPFeYlbbuUW5bd4EDZGESQGgjN6Vhr7SsbN3bmu44+PNWRjTi6iP4eWdBkPVTp9DqD8xWqlqp2xhxZrbzb9l4453962YThptMshwMwzKOoJ1g7f81Y+eiqhokw7/AJYKk3W1wJ2X3DAOGtqQrII0VhBA7EVFhu0EYXbBuFvipL1e16iq+OcKF5fhU3AOQsWAGomcpHastTTNmGRcja6i5oduvkfH8JdNxlKknpnGURJAYjtpoo9O9bKLs2KId44hx57AdAuNUOIeWnC04PgABDNzMfvH9hvH0FU1fbVPDcM8TvgPVViN7ugU7FJZtgtl0TSWMhfQAaT6CsVP2s6Vobo1PPPDQOdvJevhF8bKjw2FuYq4bl0lLK6hOijuw6ue3Sqautke7u2nU48vkOQHvVwDY22A8ys7+HOI5h9lh1OVTG5mIQdWJ0np661Yy1Ke5h8Urtzy/wBKrPtHZTwlrD28iASJJHQE7sx6n+lfQxO0t7luXD2jyP5ss7yXHUfRU2L40hUW7Fsm7cEG6xghp+JY6AD03rltmfHJLqN2293n1K1NiAaHFa72GCZFHxGFH+IwW9zP61zaGF1VLcjw3z9l4525WNnlxedQD5AzwRILfCgI+RNae0XAvcBsTpHkMlThJbGDzW9sOz3ZaMzvmaNpJLNHpOgrkukBBLeH+golxK34lkC2r6lctxmVx1BQHmI7aT7e9bKaSSnlDX5DMjyO6Pj1NKivwVLPKWBW78MH4VaTr7Fo9iK+rgLJG3ab/S6pke4uBO4Xnh5Qhu4e6621YFldtluL+xgfT1rhdpUjtYc0XI4cwd/cVpa8PytnDMRlVL9liqP88jdVYHQrPfvPWvYmslBpKjceyeNjyVUuqM3CuUxz5289Q6sZOUAZQfwjqO4+fWq5uxbx/tYe33FVifxZWFyygzLhbwzLzLlM5SdcpB6H8J2J6dK6PVUwmmnb4hctv8QrH/tv1jYqIt6xeP8A1C/w90H+2QHLP869D7/WsUE9TTH9p128j9FaQ12FuwltwJBFxely3/mQftr6V2mdpQ1HgkJjcqHRObspy5jADKCdleCrezRofQ61GeftCmzfWznYH3/7UWhjsbFZ3mxOls5Qc0gFQCN9FbURr/rXPoe0oI53SuBub3tt7uCufGXCyvfDSC7eFq4tzUHnGWJUEtmBn20rbU0tLUvc7Xcmx6jp6LRTC50uC+k21gADppWkCwsumsq9RKIvDRFznijB2FU3WQG5PKJjO0QAY1j2jbesVe9ndWkOBsOfTqqZY2e0RlcBew7poWfzLiklAYPlgy1y4x/s03A0zEkRHXJSdmuqB3kuBwFuPDCyEacHf8yVBxCG+RC5bSfAnTTv7d6sFM9rjS05u4+276X5DksZffxlenGWl+wuEkavkUfEezHonvvXk8MdNGX0xu4Y1H/6r1mp3tbLK5bcuLtyAwH2Vr7toRAJH4o19oHtv7CgaGOlGw4niePoPmq6h59kcVzXG7wjJJyLzOTuxO0+p/pXs1cCC2EWB26nifopwx5ud1u8OYGR5riM0KP8RAAH1Fc/tJ/dRinZva5Uz4ndFY3LAN97p+C1oPV8sfkJ+ZrqdnAU9E2QjOfUnZUSZOn8svOD2/KRr7ASXN0gidE0QfXWuHV6nVAhbvgepyVeHYBCeH2uYi4ruBnvFsiqIAEE6D5GttdRNp6Y92Lkke4f2okh0mn8uonB7CtZJuHLkuk6Cd1yhdPUxNP231LXybFp97dgjrgEBZWeIi6l6xdt89t/snXTKpkEHvoNPcdq2U0V5jVQmzSMt9MEdV5IWtY0cVrxFo3ba3Pv7N/fX+sV0nu7yJs7MkZ8xxVDTpdpUPgV7ybpEZrN1SSnt2/mGo+lZaqj/UgOjNja7T9FoL8eLcLq8JgJtlkYPbAzWnmIHVWnqO36VkpO2XiUU07CH3Ax81U6nwS1VXFuFPbY4izo6HmHT0JHUGoSODKt0Ozgbt634efJWtN2Z2WXEb1y8ll8qBoMMo/tdpXMdMyEEZGAO/QgnlyxFj3Of/I3vwB8uCucLNHLgoGFWDKMbT+hIE+vVT6be9VPcALOFwo3srA8ZxCaX7Nu+h6/A/1Xlb5AVbTFg/8ADIWH3t9x2UiI3e0FZ2uLJfVbaCUJE2bxhiQZhHU9vUmt0f7D+9qGAn/Ju2eYXgxtkcj919L8HYG3bw6FEdZk/aMGYanTN1URp6R1raDE895Hax4gLpQABgsr+pq1KIlESiLTcwyFgxUFl2YjUe1QMbSQ4jISy5PxnYUkgLAIDXnVdXC6IpbsNfaBVUtY+PwRjxHY8BfcrHVM1Cw249Vwd/jVq2XLTIXkQAwSNlP4VG8nfX0FSk7PLIBBA7LiNbr8N1zmEl2p/BU2Ex64Sb91fMv3ZcA6D0zdh+kAVlMcNTeEDwMFhbmrgXFbMLjsRcRnvnQ6hAoHWQD1mdAO29V1lQ5gbSR4aN7KLg29x71Bw/DjiLwt/dHPcbp8/wBPkarilbEDM7YYA+X9r0YGN10Ni/aF1WaRYs/CAJLMZAMDqdahDSzVccsv8j+H4KvW1rgPNV4uvcZLbRMwABHWWJ7mTE+ldKpmDJ2x/wAYh8QLqtou2/NbPF95bdlbeoDlVOXfLmCiB3lpHtXM7HHfTvqH8M+rvsFojZkD8wq7xjcCWWVBAgIo7KCB+f6LX1Jc10evmBby/vdUU7byhSeCW/8Ap7w7eX9SRFfOxm80I/5OHvU38T0WNjDfbOR960G+cEftXT7KHgliP8bhVS/xK28N+M2zot1QwPZv+R+dedhVJIMLuCjO3GpR0sRcHSGzj0IMXF+Y1957V1Imd28xeo8uIRz7sv6H6FYYXEOouKjGFch0nlcKxCkj8p9vSub2nTB7e+Z7Tfl/Ssa62DsVf4G8ZF1OZGUAoeo2+vQj0rnVUY7Qh71mJWbgcQOIUmnQbHZSMFZt4e4cy+bgr450GpBGgYRqtxCIBBBI9QKto5xVN7uTDxv/AMuo6q9r+6Njlh+Cx4pg8NKG1fW6jkhW2dCBOW4pjptIGx678yspTB4m5b8lN7WCxabhaBh2twrAFTsfun67H0OvvXOw7I3VYFlf+H+GG42S2eRoNy24DKRMSQRv0Gx7EVv7PfUF9mHA3WmFpOOC+mWbYUAKAANgK+hAAFgt1rLOvUSiJREoiURasTYDqyNqrAgiSNCIOo1qL2hzS07FF8z8Y8JtNilyjksoF8uIXMebTuSCpJPYetYq6qFLTiNg8TsDy29/Jc6obd+NgFyN7AG5d80qWBfy0McoIBYsTtsCQPatkDWUFHrfuBf1KyHU4kDZSeMQhFsbgSff/SQPc+lfNRl0t3ndxVlgApNmyLWHCqDnuHnJ3J7D+Vf6d6nUU8jZixxHhttzPDzXmoabqA4+08uNLQDP/fb4R7gR/wB1fX0zBTRBnBgufMrI8XFzx+QUnwnhTcuXLu4ByqfqJ+pY/SvkO1HvYLHc5P8A24e5bWAWAHBRsRaGJxw28u1L6ncWhpH+Iz8q6FIP01C06blxHuv9l405J6Kp8dagaRMGO3+81dGCodM3vDjU428miwUIRpeR0V5bVbdiyhIzYi5m32CABQe3Nl+tc3sy7qsOeMC4HmV5MPBhbsHaAVWYHlLIY/m1X6V0ezX6O0Joz/LPuP8AapeLsBUK5YPkFho9skA9pMA/JgK5kNR+kqpW8729D9Vba4BWSP5wNxRlZoYLMwywrg/Mf+U19O6USQioZwz6cR9Vmc3S7Qq9bOW4XXVW5wO4b4h8jWVsoiqNJ9iTI9VafE0cwrPBDI/l5oW5zW3/AAudB8jsR6jvXFrI5aGcSxcMjqOI9FbEQ8WKs+E4e7dcm0qi4JF3DsRDFRJyk6SRqJ6H0Nb3vo62MaTpfuLbjqF7HHJqIblQGsZncPaKMGPJ1AnoT1HWaskppnMuw+MD0f16FV+yci30XV+HODvcQicyxK5l0I2KsddflNfPvpTUOu1mh3wP1B6LfFCXDJXZcC4MllQckXCIJzFo12EnQbbV16Sn7pg1DxWyVtYwNCt61qaURKIlESiJREoir+K8KW/kDnkBJZPxSIgnf/k1nmgErmknAN1FzA7BXJ8f4TlvWLNhciqItgaiSSWOv90STOgqE80b5hFM24IPqeHoN1jmidcNjwuXwXBLtzFG24i4Xgz90DUntpJb3jvUOzKctc6V4ww4HX+gsz4y54i48fJe+IkFp8S6MWS1FqyJJggBSJO58wtJ9B2rHWtDqlsEYy46j58PgpShodjYLnLqeTYUZs73CWd5mTl119FEfMV9U2JoiDL3uc+ixvcXOLjwVnhVNhFCkhoyyPUFn/IVwZSx9LNM4X1us30wpC+sAKgwljzMZbUjsfrJ/wA1dRw7in/9W/Re3uPMrLxoc18r2UfncK/5K59M0sjpm9CfflXM4nqpWIs8+H+v5g/tWgN0S08XLPxKzA3a4rosMS4bNqTP1ttp6SVP5Vy5Kkx9qazwdb0OPmphodFZReElbr3EIKpdLoJ6FgXB+WtTrodcclU0ZD/lgr2M+IN6Kp4biBauKrgjzXgtIyq45GB9z19u1bOyqlrCYHcfkUkj1i99lc4/BBQHXVc06dmMP9Gg/OvI4u/hfTn24ybeW7VA+F2rgVqt4TOrWjuDy+/9CD9a2jTXUYJNnfJw+/1UbFj8K38O3FvYi2y3Ml4clwkEAsp5G9zqO2sV8lDCWzNbe2bj6hdKEhzsFdr4g8OjEXbb/wCF4MGBqD7jUfOvpe9nje0xnHEfVaJqZshBKueHcPSypW2IBYt8zVjiXHUd1bHG2MaWqXXimlESiJREoiURKIlESiLFlryyKgwfDrlmxdcKGxT52nTc7AE9BoYqiijcxtpDkm5/PJUlpa0lu6+UeI7txVW0wK5IlSIljOrTrOv51uFJFFKZmZc846f6C5Gp99Lhsvb1hruJRGACrbAyj4RMTHyAqEgZSUj9LrgXzvkqBJebKZj1LE+imB/faB+S/nXLmbpZS03/AGPqf7Uh/Iqn4E6rjTcacih9hPwtk29xXX7SjdJBI1vI+4WuvWENAvzUbjFgviT3ZLP53btUEXlph/wHyXuq0R8z8le4+wA1g+rAfIAD9KytnEvaxA4G3uCq02iWzBYtlu3lQAtbyXADqCHa5buDTssH3rPWUzXV3j2c+x/+JHxV8ZtECOq13bI8u4BujA/PzMo+hFanzsNQ2kAxqcD6hVtYbalA49gM3mqo1Ki/b9wOYfP965LPAGPP8Tod6bH6K1vtWUlL9y7hEyMQNJUd9NzvBiCNt611lY+KrbJtgX/tRYLNIUi7f8trbrBOqunWBqjbdNvWRXQhjc2aenA8JFx/2VZtpDuK+j8G8N2vJJdftLvMX0kakrljQCNf1rDDQt7jS8Wd8iNrLtNjGldHaSABJMCJO59TXQaLCytWdSRKIlESiJREoiURKIlESiJRF4RRFTWfDVlb73yC7PMh4Ik9pHyqLhqcHHgLKpsLWuLua5fEeFbiYligLKwGV4ACkyNYP3QASdJqiphBpRBHgF2fmVldSky3Gy5vB4fKgWGOoIY7MokSJ6SDXNoXh9ex8hs3hfkNlmljIZYKo4FhJmfiKsT/AIrs/wBa7tRUsbSOcTlzTb1KpsS63X5LLFXwmJusVP2VmREGSrXCD0gcx+lZaarYWwyvHs+EefBTMeNPM3VnxDCXnt4VbMG6wOWY1MSd9Nga49M57K97m73P1V7YtVmpi8K1jEpfZCRcsFSm2aBJGu0M/X9q68MUlfTuMnhdqvfa1rKt7TCWg7fn9L3D4S75Yt27eZnJRlI5gJz6SRqN9fWudWC1dqZk4cOtgpRxuLNNlYYXAPdti4oBNhgCBObKVkEjtuuldGalj/eeD4Xi46EBeMjc9gcBkGysuD+EWyMyKVDuwKPywARlI365vkRtXMqKCWdrH38Vhf6Hz5rUynxcK/wHg6yrB7nOw1g/CD+/6elb6OmfA7WXkm1lcKZnFdKoitqvXtESiJREoiURKIlESiJREoiURKIlESiLFlBBBG9eEIqu5wO1OZVAYJlQfdWJIIHvrWU0cWrVbIGOiiWi91z/AAvwMFVxcf4hl5NeXWZld9a97p8hYZf4WsBtjiVmZStF78V5hPANsubl1mkjIUEZSs6axOtQipz+nEUn+ROPNSFK3VqKk+H/AA49q/nuKhRcxt6klTIC79lzfWpOh1VXfAWGn4pDCWE3Vnx/w6mKZGZ3UoCBljqRMyPSt8cpjvbipTQNlIJ4K3NoEgkAkbGNR7GqdIve2VevLOHVJyqFkyYEa/KjWhosAvAAFsipL1e0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AutoShape 6" descr="data:image/jpeg;base64,/9j/4AAQSkZJRgABAQAAAQABAAD/2wCEAAkGBxQQEhUUEhQVFRQXFh4XFRgUFxgYGBkYHBgXGBcXGBUYHCggGRslHBcXITEhJSkrLi4uGB8zODMsNygtLisBCgoKDg0OGxAQGywkICQsLCwsLCwsLCwsLCwsLCwsLCwsLCwsLCwsLCwsLCwsLCwsLCwsLCwsLCwsLCwsLCwsLP/AABEIALcBFAMBEQACEQEDEQH/xAAcAAABBQEBAQAAAAAAAAAAAAAAAQQFBgcDAgj/xABEEAABAwEGAwYDBgMHAQkAAAABAAIRAwQFEiExQQZRYRMicYGRoQcywRRCUrHR8HKS4SMzQ2JzovGCFRYkNERTk7LC/8QAGwEBAAMBAQEBAAAAAAAAAAAAAAIDBAEFBgf/xAAyEQACAgEDAgQDCAMBAQEAAAAAAQIRAwQSITFBBRNRYSJxkQYUMoGhscHhQtHwUvFi/9oADAMBAAIRAxEAPwDcEAIAQAgBACAEAIAQAgBACAEAIAQAgBACAEAIAQAgBACAEAIAQAgFQCIAQAgBACAEAIAQAgBACAJQACgFQAgBACAEAIAQAgOdeu1gxPcGjm4gD1K5dAZC/bMf/UUf/kb+qWdpj9jgRIMg6ELpw9IAQAgBACAEAIBEAIAKA8ocFCHRUAIAQAgBACAEAIAQAgBACAJQBKAJQBKA8NqAmAQTykT6ID3KAEBGcQ3y2x0i8iXHusb+Jx0ChOe0nCG5mJ8S8QVbU4ue4kbDbyH723VS5ds0cJcFYFRwyBzU2QRZOFeK7TY3NwuLmbsc4lp122205qDnRPYpG48P3zTttFtanociDq127T++SujK0ZpRcXRIypEQlAEoAlAEoAQAgBAIUAhXTgBcCPSHQQAgBACAEAIBEAIBUAiAVACAEBRON/iGywvNGkA+qAMZPysJ0aY1dGcbSFFt9iSS6szG9uLbVeDsL6jsOzGZNdzGEa+cqEpUrZNJDMULTZHMc9tWm0iWYpBjeIzaR5FVY9Rjy3sadCLUuhoVw/Ed1Jp+0A1GNEzEPAGpEnv5Z/XZX45bpKPqT8m+hp9nrtqND2EOa4SCNwVMoap0yh/EariexkxAJ/25nyBKx5m95swR+Aza0UQ4d3MDl0/quKVdSbjfQjRYHTpqpeYmR8tokbLYjOmY1HT+h/NUzmXRjyad8O7KaNR4HyPbiI2xAiHeeIqWkm5Mq1cEkXxbzABQAgBACARAKgBAIUB5K6cFC4EekOiIBUAIBEAqAEAIAQAgBACAEBC8Y382wWV9Y/N8tMc3mYnoIJPQLjZ1K2fNr31LTVJzfUe8kycyTnJJ8SqpSUY2zRDHLJPbFWx7TsXYlpccJGpJ0PJo1LvBU+Zv4XKLJYdnEuCXrXzWtRpNrBvZNYcLhOMnIAuPOB5nNY8Wihp5SnBu5duyKsWNRk32Z2s9hL2uYDI2ncHadx0WuM+jLnHsXL4a36+mewqSQHYRO0/KfLQ/0V0ZVL5lM42vkOfiXY3PeA2ZfGY2EAYR44QVDIqlZbhdwRWrvu/spEdI6LJKTbNsYpDZjpeRH3vzE/Rc3Hdp4sj3GuWDn7QElJUcUeS/8Al5rVMQyDcvXT0Psr9J+JmXV/hRYeIuJKFhYXVXDFEhgIxH9B1K3NmBKzMLR8YbQ8htCzsLiYECo/0AiclyztI9XR8XqrXxaaQcJhxpnCW8+67XwkLm6iW2zVrmvela6YqUXBzTrzB5OGxUk7INND9dOAgBACAQoAhAEIBUAIAQAgBACAEAIAQAgBACAEBmfxrqnsqDTIpmoZMwC7Dk2PCSq52W40mZjRrMs3fYA2oRvOmmu/toskk8nwvobsWTyGpx6jClU+14qlWGud8sfdDQBPWSpxh5KUY8kM2d6mbySVP2H9krYQGvMQMuu2S7LqQj0omrkc4uhoyB3Ht6bdFXIsii4WOzAHEMnalQU6JuCLhebRXbTqDSMWfMA5e61T+KmjLj+G4szy+a+B5+do1BDS5p9AYWbZZuUqR0u6g3sTWLTLZMaGY5c4Udh1zG3DVpZWtIeCDi1azOPEbLvl88kHktcFjvu+jdjAykAa9Zz3txHusph7sLnxmWgHTf1VuPG4u1wZMst7p9jIr8tjq9Rznvc4EyXO1c7d36DYQFo5KWi6/D7imxWSydlWcKRbUL3PcQMbnEw4NiTDQ1sCT3Zhebrscss4wqXqnHs/f2ZZD4U3+4z+IN72K11qIsuGpVH95XbIa5p+WmfxOnPFtpuY0YYPDjUG7ru+oj8Ts83PelSwVGvpOLRGbToRuHDcfkrIzfUnKC6G0XDfdO2Uw9hGKO8yc2nkRy6rTGSkZZQcWSakRBACAEAIAQAgBACAEAIAQAgBACAQlAZ1xp8U6djf2Vna2tUHzOJhjegjNx9B4qeyup6WHw5tbsjr27/wBHfhf4lNtDJtFB1I7OYcTHesFp9R1UvJk1aJz8Jydcbv8AQsNl4op1MwCG8yQT/KJ/NVzW3qUZdBkx9epmHxevUW2pQZRJcxgcSRBbidhG2+W/NUSyJclcMLS5M6vW7XMcwNe9+LUPzz2jopvWxzR5glXocenlGSSbZItuLs2twvc6o7WYAPOBrGWqx+e2+Vwanptq4fI5s1hJgPEwuua7EFD1LTc9gdIyjoNh1VLnfQuUaLhYLKZA3OQXVFsNpKy806AazCAIAj21Xo0kqPLcm3ZnFS8G0i9rtiYWFumeqlcUxn/25TbTeH/MQSBBiYyEwuRYlHuHAw7a0tAAA1MeqnjTcqZXmajBtFVvetUtrrTaM+/UFNgjSi0nAxo20BMbkndXykkzJGDaGFLhiq8FxEeOsdAovIiaxMiLxsrWsLdHAn6LsXyRkuKI64R3XTsf3++i7lOYi706gr0ZHzBoI31/PkskbjKjVL4lZFXTfr6FTJxY5mbSCZDZhwHOOR/odMo90UJp8M2/hLi6namNbUcG1o8A/q39FPHlvh9SrJirldC0q4pBACAEAIAQAgBACAEAIAQAgKpxXxxRsQLWjtKmkAw0Hqd/JXY8Dlyepo/Csmf4pfDH9TO7/wCMbU+zufWd8xAbSaA1omYB3dzMnYedzhHGro9mGiw6d7oRtrv1f+ipXNc/bO7Ws6RM4RmT4k5D3Uo4Xe5mmOmySe+VFsb2Q0afNxPuc1c1I0bMvqezejaYGKYdo0amNZOgCwayflx9zBrGsUeeWyEFpNY6Brcyxo0HU8ySRmvEnJ9WeMnY24ioGm+m9oyAy8ZkLmndpoZOJJnZloY5rKgd3gMOAzmIIz6jX6BTp9CxyTVk7w/Y+0dLvGFF88HEuLLPawaLW4GkyQO6JIneOStSIXzY/up7qPfe4ucflDgAGCMzETPisGr1700lGPVlGW5cAL0dXIcXGMRgTGW35L5/U63Nll8Un9RGCjwUq+ZfDpILhJI1k5r6rC6il7I1LoVus6uThdUDh1YJ9RC0XH0Iz9izcMWrsab3tMP0BHTOPyXieI55+ZGEXS6s5w1Q5uMOdRGJog5iNydZXrNiMeDrXtmA4TkNJ0911PkOPBTOJLjgOqOdJOYzE+y0QkZpxKxdbcLXDr+pU5FUETfDlpwEA6EFkdNlTkXcvxvsRF4HBXP8Jjw1z9FfHmJRLiQ+uO+cMsObRmI1b4cx+8t6pQLIzNT4Q+Iwa0U7TLm6NeMyB15j3C7DK48MjPEpco0qxW1lZgfScHtOhH7yK0xkmrRmlFp0xwunAQAgBACAEAIAQAgBAR9+OqCi7sRL4jLUDcjqpwrdyadIsbyrzHwYnfjCXsdrBzXpwo+5wxVUhlxDTxUXR9wh3pkfYyqcy+GyvLD4LGdwVMh9Vdid4zRgd4yce8DUnYQ3qoZJuMbSI5G4rhDG8KTqpADoaNQBsV5OsUkt03b/AEPJ1+CTjulL/Qt32eKpHINA/mg+4Xjzl8J5MVTHvEllgCdMiPQD81zTPkZSs1HhjhMZrbVortFy4etohVVTLlyi0UrxB7rS3HE5nQTEqOXNHFByk+hBpHO9bUTTI5cuRn9F83qdUtTOMkqrgrbVnClUwMA5LA1ukcIW9hrhzBzjlOvkvoNDrEoKGTt3JxkV20WZ3h4rfLV40uHYbO9F5Y0AaD815mR75OT6kLLLcFvayngqODd2k5Dwlb9Hm3JxfYmmd6d6WYktc6epEN8ZdEhbVEk2M+JrtY+gSyAIyjRd6cog1u4ZmFJuDGDr/QhaLszVTHF31ILs9HSPL/lRkdgzxf1OXMqR3SM/QZfvopY3xRHIubG1z3S7CcVZrJGkOefbQ+ataTNuk8Mz5lcR9YHPpANJGupGRnSdYz36qmceSWo0ObTcT6epeuF78qWQS18Sc2ky2fA7HY5Kq3F2jLtUlTNO4c4rpWoBpIbU0jZx/wAp59Dn4rTjyqXD6mXJiceV0LErSoEAIAQAgBACAEAICJ4jvttkp4jBefkb9T0Csx43NmzRaOWpnS6d2Yvb7c57nVCZxOl0jIk8gNPJenGCSo+4w4IwioLihsbS0ziBhwh24IOWq5JcUy6UG411I2x2E03f2bw9u0EYh4tVWFbOLKdPHy3tb4Jgs7sEHri57HLT1Vs6fUvntl1GIIa10PxOJE5zAzyJnovD10UmqZ4viMYRj8Lf1sd3dVwPaTu5g9wfzJ9F5U1ao8ZDvjG1jNpPytHtEpgTs5N8FYuul2l42MnQ1WE8oDwXewXo43wZMi5s3a28BWV78dMOpEmXNZGA+DT8vlA6K2WKLKo6icVQx4jYyg5lOm0BrWAZak9TuYjVfPeM05KC7I06e5RbZVa9ol5b/lmPAn9V4yh8CZNrk9NtGvgouB2KIytaAtUYMi0c8Q3EDrqpc9gNMnvAGgzVvMYWznVjirXHbMp6gSfOCoQi1jlM438SRZbwuyz1BTNVrC/KHZTijSV9BCb2q/Qv2XyN+JK39kQNIyXbJtGUXmId++a0RMU+pyszs/H/AIXZEY9SStTcdIN578iFGLpl8YbmkF22YBqvSvk+18P00YwTJD7MHMMHvDY6Eb+yNcUX6rEpxcJcp/uR1oouZAzIGkbTt4HNV13PmNd4Y4JZMa4Z6uW+HU34C47Z6eB9vyKjKPdHiq09sj6M4Rvj7XZ2ud/eABtTxjJ3g4QfUbK/HLcjNkhtkTSmVggBACAEAIAQDe32xtGm6o8w1ok/oOq7FNukWYsUss1CPVmKcTX2+1Pe9x1gNHJuwXqYse1JH3Wh0ccEIxX5/MgsUthX0elVOzk13PRQZ26Ee0AKMkqDao8WugMgZJy355qEsUWUyxRkug9oWdtOnMbgnwEfT815nieJRhaPO8TxpYuO1HOyPJgn8TT5lwd9V4sj52hnxBazVqvJ5Ae4CtgkkqKZdWNLG8ipZ3jItGL/AHK26TI1yj6hsby6mwuEOLRPjGfutsXaRgkqbozziS147RU5YsI6YQG/T3XyniEnPLKXv+nQ9PCtsEU++LQWPY7XODEnI7+WvkqdNBSi4nHKmdG1oEyq3DmiS4I2tbQDzWqOJtEGxtVtZdqrI40uhFsc3c6JcVVmV8CPqWLhe4jayXaOLThJ2OcfRThhlkksaOSe1WxnXthZ3msbibI74znl0zC16PTTxXvfXt6F8CNq3k6vTcTGRgxIE+a31yWOSqlyUy1VgX58/qr0uDFJ8nOg+YIG39SuyXBGLJOxMLyADGcqpmnF1L5YODWPbPauE5wGj9VtxRuKPocXi08UVFRXBztfB1VmdN7X9CMJ/Mj3CuePg14/GMc+MkWvlyV612Cox2BzHBwyiJzjQEa7aKhRf4WbdPnxzx3arkl7Rwb2tmL3iLQO82NgPunmTv4Dqu+VUT5rxGWPNOoLhd/+7Fl+Ft+hkUaoIeJbIB9HRyMxynqVnxySZ4WaDNTC0mQVACAEAIAQAgM2+Il943diw91uvV2/pp6rbpsfdn0/gmjpebLq/wBjO6p91vSPqYxOELpOjm5iqcWQcQZTxENnU5KDItVydnjE8nrkrUubJpUOLZUw0Rygg+GYWTWYvMxyRl1ONZISXscaFPFhA3e0+Qz/ADK+XZ8o40NeJbC6jUYHCO2Aqt6MxOAnxwk+EK+MWoq/QzSabdFr4B4TbaarO1B7MUTPMzABH84I8FZjhvuyvLPYuDa7PTwsa0mYaBPOBEralSMLdszH4gVcNsIbl3GzEZkyZPVefqtPinL4kelpVePkpN8ue/IZwC4xEwBmVj+64sSuJycRgysSA1odJIbnlmZgScpMH0PJVxwSm+Dm5VR2tV2VqYcX04w695p6bOKv+6ZauirzoXVke2piMeqpcaJN2SDa8jC3QDM7LO4c2yV3wjVuBaWBtIDIuGL2JaP5R7qzSyvUxS/7ghm/CVjjOy9laq42c7GP+sYj7kjyXq5lUy3A7gjKr+c4P7jnAE54SRPjCtx+5DLfYZ0hDR4qT6lfYKFQ59NPp++q6yKLHcdIkg9YWXJNRN+CDZrt0UyKbZ5LRg1VRpo0zVD1zN+S1x1MH7FfsRoc4OcIJJieXLU9AFyeoxxlVlqjfyONtvVlmEvIBjJozcfLbxUFPJqPhxql6mjFpZZnUf6IfhGy17XaX2ihUZSq0y12CIa9hJBEjcQBmM5Gm0s2k8prazN4tp46dxVcPubJTJIE5HdD549IAQAgBACAY31ajRoVHjVrSR+qlBXJIu0+NZMsYPuzD7XeDXOJOZ6lerGNI/QcOHZGhhXtbeinviurNCcY9WM6lvYNwovUQXci9TjXca1LxG0FUy1K7Geetj2Ol22ol+gyBOvl9VHFNynyRxZpZJbWSllZq47D3Oi1s2zfYLY6GQf3uuVdkXXLPFhtjKLQYLiA1jGtEkk5n3dHkF4OXROUl72z53UYad+tsuPHnDFS03jZqbGnAaDGyPuhrnhxPKAfdUZYvekjwMclscn6mqWGwsotDWNAAGEeHJakkjG5NjldOGVcX0GvttUl8OloDY0AY0arHmVyPT07rGiDFjdTfjguGFwyGYJGWW68/V43PHtS7onK+xzo8NWl9EvpOYYe1+AQC0w5vfc6GtIDjvuVr0uGajS6/Ux5YytX/YWnh+106bnVKlN7XHMOmZmQQI5jKFshi1W7bHm/oZc6w4o78nFHK5+F2V6zu3xUabcLRETUcRA7PMzMSTnr4xlz6eccjU+PkX6XNHUQ3wO3xDuBtiFJ9CewccLwSSQ/USeTgD5jqqMmmiviRdbHnDnFlZ1RrmUoY3nIaBBEddVgwad48qkpcrks2qaoj+Krzc9znvMuOp+g5DovUtydsu2qEaRnr64fUzPgr1HgqtN0NrY/PkpRKphYbOXHMxOk7pJ+hZpsEs01BdWXO463YkFzA8N0GKM+ZyKth4b5vLl/J9Ph8Jko1J0y50uL2ZAUnTMEYhAHQ7nyVq8Lkv8AJEZeFSVtyRMvvqm9mKkcYGUDUHqFhz4pYnUkebLT5MUqmqIO8r3pUmOc2pFXZrjOZOpGsalR02n82a9DXgxvJNRa49SmVqjnEvecZJkmcyvo1WOHThHv44qKSiuB/wANX+6x2llQFzWg4Xgt1pkjEMt8pHUBYMudTfNr8jNrtJDU4ZY2ue3z7G73TelK1UxUouD2HKdIO4IOhVJ8DqNNl089mVUx6hQCAEAIAQEZxJ/5arOcsI9RH1UofiRo0l+fCvVGE1qYkyBr+5C9lU0fo8HaG1RrfwjyCbILsT2xXYbV/wCGfGFTNf8A5Kp1/wCRhVa4/wDttHM6Dz+gkrFkk16HlajNKDpVf1Z2uZuKsIOJsEYtATE5c9NPNd08vjXJXpsr81W7f6InnO22C9E9lKxnaqkqTXB3IvhoW46gba7NHzis3IZ5lzIMc9QssqbZ4OeccnmKXZP9j6OFJocXQMRABMCSBMAnkJPqvMo+Psr3FvGtmu0AVXYqhEim2Jj8Tvwj3OwKsjByISmolEf8b2h2VjJH+qfUf2an5S9Svzn6FP4r4zpWu0GvRFSmXAY2viMQES1w1EAaxuqZ4L5Rrw6xRVNHG5eJHVq1OmXQXPa0ZgjMiSYO2qz+S7SNa1MNrZs930mOpMpU3NA+ctMTGU4v80wST12yXIwyqcbVJPoZI6mEp2pWyK4gsptDQ2k8AZtc5ozByHkP6L28D2WpWmzyPFb1CxzxJSim939+19TO7Xcb7HbqIbWc2q6oKT3l2ZZUgHCdQcyQDOcefn6vJibcU7dXyPDdVlWo8lpR+XT/AL+TSOLrr+02KpQBl3Zyxzif7xubCXDPUCehKwxkk1Z9FkjuTRWbDdn2SzhheXuA7ziTrvA2HIdFVJJybSSv0LsUNkauzPuJ7zEke3NW44WV5ciiiAu67K1bE+nRqVA35ixjnAdMgtvwxVHnpzyO6LRdvAloqMNWv/4em1pdNRpLoGeVIEH1jzVcYb+exvw6ec2kMLFdpYSS7EZMGI7u0DbLOFx432PrfDPC3p1vn+L+PYkmlWwk48xZ7Z2FraxpLsjoD+nVelDUpx+L/wCmXUTjjjul0Euzit9CcLDB2JkeOQ1XmZsUs0902eDkc8090hnVtrari5/zOMmea3KWKMa6UeljyYmlGqGrqZPyuP0XnSnKTJPG3+CT/guPD3C9RzGVHViCZxNwiYnYzA9FO3CNyZknrp43svd7+/5GqcI0m0G9mJhxkYjJmM/YKrHkcmz5vxKUs0vMfVFmVp5QIAQAgBAcLdQ7Sm9n4mkeoXU6ZPHPZNS9GYRetnfTe5tRpa4HORB/r4r1oSTXB+iafJGcVLG7REuVprY2rtnn5Kma4M+SNqiPqWOcySfGD9FjeBdTzZaKPLtjq6QRWaTJ1GeexUscakiWLEoNUS9pfC9CJ6kOljV1MrtHXFtEnwTfFGxXhSq2gDs3sNLGQP7J+JuGpno2O6TtM6SsWeDaaR8T45leLUbE+JK/zXBvdqtjadJ1UkFjWGoSMxhDS6QfALzzxj5EvS9qlsr1LRVJL6ji49J0aOgEAdAFf04KWjiKkJZDaNXvK5ZJJDq4HllqouOnaN9zAn1XIOpJs5lTeNqPU3e77SAJ3jzXo0pJUeCskobn09RrWtZcQQ45aQTA10HqtUYKqo8uWoyNpqTpPjn+CD4q7zjWkuqNLXMnIYmuBBI2yXlazw/HXnQXPRr1PV8N1S++OWV/Jmk0LQK1MEbic+oXi2fbtc2RV4XMaoLceEdAisnuMlvS5KbKzw8FzmuI7xOx5DLPVb4bVFNH0en8G0eWEckk5Wk+Xx+hdfhvaAO0pZACHNAy6GB/Ks2fqmR8VwQhGLgqXSkW68qYqMdTdo9paSNRIIlWaeSpo8nHJwkprtyZrfFy1LMe8JYdHDTwPIrQ40fXaPXY9QqXD9BjQszqhOEEwC4xyAJJ9AV2kuWXZ88MUd03RXr7Y9zsxLRoBOvM7quct/Meh8trdX94l7LogsF31SRgxHyMe6h5rh3O4V5fKmTlk4Ur1CC4Nbzkj8myqZZ49epe8uO7fP6F+u24KNL5Gweep8iRl5QoS1D/AMeCjJqJz4b49OxKuvGlZ2/2r2D+KAT5b+SgpTl15KPLlkfwplWvrjIVXNp0GnCD8xlsk5CAcwF6OmUcabfLPR0ui2XLIuTYLmoOpUWU3vxua2C7meg5bBJO3Z8fqMqy5ZTSq30HyiUggBACAEBk3xg4ppMc2yiniqAYu0xR2ZO0QcQI1HhvBE8WXbKzXpp58Ut2F039PzMvF6OGrQRzBj2P6r01lbVo9HF9q8kHs1GPlda/5nSpebRkQ70B+qOVnoR+1Gjl1Ul+S/2cXXkzr7fqoPk5P7SaOuNz/L+ws96hrmuDcgQTPLf2XF7GHL9p8XSGN/NtfxZYbVr+S0Y2fXYZqUU0NK7pCsZZPlEPe9E9133SI8HDMj0g+vJZpqmfnn2jwZI6hZH+Frj29h7dnxAtVjs1Wy92rZ6lJ7AyoCezLmlpwOGgznCZGsRMrJljG7PJwzdUUqnUgKqy2hXVVyxRxc79yuEkj1RpueYbn56eKWdpGk3Rf1Qsa2o7E4ZF4ynYeeWq1abPCEdsuDx9foss5bsfPt3JGpeEZnLyhblqMdfiX1PHehz7q2P6MbVLZ2hE/LIJB3jMT0Xm63WwktsOX6nv+FeEZIS8zNwvTv8An/oc2j4gCyECMcnNrdY5yvLjhcuUfSZc8YKmO6PxVoO+ZlVni0H/AOrip+RMpWqxldva+qNrrOq0SYMYgQQZiN+gVsIyUaZ9X4PrIZMLgn+H9mJcd6ihaKbi6BOF38JyP6+SjkhcTTq8uOeNxbVmnC9qREOe0+eazYpSi7PnnKPZjhlnFZpbBewiCHNgep+i9NNFX3ry5boumjzcPDzrEXOpvPeGFwc1hESdy3F7weS5Lkq1/iU9W1u6LsRlbgagTMOnmHuB9Jj2VflQM33qdjSpwq6icTHF7N5Hfb1gZP8AKD0KqlpkXrXSrohxSuwyIqVI2jCBH8n1RaeBF67J7DyncdJ394arh/q1Gj0Y8BS8qC7EVrsy6NfRDihcFib8tnYersTyfNxMqSSJ/f8AVf8Atr5cfsOnXJZHCDZ6I/hYGH+ZsFTXHQgtfqYO1kf1v9yxWe2RC7Rhb5skKVqBUaOHcFcOioAQAgPmDjK8y60VXyC5z3ZiDkT90/8ASBPIZdb4YNsVfUolrHJtY3S9e5XhWw58znOYK01S6mWtzPHatdkCBz5+Sbk+BtlHk90wBp6hTVEZWOKf/K6VMsd32gPof5mkNPh90+mXkpw6n6H9nNb5+BQb5hx+XY84ldZ9JYyvQRSdGeYPhB19CfVVZuh839osTlpeFdNMrVeCM1jnyj4aFpnK6rnr2t7qdnpOqvaw1HNYJdgbAJA3zIyGZlZnwbFyh6eELb2YqCzVCwtDhEEwdDhBxD0UdyO0c7o4bq2qcESNWiC8eLJkeaNnUiwf926lla1r6ZbOc7Ezz8ERGXA5oWM75D6pRDdRHW+vVsrsiTTccpjJ34Q4gkDcDx5LjwKRbDVTj7kdar4qvESG+Gp8z9F1aeKEtXN9OCMIJz/NW7aKHK+ojgVyhaPAJEwTpJg7KL4LYya6Mf3DYRWxE6gqtsnGKNe+G1zMYx7iJOIROwj9ZXFyWJ0aPRMaKaINnaVIgI5gOykLOT7NyQWV296poOOJvdOYJGWeRE+OfgVGia5GNC3dqeigyaVExQC6g2OA6F0gzpTcV0ix1SJ/cqREf0apCiwP6NWVFkjquAaXsHGhVDPm7N+H+LCY91KFblZDJex16HyxewDnnqZHht7QvUmrR5OJ0RxYHAgj/lVtWqL03F2NKVIE5jRUxirL5TdcDyoS0SM2jMjfyKtlceUURqTp9T3TqiJlSUkyMoNOh3d9sDHgzIOTgNxv5/ouqVdDZ4drMmj1Ecq6d/dFhyIBaZB06q+ORPqfqWHUxzQU10fc8ODRnnKOhkSZRbaSKj2hpADjA5Cch6LypSp0fm2fEllkkq5ZqHwap/ZrNedqcYeyzHCNwA2o8mfFrcuiqcrIpUaRYGYKB3wgCP4WAfmoo6Zz8TrrZYTRt1GKb3VWsqFjGlxID3Ne2YDZwkOH3sp3nqBWL+40tVowYqTQ0ONopTBe2iRhLQ8R3DDsiCfl/CF041ZY7A5tVjXtza4SD05eIMhTRQ1yeLdd7azCx2jhryOxHh+9VJM4UC0UOzcWvyLSQfEFXcFXxHB1UbKLa7ElF9xvUeToqZTovhjOYoOOh1yPgqtxcoklw9WNGoZBwnoTocvZcZ2PU2DhEWimBVNMMoFveNRwaY1Ds9PPXEoRlyXLHKXCXJY2cR0Q7DjAdydkfETqOoyVsXZYtNN9UTVmtrX6EKZnnilHqh40yulLPYCHD05gcIIBByIOYPiuiyJtFx0PusDDP3O7r0GXsuNImps82awlsgmeXh166LlHXIdMogaIRs6hq6RPbQgOzVwkObKc1xgfKJ0CgMP434KourF1AOpt2bq2em4HSVetRLvyZnpo/wCPBT7XwzUZnk7wBH6qyOp/9IremaXDIS02FzXThI8R9VYpwk7TK2pxVSQlLlr0VqKnXU8CmGk+Ec45eIUeET3OSRxqOJIBaBAiQdfTxjyUObLOKLFcFcmmac/L3hB+6dR0gn/cVbD3PrfszrFLdppduV/KHjqavUUfYOCXQj7fZphwbOx59D6CPJedq8dS3LufI+N6XZkWVf5dfmWjgx4bZ7bSdkKlmeM/Cfyn2WQ+fLtQt5Lmtb8pMnzf/RcR1lP+NVTtG2OzNIx1KpcBnywNJjaXn3UjhTLwsbvltNopUsFFtmDWd55pU4cSG/N3qgAEgSMW0YgPfCVvy7IZhoBBggZ5Oy370Z9SuxZXNclhNaJk+uSnZXtKpfl3OqV3PaJDgM+sR9AjmkTUGxuLkeRoVBzbJqCR4FwVBsoUTOrboeNQuUdstvAPDrKlY1ao/s6QxGdCdQCNxlMeHNV5HRdijuZrIsramdRoMj5HZhoOURpiI1PWNFFexr3uHEfr6/0ZTelmYyvVpEyGPLWgwd8pyPTNerDJuxp9z6jFmeTBFtJt1w/3ObbQaDmltWo0QJa1w10hoOXLYarrjGrfU5PTYnBucUn2XNe3uizXFb7XaajWUKlSARjx9m4BsiTIYOuUKOSEYLkwa3R6XTRbyrlrirXP1ZqAYBuVmTPk2eXjdds4eYSweSgEhcAIKAuAzOQSztDKrfdFujsf+n3v92nuq5ZYxLo6ecu1Ejc1u7SZGGHFpEzBGmfVpB81xZLZ3Lh2E0FMpBAQF5XMHmUBD2jh8ckBHVuG2n7vqEBE2vgik/7g8pH5KaySXcr8qHoiGtfADJkB+WneOXhK75sznkwIupwMwHPH6j9Fx5ZnfJiSdh4ZZT+QOxEQJOSLO4vdJ8I9Dwxx0+pjkS9n8hxZ+GHHOo4NHQFx/QLs/FopfAvqfW5fFY1WON/MdV7hEFlJsxmSdZ8Vmhnnmk5SZ854jqMmWnNkMLhrSYGRyVp5TJqx2K2NEB1KN8THE+uILhwanhupUrGpaD2jiAJdoAJwgN2GZ9SlAeu4TokZsb6BKQOdDhKiHSGRl90kfkiVB8jhvC9Gf7sE8zJPqSug7m6mg5MaPIIDy+6+QQDO0XbG3sgIqvZs9Fw6S1w120mFhhs1A4zlIEEZ+LR6qjJFtmrTySZO3lxFSs1Ivc9mKO60uHeO2mccyuQi26NWPHvfsZbZ6nbPdVqOEAueXmYLjyxAZL0YyXC9D6WGfGopcUjzSqiq+WkECPbQeO6s3qTL4Z8c38L+ZcuBL0o2erVdUqMa0tawS4ZuBJdpynfmqc87Z4fjmRZVGueWXCtxbZsbMNUOzwuDQTkYz0jIgeUrPu5PntvDskbffNCgYqVqbSRiguExGoG87c1Oyuhg/i6xt/x2nKcg48+Q6aeHNcsUMqnHlkGhqO8Kbv8A9QlndpH2n4kUG/LRrnxDGj1xk+y5ZJQsr96/FGuQewoNZ1eTUMdAABPqpKq6m/FpcDjulL8uhVb0vivaiDXqvcD90mGg6juCAPRW1Hij6DBg08UnjS/73NJ4GpNfZafNstPkcvYhYMsamzytZHZlaLhdJh7v4mHzwx9AkWYM34V+f7llWkwggBAeH0wdUBydZGlAc3WEIBvUu0FANqt0g7ICKtl0vbPZsGLYnQLNmUpcLobdPLHFbn1I40H030qbpdLXB7v8wAM+uJZXGnRvT3R3Hvhx1Rji2syRic1pj5qZJwn+IAj9lW4m4P2ZTqIxyRfPKJmrdw5LceSeG2SNkB5tFi0yQHN1iQHpliQHv7H0XQc3WPouAUWJAJ9h6IDw+52O1aEAtG4af4AfELjOhU4WoH/BZ1ho/RKJ+YwocMUm/LSYPBoCUc8yR1HDlKf7pn8o/RKQ8yXqOKFzMboxo8glHHNsWpcNN2tNvoEpHLZ4rcNUHa02+i7RwbO4SoH/AA2oDk/hGl+BAcH8IUvwods5VOCqLhmwLlIksjRF2r4Y0S7EwkHlmR6J7F61mRR2dh5c/B9ayuJouADvmBzaY0y55nRRlFy6kpayU0lLn9/qXW6buFMS7N5Mk9dB6AALkcaRTkzOfHYk1YUggBACAEAIAQCIBCwIDi+xsdq0HyCi4J9iaySXRnunQa3QD0XaRFtsH0QV04cjZAgB1lQHn7GgD7IgD7IgD7GgFFjCAUWQID2LMEB6FEID12YQB2YQB2YQC4AgDCgDCEAYEB5NNAHZBAHYhAHZBAegwIBQEAqAEAqAEAIBEAqARACAVACARACAVAIgBACAVAIgBAKgBAIgBAKgBAIgBAKgBAIgBAKgEQAgFQH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AutoShape 8" descr="data:image/jpeg;base64,/9j/4AAQSkZJRgABAQAAAQABAAD/2wCEAAkGBxQQEhUUEhQVFRQXFh4XFRgUFxgYGBkYHBgXGBcXGBUYHCggGRslHBcXITEhJSkrLi4uGB8zODMsNygtLisBCgoKDg0OGxAQGywkICQsLCwsLCwsLCwsLCwsLCwsLCwsLCwsLCwsLCwsLCwsLCwsLCwsLCwsLCwsLCwsLCwsLP/AABEIALcBFAMBEQACEQEDEQH/xAAcAAABBQEBAQAAAAAAAAAAAAAAAQQFBgcDAgj/xABEEAABAwEGAwYDBgMHAQkAAAABAAIRAwQFEiExQQZRYRMicYGRoQcywRRCUrHR8HKS4SMzQ2JzovGCFRYkNERTk7LC/8QAGwEBAAMBAQEBAAAAAAAAAAAAAAIDBAEFBgf/xAAyEQACAgEDAgQDCAMBAQEAAAAAAQIRAwQSITFBBRNRYSJxkQYUMoGhscHhQtHwUvFi/9oADAMBAAIRAxEAPwDcEAIAQAgBACAEAIAQAgBACAEAIAQAgBACAEAIAQAgBACAEAIAQAgFQCIAQAgBACAEAIAQAgBACAJQACgFQAgBACAEAIAQAgOdeu1gxPcGjm4gD1K5dAZC/bMf/UUf/kb+qWdpj9jgRIMg6ELpw9IAQAgBACAEAIBEAIAKA8ocFCHRUAIAQAgBACAEAIAQAgBACAJQBKAJQBKA8NqAmAQTykT6ID3KAEBGcQ3y2x0i8iXHusb+Jx0ChOe0nCG5mJ8S8QVbU4ue4kbDbyH723VS5ds0cJcFYFRwyBzU2QRZOFeK7TY3NwuLmbsc4lp122205qDnRPYpG48P3zTttFtanociDq127T++SujK0ZpRcXRIypEQlAEoAlAEoAQAgBAIUAhXTgBcCPSHQQAgBACAEAIBEAIBUAiAVACAEBRON/iGywvNGkA+qAMZPysJ0aY1dGcbSFFt9iSS6szG9uLbVeDsL6jsOzGZNdzGEa+cqEpUrZNJDMULTZHMc9tWm0iWYpBjeIzaR5FVY9Rjy3sadCLUuhoVw/Ed1Jp+0A1GNEzEPAGpEnv5Z/XZX45bpKPqT8m+hp9nrtqND2EOa4SCNwVMoap0yh/EariexkxAJ/25nyBKx5m95swR+Aza0UQ4d3MDl0/quKVdSbjfQjRYHTpqpeYmR8tokbLYjOmY1HT+h/NUzmXRjyad8O7KaNR4HyPbiI2xAiHeeIqWkm5Mq1cEkXxbzABQAgBACARAKgBAIUB5K6cFC4EekOiIBUAIBEAqAEAIAQAgBACAEBC8Y382wWV9Y/N8tMc3mYnoIJPQLjZ1K2fNr31LTVJzfUe8kycyTnJJ8SqpSUY2zRDHLJPbFWx7TsXYlpccJGpJ0PJo1LvBU+Zv4XKLJYdnEuCXrXzWtRpNrBvZNYcLhOMnIAuPOB5nNY8Wihp5SnBu5duyKsWNRk32Z2s9hL2uYDI2ncHadx0WuM+jLnHsXL4a36+mewqSQHYRO0/KfLQ/0V0ZVL5lM42vkOfiXY3PeA2ZfGY2EAYR44QVDIqlZbhdwRWrvu/spEdI6LJKTbNsYpDZjpeRH3vzE/Rc3Hdp4sj3GuWDn7QElJUcUeS/8Al5rVMQyDcvXT0Psr9J+JmXV/hRYeIuJKFhYXVXDFEhgIxH9B1K3NmBKzMLR8YbQ8htCzsLiYECo/0AiclyztI9XR8XqrXxaaQcJhxpnCW8+67XwkLm6iW2zVrmvela6YqUXBzTrzB5OGxUk7INND9dOAgBACAQoAhAEIBUAIAQAgBACAEAIAQAgBACAEBmfxrqnsqDTIpmoZMwC7Dk2PCSq52W40mZjRrMs3fYA2oRvOmmu/toskk8nwvobsWTyGpx6jClU+14qlWGud8sfdDQBPWSpxh5KUY8kM2d6mbySVP2H9krYQGvMQMuu2S7LqQj0omrkc4uhoyB3Ht6bdFXIsii4WOzAHEMnalQU6JuCLhebRXbTqDSMWfMA5e61T+KmjLj+G4szy+a+B5+do1BDS5p9AYWbZZuUqR0u6g3sTWLTLZMaGY5c4Udh1zG3DVpZWtIeCDi1azOPEbLvl88kHktcFjvu+jdjAykAa9Zz3txHusph7sLnxmWgHTf1VuPG4u1wZMst7p9jIr8tjq9Rznvc4EyXO1c7d36DYQFo5KWi6/D7imxWSydlWcKRbUL3PcQMbnEw4NiTDQ1sCT3Zhebrscss4wqXqnHs/f2ZZD4U3+4z+IN72K11qIsuGpVH95XbIa5p+WmfxOnPFtpuY0YYPDjUG7ru+oj8Ts83PelSwVGvpOLRGbToRuHDcfkrIzfUnKC6G0XDfdO2Uw9hGKO8yc2nkRy6rTGSkZZQcWSakRBACAEAIAQAgBACAEAIAQAgBACAQlAZ1xp8U6djf2Vna2tUHzOJhjegjNx9B4qeyup6WHw5tbsjr27/wBHfhf4lNtDJtFB1I7OYcTHesFp9R1UvJk1aJz8Jydcbv8AQsNl4op1MwCG8yQT/KJ/NVzW3qUZdBkx9epmHxevUW2pQZRJcxgcSRBbidhG2+W/NUSyJclcMLS5M6vW7XMcwNe9+LUPzz2jopvWxzR5glXocenlGSSbZItuLs2twvc6o7WYAPOBrGWqx+e2+Vwanptq4fI5s1hJgPEwuua7EFD1LTc9gdIyjoNh1VLnfQuUaLhYLKZA3OQXVFsNpKy806AazCAIAj21Xo0kqPLcm3ZnFS8G0i9rtiYWFumeqlcUxn/25TbTeH/MQSBBiYyEwuRYlHuHAw7a0tAAA1MeqnjTcqZXmajBtFVvetUtrrTaM+/UFNgjSi0nAxo20BMbkndXykkzJGDaGFLhiq8FxEeOsdAovIiaxMiLxsrWsLdHAn6LsXyRkuKI64R3XTsf3++i7lOYi706gr0ZHzBoI31/PkskbjKjVL4lZFXTfr6FTJxY5mbSCZDZhwHOOR/odMo90UJp8M2/hLi6namNbUcG1o8A/q39FPHlvh9SrJirldC0q4pBACAEAIAQAgBACAEAIAQAgKpxXxxRsQLWjtKmkAw0Hqd/JXY8Dlyepo/Csmf4pfDH9TO7/wCMbU+zufWd8xAbSaA1omYB3dzMnYedzhHGro9mGiw6d7oRtrv1f+ipXNc/bO7Ws6RM4RmT4k5D3Uo4Xe5mmOmySe+VFsb2Q0afNxPuc1c1I0bMvqezejaYGKYdo0amNZOgCwayflx9zBrGsUeeWyEFpNY6Brcyxo0HU8ySRmvEnJ9WeMnY24ioGm+m9oyAy8ZkLmndpoZOJJnZloY5rKgd3gMOAzmIIz6jX6BTp9CxyTVk7w/Y+0dLvGFF88HEuLLPawaLW4GkyQO6JIneOStSIXzY/up7qPfe4ucflDgAGCMzETPisGr1700lGPVlGW5cAL0dXIcXGMRgTGW35L5/U63Nll8Un9RGCjwUq+ZfDpILhJI1k5r6rC6il7I1LoVus6uThdUDh1YJ9RC0XH0Iz9izcMWrsab3tMP0BHTOPyXieI55+ZGEXS6s5w1Q5uMOdRGJog5iNydZXrNiMeDrXtmA4TkNJ0911PkOPBTOJLjgOqOdJOYzE+y0QkZpxKxdbcLXDr+pU5FUETfDlpwEA6EFkdNlTkXcvxvsRF4HBXP8Jjw1z9FfHmJRLiQ+uO+cMsObRmI1b4cx+8t6pQLIzNT4Q+Iwa0U7TLm6NeMyB15j3C7DK48MjPEpco0qxW1lZgfScHtOhH7yK0xkmrRmlFp0xwunAQAgBACAEAIAQAgBAR9+OqCi7sRL4jLUDcjqpwrdyadIsbyrzHwYnfjCXsdrBzXpwo+5wxVUhlxDTxUXR9wh3pkfYyqcy+GyvLD4LGdwVMh9Vdid4zRgd4yce8DUnYQ3qoZJuMbSI5G4rhDG8KTqpADoaNQBsV5OsUkt03b/AEPJ1+CTjulL/Qt32eKpHINA/mg+4Xjzl8J5MVTHvEllgCdMiPQD81zTPkZSs1HhjhMZrbVortFy4etohVVTLlyi0UrxB7rS3HE5nQTEqOXNHFByk+hBpHO9bUTTI5cuRn9F83qdUtTOMkqrgrbVnClUwMA5LA1ukcIW9hrhzBzjlOvkvoNDrEoKGTt3JxkV20WZ3h4rfLV40uHYbO9F5Y0AaD815mR75OT6kLLLcFvayngqODd2k5Dwlb9Hm3JxfYmmd6d6WYktc6epEN8ZdEhbVEk2M+JrtY+gSyAIyjRd6cog1u4ZmFJuDGDr/QhaLszVTHF31ILs9HSPL/lRkdgzxf1OXMqR3SM/QZfvopY3xRHIubG1z3S7CcVZrJGkOefbQ+ataTNuk8Mz5lcR9YHPpANJGupGRnSdYz36qmceSWo0ObTcT6epeuF78qWQS18Sc2ky2fA7HY5Kq3F2jLtUlTNO4c4rpWoBpIbU0jZx/wAp59Dn4rTjyqXD6mXJiceV0LErSoEAIAQAgBACAEAICJ4jvttkp4jBefkb9T0Csx43NmzRaOWpnS6d2Yvb7c57nVCZxOl0jIk8gNPJenGCSo+4w4IwioLihsbS0ziBhwh24IOWq5JcUy6UG411I2x2E03f2bw9u0EYh4tVWFbOLKdPHy3tb4Jgs7sEHri57HLT1Vs6fUvntl1GIIa10PxOJE5zAzyJnovD10UmqZ4viMYRj8Lf1sd3dVwPaTu5g9wfzJ9F5U1ao8ZDvjG1jNpPytHtEpgTs5N8FYuul2l42MnQ1WE8oDwXewXo43wZMi5s3a28BWV78dMOpEmXNZGA+DT8vlA6K2WKLKo6icVQx4jYyg5lOm0BrWAZak9TuYjVfPeM05KC7I06e5RbZVa9ol5b/lmPAn9V4yh8CZNrk9NtGvgouB2KIytaAtUYMi0c8Q3EDrqpc9gNMnvAGgzVvMYWznVjirXHbMp6gSfOCoQi1jlM438SRZbwuyz1BTNVrC/KHZTijSV9BCb2q/Qv2XyN+JK39kQNIyXbJtGUXmId++a0RMU+pyszs/H/AIXZEY9SStTcdIN578iFGLpl8YbmkF22YBqvSvk+18P00YwTJD7MHMMHvDY6Eb+yNcUX6rEpxcJcp/uR1oouZAzIGkbTt4HNV13PmNd4Y4JZMa4Z6uW+HU34C47Z6eB9vyKjKPdHiq09sj6M4Rvj7XZ2ud/eABtTxjJ3g4QfUbK/HLcjNkhtkTSmVggBACAEAIAQDe32xtGm6o8w1ok/oOq7FNukWYsUss1CPVmKcTX2+1Pe9x1gNHJuwXqYse1JH3Wh0ccEIxX5/MgsUthX0elVOzk13PRQZ26Ee0AKMkqDao8WugMgZJy355qEsUWUyxRkug9oWdtOnMbgnwEfT815nieJRhaPO8TxpYuO1HOyPJgn8TT5lwd9V4sj52hnxBazVqvJ5Ae4CtgkkqKZdWNLG8ipZ3jItGL/AHK26TI1yj6hsby6mwuEOLRPjGfutsXaRgkqbozziS147RU5YsI6YQG/T3XyniEnPLKXv+nQ9PCtsEU++LQWPY7XODEnI7+WvkqdNBSi4nHKmdG1oEyq3DmiS4I2tbQDzWqOJtEGxtVtZdqrI40uhFsc3c6JcVVmV8CPqWLhe4jayXaOLThJ2OcfRThhlkksaOSe1WxnXthZ3msbibI74znl0zC16PTTxXvfXt6F8CNq3k6vTcTGRgxIE+a31yWOSqlyUy1VgX58/qr0uDFJ8nOg+YIG39SuyXBGLJOxMLyADGcqpmnF1L5YODWPbPauE5wGj9VtxRuKPocXi08UVFRXBztfB1VmdN7X9CMJ/Mj3CuePg14/GMc+MkWvlyV612Cox2BzHBwyiJzjQEa7aKhRf4WbdPnxzx3arkl7Rwb2tmL3iLQO82NgPunmTv4Dqu+VUT5rxGWPNOoLhd/+7Fl+Ft+hkUaoIeJbIB9HRyMxynqVnxySZ4WaDNTC0mQVACAEAIAQAgM2+Il943diw91uvV2/pp6rbpsfdn0/gmjpebLq/wBjO6p91vSPqYxOELpOjm5iqcWQcQZTxENnU5KDItVydnjE8nrkrUubJpUOLZUw0Rygg+GYWTWYvMxyRl1ONZISXscaFPFhA3e0+Qz/ADK+XZ8o40NeJbC6jUYHCO2Aqt6MxOAnxwk+EK+MWoq/QzSabdFr4B4TbaarO1B7MUTPMzABH84I8FZjhvuyvLPYuDa7PTwsa0mYaBPOBEralSMLdszH4gVcNsIbl3GzEZkyZPVefqtPinL4kelpVePkpN8ue/IZwC4xEwBmVj+64sSuJycRgysSA1odJIbnlmZgScpMH0PJVxwSm+Dm5VR2tV2VqYcX04w695p6bOKv+6ZauirzoXVke2piMeqpcaJN2SDa8jC3QDM7LO4c2yV3wjVuBaWBtIDIuGL2JaP5R7qzSyvUxS/7ghm/CVjjOy9laq42c7GP+sYj7kjyXq5lUy3A7gjKr+c4P7jnAE54SRPjCtx+5DLfYZ0hDR4qT6lfYKFQ59NPp++q6yKLHcdIkg9YWXJNRN+CDZrt0UyKbZ5LRg1VRpo0zVD1zN+S1x1MH7FfsRoc4OcIJJieXLU9AFyeoxxlVlqjfyONtvVlmEvIBjJozcfLbxUFPJqPhxql6mjFpZZnUf6IfhGy17XaX2ihUZSq0y12CIa9hJBEjcQBmM5Gm0s2k8prazN4tp46dxVcPubJTJIE5HdD549IAQAgBACAY31ajRoVHjVrSR+qlBXJIu0+NZMsYPuzD7XeDXOJOZ6lerGNI/QcOHZGhhXtbeinviurNCcY9WM6lvYNwovUQXci9TjXca1LxG0FUy1K7Geetj2Ol22ol+gyBOvl9VHFNynyRxZpZJbWSllZq47D3Oi1s2zfYLY6GQf3uuVdkXXLPFhtjKLQYLiA1jGtEkk5n3dHkF4OXROUl72z53UYad+tsuPHnDFS03jZqbGnAaDGyPuhrnhxPKAfdUZYvekjwMclscn6mqWGwsotDWNAAGEeHJakkjG5NjldOGVcX0GvttUl8OloDY0AY0arHmVyPT07rGiDFjdTfjguGFwyGYJGWW68/V43PHtS7onK+xzo8NWl9EvpOYYe1+AQC0w5vfc6GtIDjvuVr0uGajS6/Ux5YytX/YWnh+106bnVKlN7XHMOmZmQQI5jKFshi1W7bHm/oZc6w4o78nFHK5+F2V6zu3xUabcLRETUcRA7PMzMSTnr4xlz6eccjU+PkX6XNHUQ3wO3xDuBtiFJ9CewccLwSSQ/USeTgD5jqqMmmiviRdbHnDnFlZ1RrmUoY3nIaBBEddVgwad48qkpcrks2qaoj+Krzc9znvMuOp+g5DovUtydsu2qEaRnr64fUzPgr1HgqtN0NrY/PkpRKphYbOXHMxOk7pJ+hZpsEs01BdWXO463YkFzA8N0GKM+ZyKth4b5vLl/J9Ph8Jko1J0y50uL2ZAUnTMEYhAHQ7nyVq8Lkv8AJEZeFSVtyRMvvqm9mKkcYGUDUHqFhz4pYnUkebLT5MUqmqIO8r3pUmOc2pFXZrjOZOpGsalR02n82a9DXgxvJNRa49SmVqjnEvecZJkmcyvo1WOHThHv44qKSiuB/wANX+6x2llQFzWg4Xgt1pkjEMt8pHUBYMudTfNr8jNrtJDU4ZY2ue3z7G73TelK1UxUouD2HKdIO4IOhVJ8DqNNl089mVUx6hQCAEAIAQEZxJ/5arOcsI9RH1UofiRo0l+fCvVGE1qYkyBr+5C9lU0fo8HaG1RrfwjyCbILsT2xXYbV/wCGfGFTNf8A5Kp1/wCRhVa4/wDttHM6Dz+gkrFkk16HlajNKDpVf1Z2uZuKsIOJsEYtATE5c9NPNd08vjXJXpsr81W7f6InnO22C9E9lKxnaqkqTXB3IvhoW46gba7NHzis3IZ5lzIMc9QssqbZ4OeccnmKXZP9j6OFJocXQMRABMCSBMAnkJPqvMo+Psr3FvGtmu0AVXYqhEim2Jj8Tvwj3OwKsjByISmolEf8b2h2VjJH+qfUf2an5S9Svzn6FP4r4zpWu0GvRFSmXAY2viMQES1w1EAaxuqZ4L5Rrw6xRVNHG5eJHVq1OmXQXPa0ZgjMiSYO2qz+S7SNa1MNrZs930mOpMpU3NA+ctMTGU4v80wST12yXIwyqcbVJPoZI6mEp2pWyK4gsptDQ2k8AZtc5ozByHkP6L28D2WpWmzyPFb1CxzxJSim939+19TO7Xcb7HbqIbWc2q6oKT3l2ZZUgHCdQcyQDOcefn6vJibcU7dXyPDdVlWo8lpR+XT/AL+TSOLrr+02KpQBl3Zyxzif7xubCXDPUCehKwxkk1Z9FkjuTRWbDdn2SzhheXuA7ziTrvA2HIdFVJJybSSv0LsUNkauzPuJ7zEke3NW44WV5ciiiAu67K1bE+nRqVA35ixjnAdMgtvwxVHnpzyO6LRdvAloqMNWv/4em1pdNRpLoGeVIEH1jzVcYb+exvw6ec2kMLFdpYSS7EZMGI7u0DbLOFx432PrfDPC3p1vn+L+PYkmlWwk48xZ7Z2FraxpLsjoD+nVelDUpx+L/wCmXUTjjjul0Euzit9CcLDB2JkeOQ1XmZsUs0902eDkc8090hnVtrari5/zOMmea3KWKMa6UeljyYmlGqGrqZPyuP0XnSnKTJPG3+CT/guPD3C9RzGVHViCZxNwiYnYzA9FO3CNyZknrp43svd7+/5GqcI0m0G9mJhxkYjJmM/YKrHkcmz5vxKUs0vMfVFmVp5QIAQAgBAcLdQ7Sm9n4mkeoXU6ZPHPZNS9GYRetnfTe5tRpa4HORB/r4r1oSTXB+iafJGcVLG7REuVprY2rtnn5Kma4M+SNqiPqWOcySfGD9FjeBdTzZaKPLtjq6QRWaTJ1GeexUscakiWLEoNUS9pfC9CJ6kOljV1MrtHXFtEnwTfFGxXhSq2gDs3sNLGQP7J+JuGpno2O6TtM6SsWeDaaR8T45leLUbE+JK/zXBvdqtjadJ1UkFjWGoSMxhDS6QfALzzxj5EvS9qlsr1LRVJL6ji49J0aOgEAdAFf04KWjiKkJZDaNXvK5ZJJDq4HllqouOnaN9zAn1XIOpJs5lTeNqPU3e77SAJ3jzXo0pJUeCskobn09RrWtZcQQ45aQTA10HqtUYKqo8uWoyNpqTpPjn+CD4q7zjWkuqNLXMnIYmuBBI2yXlazw/HXnQXPRr1PV8N1S++OWV/Jmk0LQK1MEbic+oXi2fbtc2RV4XMaoLceEdAisnuMlvS5KbKzw8FzmuI7xOx5DLPVb4bVFNH0en8G0eWEckk5Wk+Xx+hdfhvaAO0pZACHNAy6GB/Ks2fqmR8VwQhGLgqXSkW68qYqMdTdo9paSNRIIlWaeSpo8nHJwkprtyZrfFy1LMe8JYdHDTwPIrQ40fXaPXY9QqXD9BjQszqhOEEwC4xyAJJ9AV2kuWXZ88MUd03RXr7Y9zsxLRoBOvM7quct/Meh8trdX94l7LogsF31SRgxHyMe6h5rh3O4V5fKmTlk4Ur1CC4Nbzkj8myqZZ49epe8uO7fP6F+u24KNL5Gweep8iRl5QoS1D/AMeCjJqJz4b49OxKuvGlZ2/2r2D+KAT5b+SgpTl15KPLlkfwplWvrjIVXNp0GnCD8xlsk5CAcwF6OmUcabfLPR0ui2XLIuTYLmoOpUWU3vxua2C7meg5bBJO3Z8fqMqy5ZTSq30HyiUggBACAEBk3xg4ppMc2yiniqAYu0xR2ZO0QcQI1HhvBE8WXbKzXpp58Ut2F039PzMvF6OGrQRzBj2P6r01lbVo9HF9q8kHs1GPlda/5nSpebRkQ70B+qOVnoR+1Gjl1Ul+S/2cXXkzr7fqoPk5P7SaOuNz/L+ws96hrmuDcgQTPLf2XF7GHL9p8XSGN/NtfxZYbVr+S0Y2fXYZqUU0NK7pCsZZPlEPe9E9133SI8HDMj0g+vJZpqmfnn2jwZI6hZH+Frj29h7dnxAtVjs1Wy92rZ6lJ7AyoCezLmlpwOGgznCZGsRMrJljG7PJwzdUUqnUgKqy2hXVVyxRxc79yuEkj1RpueYbn56eKWdpGk3Rf1Qsa2o7E4ZF4ynYeeWq1abPCEdsuDx9foss5bsfPt3JGpeEZnLyhblqMdfiX1PHehz7q2P6MbVLZ2hE/LIJB3jMT0Xm63WwktsOX6nv+FeEZIS8zNwvTv8An/oc2j4gCyECMcnNrdY5yvLjhcuUfSZc8YKmO6PxVoO+ZlVni0H/AOrip+RMpWqxldva+qNrrOq0SYMYgQQZiN+gVsIyUaZ9X4PrIZMLgn+H9mJcd6ihaKbi6BOF38JyP6+SjkhcTTq8uOeNxbVmnC9qREOe0+eazYpSi7PnnKPZjhlnFZpbBewiCHNgep+i9NNFX3ry5boumjzcPDzrEXOpvPeGFwc1hESdy3F7weS5Lkq1/iU9W1u6LsRlbgagTMOnmHuB9Jj2VflQM33qdjSpwq6icTHF7N5Hfb1gZP8AKD0KqlpkXrXSrohxSuwyIqVI2jCBH8n1RaeBF67J7DyncdJ394arh/q1Gj0Y8BS8qC7EVrsy6NfRDihcFib8tnYersTyfNxMqSSJ/f8AVf8Atr5cfsOnXJZHCDZ6I/hYGH+ZsFTXHQgtfqYO1kf1v9yxWe2RC7Rhb5skKVqBUaOHcFcOioAQAgPmDjK8y60VXyC5z3ZiDkT90/8ASBPIZdb4YNsVfUolrHJtY3S9e5XhWw58znOYK01S6mWtzPHatdkCBz5+Sbk+BtlHk90wBp6hTVEZWOKf/K6VMsd32gPof5mkNPh90+mXkpw6n6H9nNb5+BQb5hx+XY84ldZ9JYyvQRSdGeYPhB19CfVVZuh839osTlpeFdNMrVeCM1jnyj4aFpnK6rnr2t7qdnpOqvaw1HNYJdgbAJA3zIyGZlZnwbFyh6eELb2YqCzVCwtDhEEwdDhBxD0UdyO0c7o4bq2qcESNWiC8eLJkeaNnUiwf926lla1r6ZbOc7Ezz8ERGXA5oWM75D6pRDdRHW+vVsrsiTTccpjJ34Q4gkDcDx5LjwKRbDVTj7kdar4qvESG+Gp8z9F1aeKEtXN9OCMIJz/NW7aKHK+ojgVyhaPAJEwTpJg7KL4LYya6Mf3DYRWxE6gqtsnGKNe+G1zMYx7iJOIROwj9ZXFyWJ0aPRMaKaINnaVIgI5gOykLOT7NyQWV296poOOJvdOYJGWeRE+OfgVGia5GNC3dqeigyaVExQC6g2OA6F0gzpTcV0ix1SJ/cqREf0apCiwP6NWVFkjquAaXsHGhVDPm7N+H+LCY91KFblZDJex16HyxewDnnqZHht7QvUmrR5OJ0RxYHAgj/lVtWqL03F2NKVIE5jRUxirL5TdcDyoS0SM2jMjfyKtlceUURqTp9T3TqiJlSUkyMoNOh3d9sDHgzIOTgNxv5/ouqVdDZ4drMmj1Ecq6d/dFhyIBaZB06q+ORPqfqWHUxzQU10fc8ODRnnKOhkSZRbaSKj2hpADjA5Cch6LypSp0fm2fEllkkq5ZqHwap/ZrNedqcYeyzHCNwA2o8mfFrcuiqcrIpUaRYGYKB3wgCP4WAfmoo6Zz8TrrZYTRt1GKb3VWsqFjGlxID3Ne2YDZwkOH3sp3nqBWL+40tVowYqTQ0ONopTBe2iRhLQ8R3DDsiCfl/CF041ZY7A5tVjXtza4SD05eIMhTRQ1yeLdd7azCx2jhryOxHh+9VJM4UC0UOzcWvyLSQfEFXcFXxHB1UbKLa7ElF9xvUeToqZTovhjOYoOOh1yPgqtxcoklw9WNGoZBwnoTocvZcZ2PU2DhEWimBVNMMoFveNRwaY1Ds9PPXEoRlyXLHKXCXJY2cR0Q7DjAdydkfETqOoyVsXZYtNN9UTVmtrX6EKZnnilHqh40yulLPYCHD05gcIIBByIOYPiuiyJtFx0PusDDP3O7r0GXsuNImps82awlsgmeXh166LlHXIdMogaIRs6hq6RPbQgOzVwkObKc1xgfKJ0CgMP434KourF1AOpt2bq2em4HSVetRLvyZnpo/wCPBT7XwzUZnk7wBH6qyOp/9IremaXDIS02FzXThI8R9VYpwk7TK2pxVSQlLlr0VqKnXU8CmGk+Ec45eIUeET3OSRxqOJIBaBAiQdfTxjyUObLOKLFcFcmmac/L3hB+6dR0gn/cVbD3PrfszrFLdppduV/KHjqavUUfYOCXQj7fZphwbOx59D6CPJedq8dS3LufI+N6XZkWVf5dfmWjgx4bZ7bSdkKlmeM/Cfyn2WQ+fLtQt5Lmtb8pMnzf/RcR1lP+NVTtG2OzNIx1KpcBnywNJjaXn3UjhTLwsbvltNopUsFFtmDWd55pU4cSG/N3qgAEgSMW0YgPfCVvy7IZhoBBggZ5Oy370Z9SuxZXNclhNaJk+uSnZXtKpfl3OqV3PaJDgM+sR9AjmkTUGxuLkeRoVBzbJqCR4FwVBsoUTOrboeNQuUdstvAPDrKlY1ao/s6QxGdCdQCNxlMeHNV5HRdijuZrIsramdRoMj5HZhoOURpiI1PWNFFexr3uHEfr6/0ZTelmYyvVpEyGPLWgwd8pyPTNerDJuxp9z6jFmeTBFtJt1w/3ObbQaDmltWo0QJa1w10hoOXLYarrjGrfU5PTYnBucUn2XNe3uizXFb7XaajWUKlSARjx9m4BsiTIYOuUKOSEYLkwa3R6XTRbyrlrirXP1ZqAYBuVmTPk2eXjdds4eYSweSgEhcAIKAuAzOQSztDKrfdFujsf+n3v92nuq5ZYxLo6ecu1Ejc1u7SZGGHFpEzBGmfVpB81xZLZ3Lh2E0FMpBAQF5XMHmUBD2jh8ckBHVuG2n7vqEBE2vgik/7g8pH5KaySXcr8qHoiGtfADJkB+WneOXhK75sznkwIupwMwHPH6j9Fx5ZnfJiSdh4ZZT+QOxEQJOSLO4vdJ8I9Dwxx0+pjkS9n8hxZ+GHHOo4NHQFx/QLs/FopfAvqfW5fFY1WON/MdV7hEFlJsxmSdZ8Vmhnnmk5SZ854jqMmWnNkMLhrSYGRyVp5TJqx2K2NEB1KN8THE+uILhwanhupUrGpaD2jiAJdoAJwgN2GZ9SlAeu4TokZsb6BKQOdDhKiHSGRl90kfkiVB8jhvC9Gf7sE8zJPqSug7m6mg5MaPIIDy+6+QQDO0XbG3sgIqvZs9Fw6S1w120mFhhs1A4zlIEEZ+LR6qjJFtmrTySZO3lxFSs1Ivc9mKO60uHeO2mccyuQi26NWPHvfsZbZ6nbPdVqOEAueXmYLjyxAZL0YyXC9D6WGfGopcUjzSqiq+WkECPbQeO6s3qTL4Z8c38L+ZcuBL0o2erVdUqMa0tawS4ZuBJdpynfmqc87Z4fjmRZVGueWXCtxbZsbMNUOzwuDQTkYz0jIgeUrPu5PntvDskbffNCgYqVqbSRiguExGoG87c1Oyuhg/i6xt/x2nKcg48+Q6aeHNcsUMqnHlkGhqO8Kbv8A9QlndpH2n4kUG/LRrnxDGj1xk+y5ZJQsr96/FGuQewoNZ1eTUMdAABPqpKq6m/FpcDjulL8uhVb0vivaiDXqvcD90mGg6juCAPRW1Hij6DBg08UnjS/73NJ4GpNfZafNstPkcvYhYMsamzytZHZlaLhdJh7v4mHzwx9AkWYM34V+f7llWkwggBAeH0wdUBydZGlAc3WEIBvUu0FANqt0g7ICKtl0vbPZsGLYnQLNmUpcLobdPLHFbn1I40H030qbpdLXB7v8wAM+uJZXGnRvT3R3Hvhx1Rji2syRic1pj5qZJwn+IAj9lW4m4P2ZTqIxyRfPKJmrdw5LceSeG2SNkB5tFi0yQHN1iQHpliQHv7H0XQc3WPouAUWJAJ9h6IDw+52O1aEAtG4af4AfELjOhU4WoH/BZ1ho/RKJ+YwocMUm/LSYPBoCUc8yR1HDlKf7pn8o/RKQ8yXqOKFzMboxo8glHHNsWpcNN2tNvoEpHLZ4rcNUHa02+i7RwbO4SoH/AA2oDk/hGl+BAcH8IUvwods5VOCqLhmwLlIksjRF2r4Y0S7EwkHlmR6J7F61mRR2dh5c/B9ayuJouADvmBzaY0y55nRRlFy6kpayU0lLn9/qXW6buFMS7N5Mk9dB6AALkcaRTkzOfHYk1YUggBACAEAIAQCIBCwIDi+xsdq0HyCi4J9iaySXRnunQa3QD0XaRFtsH0QV04cjZAgB1lQHn7GgD7IgD7IgD7GgFFjCAUWQID2LMEB6FEID12YQB2YQB2YQC4AgDCgDCEAYEB5NNAHZBAHYhAHZBAegwIBQEAqAEAqAEAIBEAqARACAVACARACAVAIgBACAVAIgBAKgBAIgBAKgBAIgBAKgBAIgBAKgEQAgFQH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1276" name="Picture 12" descr="C:\Users\Peter Liljedahl\AppData\Local\Microsoft\Windows\Temporary Internet Files\Content.IE5\K0K0STUO\MC900431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7" y="465137"/>
            <a:ext cx="2080058" cy="176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7544" y="188640"/>
            <a:ext cx="7685167" cy="4258816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AU" sz="2400" dirty="0" smtClean="0"/>
              <a:t>students become agreeable to work in any group they are placed in</a:t>
            </a:r>
            <a:endParaRPr lang="en-US" sz="24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sz="2400" dirty="0" smtClean="0"/>
              <a:t>there is an elimination of social barriers within the classroom</a:t>
            </a:r>
            <a:endParaRPr lang="en-US" sz="24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sz="2400" dirty="0" smtClean="0"/>
              <a:t>mobility of knowledge between students increases</a:t>
            </a:r>
            <a:endParaRPr lang="en-US" sz="24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sz="2400" dirty="0" smtClean="0"/>
              <a:t>reliance on co-constructed intra- and inter-group answers increases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reliance on the teacher for answers decreases</a:t>
            </a:r>
            <a:endParaRPr lang="en-US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sz="2400" dirty="0" smtClean="0"/>
              <a:t>engagement in classroom tasks increase</a:t>
            </a:r>
            <a:endParaRPr lang="en-US" sz="24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sz="2400" dirty="0" smtClean="0"/>
              <a:t>students become more enthusiastic about mathematics class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dirty="0" smtClean="0"/>
              <a:t>EFFECT ON STUDENTS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257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http://photo.elsoar.com/wp-content/images/Happy-group-of-kid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0" y="3102373"/>
            <a:ext cx="3207370" cy="21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75312"/>
            <a:ext cx="8153400" cy="762000"/>
          </a:xfrm>
        </p:spPr>
        <p:txBody>
          <a:bodyPr/>
          <a:lstStyle/>
          <a:p>
            <a:r>
              <a:rPr lang="en-CA" dirty="0" smtClean="0"/>
              <a:t>TOGETHER</a:t>
            </a:r>
            <a:endParaRPr lang="en-CA" dirty="0"/>
          </a:p>
        </p:txBody>
      </p:sp>
      <p:sp>
        <p:nvSpPr>
          <p:cNvPr id="4" name="AutoShape 4" descr="data:image/jpeg;base64,/9j/4AAQSkZJRgABAQAAAQABAAD/2wCEAAkGBhQSERUUEhIUFBQVFRQVGBQUFxUYFBcYFBgXFRQVFBcXHCYeGBojGhUVHy8gIycpLCwsFR4xNTAqNSYrLCkBCQoKDgwOGg8PGiokHBwsKSwpKSkpLCkpKSksKSwpKSkpKSksLCwpKSkpKSkpKSkpKSwpLCwpKSksKS0sLCksKf/AABEIAMIBAwMBIgACEQEDEQH/xAAcAAABBQEBAQAAAAAAAAAAAAAEAAIDBQcBBgj/xABGEAABAwIDBQQGBQoGAgMBAAABAAIRAyEEEjEFQVFhcSKBkaEGBxMyscFCcrLR8BQjJDNSYoKis+E0U2OSwvEVhHST0kP/xAAZAQADAQEBAAAAAAAAAAAAAAAAAQIDBAX/xAAoEQACAgICAgICAQUBAAAAAAAAAQIRAyESMQRBIjJRcYEUI0JhkRP/2gAMAwEAAhEDEQA/AMn9Hz+kUxMBzg0n63Z+a0xmw8t80xeMvlqsnoVC0gjUEEdRcLfsBhK9amyo1tQsqMa8G4BDgHC5gRdKUmuhZFs87hvR4PAd2zM6C2sGDHJSj0cZvB/ieB5SrvAbHcc7SWDK6O09oPde4kOuLKwb6OjfUYPqtqn/AIgealylfsy4nmW7ApDUN8XH4SpmbMpDc3uZ/wDqF6OnsNkkF1QxEQ1omd93GNCiqewqX+W49anyawfFNqQ1E8u3Ds3T5D71IKbR9Hz/ALL2FLZNMaUaffnd8XR5IhmFjRrG/VYwecSkoMfE8VSoz7tOegJ+aMw+yqpP6l4HHIY8YXsGsd+27/cR8E78jnW/W6pRofEpzt6mzDkU2MNVrbhwhsxrBJMT8F5yltV73O9qWFwiC2AIO6F7KhslhuWNJ7TSSBeCRF+iJp7Oa3RrR0AHwW3Kg4HiH1XEdlrnxubJnpAUH/jKrnZjTqNGQgboJBF5i9wtDNAKHE0W5THD4I5sOKPPM2U0NP5ozBOZ7hNuTDCfjdhCowtDWsne3NOoO830Gqv6zQQQBqD5hR03iB0Cj/YzydL0NA+mdI90TfqVMPQ+nvk+A+AlekfVQdXabQDEmN0EHfe8WgG/JFsNFcPRuk2+XhvO7TeqH0sptFFsEfrCNb/SXoq205Bnsi0ExGUwM7psNZg8BzXlvSB2akC27Q/LmEZZgnUauuSeGiYmzxGMbeh9Sp9t6q67Je7qrfGC9H6tX7blW1B23ITBGubZpD8ltaGsd/tE/jqrukQABGgA8FW7ZwjW4Y/nmud2G5W84FzKOwuKwrWDM6q8ixgQLaGTGog96nkiqJxXAXauMHZv9KfI/ehKe26LR/hsx+ucvz+CjqbfJILKVNkEECJbMEGfdzWJ8uCh5Ii0GY7Gg0ql7BjzO6zSdV471uUv0eiCwghzyCRchrWhwHK7T3BX2N2xVrNLXvBYfohrQOWknzXkvWFiaj2UzUc50e0guOkhpPSY8leLIpTSIm1Rk+JpcEFUCscQEBVXbMiDBiuLpXFys3EkkklYBlJb/wCrKs2rs6lMEszUzYfQPZ/lc1YCwLX/AFLbTIZXo8HMqDvBY77LPFSi5Hv8PSDcQ8bnsDv9pA+bvBWjaHLxVXjasVaT+ZYf4rD7RR4r8wEzMcacPGl2kf7SD/yKJZCBq1pgzofiC35pzcSgA+QlmHAIVmd2jHHuUrMFVO6OpCQyX2iTsQut2S7e4eZXHYWk336o8Wj+6LGDsrQXfWnxAPxlTflKHfiqDHEkF7SGxE6jNOsfurp29THuUvGPlKlzivYrRMKpOgJ6BJ1B7h7hv3IKr6S1PotYO5zvmEK/bNU61HDkA1vkGz5qXlihckXVPZ9QxMDTehKNBgY1zqrGdkTmcAZjSCdVTVMSXe85zvrFzvJx+ShIdJsZ7hrx8FDzr0Flxi8VQYxxa81XAWaJa08i7KQNf7KnrYoFoim1rvpPc9z5J1/NjKItYF264N5hxVJxY7S1u+Ad/IjxTqlEN954Cl5n6Jts7QfSbBdS9q7XNXdnaDxFMBrB4cLqs9KNqPqUQw5QwVA4NaAADBFuAubI6sQCRlLoEnl955aqm268ezERd3HWJBRHJJvYjxOJMuojlV+25AVf1h6o2t79LpU+05BVR+cPVdCZRpGKrHKBzau0qsQOIB7wAD5R4KTF0fcEfS+AJ+SnfhOyCdwBjoLjwlcTkFEbavVJtYfi6f7AagnkTv5qJ2UfSA6X7lIBNN/XwVF6aicMSNzgT/tcPmrYVmbz5+S8t6cbSaKQptJlxm14AmPx0W2BXkVEy6M5xIugKoRmIdzQVQr1ZMmCogKaU4lNKwZsJJJJKwD2L3Xqorn8vbTBA9q19O5gEgZx5s814RhVx6PbQNDEUqoMFlRjpHJwJ8pWN0Wz6L2vsNzaJcXAlpaYE8coM8pnuVkzZ9END3VDBAdqBYiRbVUlfEF7CC9zpBF3HhrwQezsR+bbaY7M77EgeULJ5vwRZ6XFOoBhDILoke8bi4Bm26E//wA4we5S+yPhKoXVjwTajyd/xWbzSAuqu3qmoawdZJ+PyQztp1nfTPcAPCBKrpGskdI+abpcT1JPzUPJJ+wDa9Sfec4kftOkFQuAFw3nYfgFD0qoM5XNJGsEE+S5+UySGuLiLGxi406wocmFoIeXE/2TatAb3d+vco2VSbATra/yUrMOT+14Ry3qLENOH3690BS06ZG4Dp+CpKGDIB79YP41UjG8z3D7yE7Ahaf+7fND4yzrE3p9Pde0CeX5wqwDRH0jHE69AELiqGYs+iCXtmBbsl3xZKqLQmDYinPtLE9lrpI+s2df3R4KTG0BoDDyCwTuDveMDgBM8guVcNAfqT7J1zN4zEcgJO6ymx9NrTne8t1aJeRreABaTExeYTtCAcXcOuIDQSGh0OmcrYJtobjiBdUfpDSin7rR2wBB/ZBBEGDu4bl6GtUDcrsocTEPMb4Ag5Yk5raDXjBpvSpp9mLWFXvu3+61g9oDPa3v0ulX7RQbh+dP1kZW9+l0q/bKEaPz38Y+IXUgNTxNM+0YJn9YeOjSPmnCm8xeLDgBpyRJLjWZMWZUPZH7RaCiKOHcWN3DKNegXntl0VdPDR2S+I0gDQ6fMdyccKzkecx5I2rhQ0hxOlj0PTgYPiuvwwteOpCVhRXfk4+iGWiJBOvAcVmvpftL2tR1xAJa2N4aYzcLuzdy0X0r2p7HDu9m6Hv7AibF0gu/haHO7gsex9YE2FhYdBYL0PEh3NmeT8FVW5oV5ROIdyQb11NjSGFcK6VxZMsSS7CSQwtiKoFCsRFIrJlG7+jeO9rhaL95ptBm92jK7zBRGBqFr3sAkB2abCA63/Fea9Wlcvwrm6+zqEaaB4Dhfrm8F6mnh8tds/TYd8QW3v3A+K45dtGb7CX1HRqY/Heo6YLol1o0j+6KFFodMmJ3Ak+OkKWs9rYNoLsom5Np0YCdAdVntgVlZzwSR7rQ23GSc/MQMsfiJ8Rh3BslrveAJvYTe+qlxj2uEFj8siSGVADvAlt+cKFuJaBADyOdOsfi0pknGUy4hxsAIE21InXoPNTOwgzaE8YJAO7cdYAE9FH+WGP1dTf7rYnmQ8iE5tdxiKNT+I0m/wDJTsNBGHw7miD895mJOsCBziVMKg07u/vQjK9QTApt6uc538rPmkyrVcY9oIOsMdu3e/G6NEUOwt9ctaXdkwAA2LuJMNAJ/eIHeo6eKeHZSQ5rQQSNS4ZZMCzGdsRru03tOGGpqVDEaNYIi4uGz5pjsK03y59PfLnfakBV8aFsK9q36IbO/fCiq1AS2HWa46QLlrhuH7ycGNgDLHCLdNNVO2gYnS2g4b5nu/ELPoCJwaW6HSCZOh1nkhsVW7JBdlkRa7ugEHMDvG8SETXaJgmI5ye+1tPgmsuDlBHWN1zvQnTEwMl5AkPdlvfIwTxNsw0No4qo9KKmai230zoSRoDv6gyrrEth4M3kQQXTYiRlFoO8njyCpPSGDRIBJDXgSeIGSAd8AAfw8ZW+N/JE2Z7W9+l9Wt9tyEoCcQB/qNH8wRdX9ZR+rX/qOQeEP6U0f6zfthdnr/pRsPtv0g3iKY0vEvP3BObiOy2AdADPK2ncgPbfnah0sweRO7quUAYOti7TS7jwXnSY+QU/GQSJbG8eUQhmY83E6b98bj8R3KI4YHURffPyTHU8txu8xvH44IRPJnn/AE1rk0230JPiLR5+KzXEuWi+nVYeya3iSZ6D4X8lnFZev4y/tIn2B1kK9E1YQ7graNURLicVwC6hlB2GwBc0GNfvXFa025QADoI8ElpRlzKdqnYUO1TMK5TpNF9U+PAr1KTjZ7A7vpn7nu8Fo+0qrAab2gdh4zRva6xmeUrFfQvHeyxtBx0Lww9H9j/l5LaccM1F2+R9m/wXJk+xEtBFZ95MCS1o6vcGDpdwUOMrtcKeUgj2lOSPARpPvbkP7cGkw7y6jPXOwnroVzE1oYdCKeRwgQRleCA694HS0cVmkZNhz3EC2Ui853ZIA6NIjWZjRSMrNBa0wHPEhrrGwzX5gfgqGvQzMJIJ0sJkwRlAjQ5vxChZhHE9qdabsx1PswCBEaZsx1+kbKLVA2yXF44BzWMANR0kagGJ0mDqD0i590O6MU6SHAt7bBGphzi2baWExzTn7Ml2YH9nsyIJaSRBidTMDgFNRpnMQQ0SAQTJ90gePaajkq6DZBh9pktDuzBexoym2V977s4kTuvGqc+s91IOb+sIBILSYtw6o1lG5sYEG8WBH3tNlNUgm0ARpHL8cknJDoCbTzCXAA8Du5GDCJps3QBe8ERrx/Hko62IygyAW3IJMNGhJJjSL9F4nbvrPa2W0Gtcdc7tJ17LRrF9Y6JwhKb+IHuqDodxGkQPCVxz7wdb2B7xaeawzanpxiKhl1V8jQA5R0hsBR4P08xLNKzujjPxW/8ATOuwN2qaXaYvr3X8fhzUdbEwLt8Ph/2vHejHp3TxUU6lqhAAiYcb2t3ea9S2jHu9kne6Sb6yeC5ZRcHTIbB8diHFwyjLbXKD/MQY79Ocwq3bbQaLzJPbpwSSSbOO86XmOYV6zDmTMnu/EdeSrvSelGHMAQHNiOZWmKXySJS2ZfV/W0fq4j+q5B7OvjaY44hg8agCLq/rqP1cR/Vcg9jn9Ppf/Jp/1QvQ/wAX/JZq1FkvqnTtgacGtHcn0jdw0E6dWi58/FPwEdsx/wD0qeRjf0UwILzbVoPeC4fdZeXJ7JIjR4z3BROqX0tzv4Ittcm0Dv8AkonAC8ceQQhme+sB0BkWac2/pIA/Gq8DWevdetMx7DmKmmmrflCzh5Xq4JPgilEfUcoHOXHOTCVtyZokcJRGz2S8cBfw/vCHR+y2+8eg8bn4BJdg9INNQpIylSECdUlqY2igaVI0qEKRpXKdgVRqkEEagyOo0W+7PxxrUqdT6NRjTa3vAE3718+Mcti9X+M9pgqcm9Mvp+BzN/lcPBcudasyy9WX+AaILTcse4d0yDyuT4IptNpkEa8uOo+CFoHLWc0CQ5oPKWmDPiUfVdxNuXkuWT3owHZyJyi0nXjfU+KiG0BGVrm2MFxG6DvtJB38xvUrKRi158eeq57LKRDZIcCNLQQZtvIkdCpTXsNiqVTlY6PdqMIdBAIzZQY1jtA+fBOxGKcHtcC2Mx0nR0gz3x4DgmYipnD2F2og6Zmh1pM9Qe5MqMdUa0FzWvNwNZIEOEDcDJB4gd7FZNUxJDhMwRFtbEkfFyIYWgXJFtCTPHQfi6GexsTmsMptNhMHT90uRDSGntCNwMTpO/5qBpnkvWF6RhjfYU3XcAXkTpNm346n+6yHGYm6996ycFkxTnB0h7WEnmBEaCAIFuazjEm5Xp4KUFRqkQOeuZk0lcWwUH7LxzqVRr2mCCCvorZePD6TH2Ic1rrb5Anhzsvmimbrc/VltD2uADSZNJ7mdAYc23efBcflR0mRM9Xntp8Rp8tVWelJnDk6XZabm4KstIBjhYGLW5lVfpJT/RnGIjJrr7zZ+a5MX3RmZXVP5+j9XE/1XIX0fbm2lRHHEs/qIhx/SaX1cR/VcoPRcTtShw/KQfBxPyXqv6v+TQ2DZ7R7EEm5L3c4c9106oYLSB+03l2gHbvqEKXZNOcNSvAyNJEDtFwm571JiGQyQR2e1p+yZPkD4ryW9kA7ml1pj4fjRQVXEWtqLRfhKLqDdfru4cFEZjmLx389+iEMzn1sUiGUCQNaosR+5qsycVrHrSwk4Zr4jLUE23ODt/WPFZI8r1PHfwNENcU1IlcW5YldbMo9hvMk/L5KmAXoqIyt+q0Dv0VQRE36A8RjTmMaSkhXUkldhxRCE9qYE8LmOgkatJ9UWL7VakeDagHTsO+0xZq1em9AMRlx1ITAqE0j/GIb/NlWORXFkTVxNjx7Q11J4Gjiwx+8IHxJRDQeEQd466BD7Qw00XAbhIvYFuuvf5qWhLmh24tDhPMT81576OU46SbzrqLRpoEXVqvcMuYtG8CxMG1xeLnf5LvswCO1fl+LrmYA74sd8ciD+NVAAmKwWjQ1sO7MaQXRJiIJiQJ3kFcbgc2RxlhbHZAEEsLmz2rgEOfobhwvYFG1XDfluN97ReRvQ1T2hcGt7OabzcgCS6d0j46zZWpWqFQYKJboCJF5/GmuqYyucgBuY1gW0keJPiu4fEHKS4tgH3gMoMAAiSdJkAyo8BJBGSIMR4GfPyUUxWUHpVsw4mnGQl4BLSO6WknWdx4hYvj8MWuIIgr6IxjSYgmO3YEAkgZhfQGGGCeMb5WUenFKma7ixoEBoIkkyWgy/g6546TN12+PLVGmNu6M/c1MReKw+XofjvCHNNdiZu1Q1pWt+pur+YxA1/OU+7suv5eRWSBq0L1X+lNPDufSrHLTqQ4PgnK8WvF4LSdNC0cSsc65QaREk2jWi6ba6aIH0iZGGqc8vk9vgdbclZ4d7XAPpvD2m4c1wINyQWxu1/AVd6S/4d9tzftNv5HxXn4vuv2YVRkbv8TT6Yn+qUJ6POjaDDwqVD4Nefkinf4qn/7P9Qqs2ZXjGTBs6oLbi8PY09JcF60vq/5NEb7s6jFKm02/Ns4fsj7vNB7Z23QwozV6rGCLBxl7vqsaJdv3Qsx2/wCt7EPlmGAw7B2cw7VUxacxENmBoJ5rwOKxr6ji97nPc65c4lzj1JuVww8Zt3IpQNC2z613ZQzDNIAsKtSC4gGBDLgSAJklWOxfWexzQMRTh3+ZT04S5mv+09yyTNKloVyF0/8AhGqofFG07dNLGYGu2lUbUOQvEG4cztgEG40i/FYbUVvRxpBBBII3gkHxCqa4hxWmHHwtAlRGuJJzBJHVaFBGDp9pvO55BWGLxgjLuknxQj6oaLf9oR9SU06HXtkrsSUkMkkBOE4JoTgoNSRqKwWINN7Xt1a4OHVpkeYQjVK0qGKj6MONa+nLJy1GhwOvZcBfwPxQuzc5plsxkcW87XjwIVV6CY/22ApcWA0yfqGGifqlvkrTCyKz2h05g18iInR0+I8F5r1aOOSpljSF90/tG95J87+CWYm4mCeW4X6CAkKYiTJ3yY48rjTwXW4gDhaIgXvEX7/NZBolpukCb67wSZtF1FVqmLdmAZfALosSGNmNALm1tDeJqFHMbCxvzF767+yUTUwzQ0zo6x75me5yVpMKZUikGky0ksLe2+XOaC5zSRmsyA0nsgRwG6QuJJOfMNzhl13hpb2XbrgfOLH2BJDjd1hIJ+jJGvNxPeF2owH3rkcTx5fjVNyTHwoEZSIsbg3O/QeGgCw70lwlXD42syo7O4Euk/TaYcDyJaZ6reKjrHkN/j8+i8B60Nil7GYuk2XUrVLT2J7JP1TIPIjcFv4s0p0+mOOjLq7swlt26nkdL8FHVwbsodlIB0MGD0O9em9XvpK3C4lzatqdYBjnEXbBJY420BNxzncF7v1o7R9ns4xBFSrSY0SHNAk1CWnmKZE8z39cpuM1CuzVzd1RijmrtJ0FWX5GHAEaG471W4uGGJvw+9ao0bL30d9PcTgnkU3B9MuzGi+7CTqRvYTxb3ytZb6RUsbgH1qVrAOYfeY7M3M1x8CDaQZ4gfPeZW3o/wCkT8NUJBOR4y1G7nNmZj9oG4PXiUTwqTUl2jCUbPSP/wAXT/8AZ+3PzVZshk4p/J2n8Z0VlnBxNMgyD+UkEaEEtIKr9if4p/JxPgXFa1oSdDMXRa4kVGEGTDhY98fNBf8Aht7XZx5/3XqcY0EiWyDadVR4zC5T2HAfuk3PQJ8HEakmQ0tm8lJU2M126DxGqhp7Ucz3p67u9WdDabD71ue5bQcHpkyUltFLX2S9unaHLXw+5VeKF17DE7QpMbmL29Bcnu1XltpbQFV+YNgRAm536pzjGPQQlJ9gbWSuggc1xz5TVgaji+U1dauuCdasdjUl3KkihEoTwmBOCzNh7SpGqIJ4Ugap6n9pSyvQJ3sqAdew+PBi9tjGxVpvmBPsyRp2gSPMLIPVxjvZ46mN1QOpwbCXCW/zBq1vHNBpuObtCHBu61/CAVw5Y1P9nLkVSD8MwkwNBJIOpE/jxRLaZixkNmDEG3WFFhXggPbIGWw3QRPwIsnDGy4yJAO/gf727lyNMhUFzADmg33SZta+5N9u6DOm75gDd+Oa67aLSRAO47/rdTzUYxzXEiwg69N/PQ8lJdr8klRxIFzbW1uI+Xgo7nfb4TJ11mJ6RO5L2V5kjeRAA3CL3gX/ALLvtWi5JJHXUGPu8eqXQ/2L27RydN546gm1/wCy7Ua10iJFxliQRBERvm4g81BWbIMGDxImBbuMXFvuU3tADEx/fQiPx8E0yb9GDenPo5+S4moxo7M5mfUddvhp1aVWbQ9KK1XCU8K8yym8vaTOazS0NngMzvHkFsHrM2D7fD+0aO3RkmN9MxmjpZ3TPxWF46qC4BvutsDx3k+K9fA1OKf4NOVnPy54blDiBy1vzQZKkeol0gJJKVxAHqPRrEg+zkwaXtBHEVCCCOGhHgp8PhKlCtUe4DK4OIINt8A7wbrzWzq5a8Rvt4/3XsDhaj2AOgNkgkmQCAdYnp1stYw5Izk+LOP2wyJNr/g23ILa4DgCN953GQFX1aeUx7p5+6eh3J4c6O00wN43d+hCra1IKT2gmrQBABG7VAVezIRrqge0ZdRFtDZV2Kd2ioyVRUOyurntFRpz9U1ZliSSSQA5gupaVPMSdzRJ7tPEwo26eSMqU8lEDe85j0+j9/etF0IDSTUlFlEgTwmJwWZqPCcEwJzUgC9n4s0qjKjdWOa8dWkEfBfQ7KtNzAQ7suAeLateAR3wfJfODSt09X+NFbAUd5ZNM30LCY6djL4rk8haTMcq1ZYbKr/mshBlrizTXLoORh0dys21pi0TbgDyvcaKrw8Cu8QDma14EzGWWGeehVlVIJnhl04XHz3rjkc5I2mM2pOhiLXMHnMXlcL4GkTe+/kOG+/3LgrySBYDeNfjpvTOeYzOpkCwM75j4woHZDUbmdebTBI4m/w5+ViPbhujZsBAMARu5b1HlGaSZyyDOl/+imVdoAWABa0k6d99wsfNPjYroLGIa4ggnX6N43QLaKKpQcTMNiSb390kA3B0/ELy+3PSplKCCS8QYBkA8oKqT6w8TUGVjADAEgGRz5aRJWsPHnL6opNPsuvS/ar6eHqAkSWlgMiJcCDA190nl4LBpieo+f8AZe/2kypE1HZi/NaZAMb9yz6sIceq9HDieNU+zSC+NjSU1dXFuUJJJJAHQV6LE7cLmtA7LQBDRZo6feV5xF4RkjtTA4KlJrolpdsMZii7SefBH4Ta8dk33Rr4Ksw1Mn3RAGrnGGjqfkLncmVMa1kilM76hs48mD6I8yqjKS2xNKQbt2tTY8CnrHaA0BtA66qsfWm5Qq6Cok7ZcdCK4kkkAkgkns48E0BPg8N7So1m7f0F3H4qba9aXkDQaD4KfYrYD3nWMo+Lvkq6u+XEq3qP7FHcv0QpJJLOyiQJwTAnBSbIeE4JkpwKQEjVqHqdxeYV6JJtlqtG6/5t9v8A61loK9L6v9r/AJPjqbvovmm7mHi38wascseUGjOfRr21ew6k+YyuyHgBUF++3ku4guImbW1vPXvUWOcatJ+7syOTgJFu5QV9s0xSY+o4DMGui0iDmPnI8VwJWkcZa4TE9m1jfxsZjvKgr40g6gCN5EnoOvx6ry+M9MCB+bi5OgA7hy52VFXqV8QZeSBzJFtwAXTHxJvslM9Ltf0vbT7FM5jvIO+8bt0qj/8AP4irOUBrTrAgcrofD4NgJgGo5tzpDebyeywc3FD4nbrAcrSar/8ALw/uj61ZwgfwNP1gu/F4UUvkVd9E7dntzD2hL3uNmNkk9AO07uSxW1KdLslwaf8AKpAVK08CAclM/WJP7qrK9WqQRUf7Gm7Wlhwczh/q1CS5/wDESENh9q0WNc2i3I6CJI7XIzvHLyXYlCHQqObY2m50A0xTMiAXl9WDvqu0HRoaNbXXl8Z77uqJo1SXODjcmSSZJ49dVDixey5ZW5NnWqUEgVJJJSISSSSAEjcJUY1kuJJmzBabak7vM9NUEugpp0FWEYnGOfawaNGts0d3HmboZJJIYkkkkCEkkkgBJxNk1JP0BYUcSBTgd/egSnUzu4pqcnaHFUNSXUlBQ5dlcSSLHgrqYupDJAVLh6xY4OGrSHDqDIUAK7KVCas0av6X167SG2DoNtY1shxgi45qhgRpPnyVfsLaTG4ce0qMphpLZddzt4y029p1iLmBzSftx1Q/o1Gf9bEAHvZT9wd4cV04vHhFWcEk7aLZhDG5gGhgt7V7slPuc73ujA4qvrbeDzlotdiHce1ToDrcPf3lg5IKpgg52fE1XVn/ALxMDkBrHgEsRthrBDIA3RC6U0vqJJIIr4R9QD8pqy0XFGnDKQ6NbA74nmocRtNtJsUwGDiBPjvVLidquO9V9TFE6lZyml2WotllitrucIznoYjuIVY+sTebqLMuLFzbNVFIka6TI1RjceALtk6RujggWN6qR7J3z1sU03WhNL2REriRCSyLEkkkgBJJLqBihJKVxACSSSQISSSSAEkkkgDoK6mpIHZ1JcSSHY9JJJIsTU5JJA0IJySSQwvZbAagkA9V6TEuIpuIMGNySS6sf1OPN9iPFsH5GwwJygzvkm5nivL1Ckkq9D9g5TSkksGaCSCSSkCSo68buCdFkkloiWQlJJJQyhJJJJAJIpJIASSSSAEkkkgBJJJIASSSSAEkkkgBJJJIE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6" descr="data:image/jpeg;base64,/9j/4AAQSkZJRgABAQAAAQABAAD/2wCEAAkGBhQSERUUEhIUFBQVFRQVGBQUFxUYFBcYFBgXFRQVFBcXHCYeGBojGhUVHy8gIycpLCwsFR4xNTAqNSYrLCkBCQoKDgwOGg8PGiokHBwsKSwpKSkpLCkpKSksKSwpKSkpKSksLCwpKSkpKSkpKSkpKSwpLCwpKSksKS0sLCksKf/AABEIAMIBAwMBIgACEQEDEQH/xAAcAAABBQEBAQAAAAAAAAAAAAAEAAIDBQcBBgj/xABGEAABAwIDBQQGBQoGAgMBAAABAAIRAyEEEjEFQVFhcSKBkaEGBxMyscFCcrLR8BQjJDNSYoKis+E0U2OSwvEVhHST0kP/xAAZAQADAQEBAAAAAAAAAAAAAAAAAQIDBAX/xAAoEQACAgICAgICAQUBAAAAAAAAAQIRAyESMQRBIjJRcYEUI0JhkRP/2gAMAwEAAhEDEQA/AMn9Hz+kUxMBzg0n63Z+a0xmw8t80xeMvlqsnoVC0gjUEEdRcLfsBhK9amyo1tQsqMa8G4BDgHC5gRdKUmuhZFs87hvR4PAd2zM6C2sGDHJSj0cZvB/ieB5SrvAbHcc7SWDK6O09oPde4kOuLKwb6OjfUYPqtqn/AIgealylfsy4nmW7ApDUN8XH4SpmbMpDc3uZ/wDqF6OnsNkkF1QxEQ1omd93GNCiqewqX+W49anyawfFNqQ1E8u3Ds3T5D71IKbR9Hz/ALL2FLZNMaUaffnd8XR5IhmFjRrG/VYwecSkoMfE8VSoz7tOegJ+aMw+yqpP6l4HHIY8YXsGsd+27/cR8E78jnW/W6pRofEpzt6mzDkU2MNVrbhwhsxrBJMT8F5yltV73O9qWFwiC2AIO6F7KhslhuWNJ7TSSBeCRF+iJp7Oa3RrR0AHwW3Kg4HiH1XEdlrnxubJnpAUH/jKrnZjTqNGQgboJBF5i9wtDNAKHE0W5THD4I5sOKPPM2U0NP5ozBOZ7hNuTDCfjdhCowtDWsne3NOoO830Gqv6zQQQBqD5hR03iB0Cj/YzydL0NA+mdI90TfqVMPQ+nvk+A+AlekfVQdXabQDEmN0EHfe8WgG/JFsNFcPRuk2+XhvO7TeqH0sptFFsEfrCNb/SXoq205Bnsi0ExGUwM7psNZg8BzXlvSB2akC27Q/LmEZZgnUauuSeGiYmzxGMbeh9Sp9t6q67Je7qrfGC9H6tX7blW1B23ITBGubZpD8ltaGsd/tE/jqrukQABGgA8FW7ZwjW4Y/nmud2G5W84FzKOwuKwrWDM6q8ixgQLaGTGog96nkiqJxXAXauMHZv9KfI/ehKe26LR/hsx+ucvz+CjqbfJILKVNkEECJbMEGfdzWJ8uCh5Ii0GY7Gg0ql7BjzO6zSdV471uUv0eiCwghzyCRchrWhwHK7T3BX2N2xVrNLXvBYfohrQOWknzXkvWFiaj2UzUc50e0guOkhpPSY8leLIpTSIm1Rk+JpcEFUCscQEBVXbMiDBiuLpXFys3EkkklYBlJb/wCrKs2rs6lMEszUzYfQPZ/lc1YCwLX/AFLbTIZXo8HMqDvBY77LPFSi5Hv8PSDcQ8bnsDv9pA+bvBWjaHLxVXjasVaT+ZYf4rD7RR4r8wEzMcacPGl2kf7SD/yKJZCBq1pgzofiC35pzcSgA+QlmHAIVmd2jHHuUrMFVO6OpCQyX2iTsQut2S7e4eZXHYWk336o8Wj+6LGDsrQXfWnxAPxlTflKHfiqDHEkF7SGxE6jNOsfurp29THuUvGPlKlzivYrRMKpOgJ6BJ1B7h7hv3IKr6S1PotYO5zvmEK/bNU61HDkA1vkGz5qXlihckXVPZ9QxMDTehKNBgY1zqrGdkTmcAZjSCdVTVMSXe85zvrFzvJx+ShIdJsZ7hrx8FDzr0Flxi8VQYxxa81XAWaJa08i7KQNf7KnrYoFoim1rvpPc9z5J1/NjKItYF264N5hxVJxY7S1u+Ad/IjxTqlEN954Cl5n6Jts7QfSbBdS9q7XNXdnaDxFMBrB4cLqs9KNqPqUQw5QwVA4NaAADBFuAubI6sQCRlLoEnl955aqm268ezERd3HWJBRHJJvYjxOJMuojlV+25AVf1h6o2t79LpU+05BVR+cPVdCZRpGKrHKBzau0qsQOIB7wAD5R4KTF0fcEfS+AJ+SnfhOyCdwBjoLjwlcTkFEbavVJtYfi6f7AagnkTv5qJ2UfSA6X7lIBNN/XwVF6aicMSNzgT/tcPmrYVmbz5+S8t6cbSaKQptJlxm14AmPx0W2BXkVEy6M5xIugKoRmIdzQVQr1ZMmCogKaU4lNKwZsJJJJKwD2L3Xqorn8vbTBA9q19O5gEgZx5s814RhVx6PbQNDEUqoMFlRjpHJwJ8pWN0Wz6L2vsNzaJcXAlpaYE8coM8pnuVkzZ9END3VDBAdqBYiRbVUlfEF7CC9zpBF3HhrwQezsR+bbaY7M77EgeULJ5vwRZ6XFOoBhDILoke8bi4Bm26E//wA4we5S+yPhKoXVjwTajyd/xWbzSAuqu3qmoawdZJ+PyQztp1nfTPcAPCBKrpGskdI+abpcT1JPzUPJJ+wDa9Sfec4kftOkFQuAFw3nYfgFD0qoM5XNJGsEE+S5+UySGuLiLGxi406wocmFoIeXE/2TatAb3d+vco2VSbATra/yUrMOT+14Ry3qLENOH3690BS06ZG4Dp+CpKGDIB79YP41UjG8z3D7yE7Ahaf+7fND4yzrE3p9Pde0CeX5wqwDRH0jHE69AELiqGYs+iCXtmBbsl3xZKqLQmDYinPtLE9lrpI+s2df3R4KTG0BoDDyCwTuDveMDgBM8guVcNAfqT7J1zN4zEcgJO6ymx9NrTne8t1aJeRreABaTExeYTtCAcXcOuIDQSGh0OmcrYJtobjiBdUfpDSin7rR2wBB/ZBBEGDu4bl6GtUDcrsocTEPMb4Ag5Yk5raDXjBpvSpp9mLWFXvu3+61g9oDPa3v0ulX7RQbh+dP1kZW9+l0q/bKEaPz38Y+IXUgNTxNM+0YJn9YeOjSPmnCm8xeLDgBpyRJLjWZMWZUPZH7RaCiKOHcWN3DKNegXntl0VdPDR2S+I0gDQ6fMdyccKzkecx5I2rhQ0hxOlj0PTgYPiuvwwteOpCVhRXfk4+iGWiJBOvAcVmvpftL2tR1xAJa2N4aYzcLuzdy0X0r2p7HDu9m6Hv7AibF0gu/haHO7gsex9YE2FhYdBYL0PEh3NmeT8FVW5oV5ROIdyQb11NjSGFcK6VxZMsSS7CSQwtiKoFCsRFIrJlG7+jeO9rhaL95ptBm92jK7zBRGBqFr3sAkB2abCA63/Fea9Wlcvwrm6+zqEaaB4Dhfrm8F6mnh8tds/TYd8QW3v3A+K45dtGb7CX1HRqY/Heo6YLol1o0j+6KFFodMmJ3Ak+OkKWs9rYNoLsom5Np0YCdAdVntgVlZzwSR7rQ23GSc/MQMsfiJ8Rh3BslrveAJvYTe+qlxj2uEFj8siSGVADvAlt+cKFuJaBADyOdOsfi0pknGUy4hxsAIE21InXoPNTOwgzaE8YJAO7cdYAE9FH+WGP1dTf7rYnmQ8iE5tdxiKNT+I0m/wDJTsNBGHw7miD895mJOsCBziVMKg07u/vQjK9QTApt6uc538rPmkyrVcY9oIOsMdu3e/G6NEUOwt9ctaXdkwAA2LuJMNAJ/eIHeo6eKeHZSQ5rQQSNS4ZZMCzGdsRru03tOGGpqVDEaNYIi4uGz5pjsK03y59PfLnfakBV8aFsK9q36IbO/fCiq1AS2HWa46QLlrhuH7ycGNgDLHCLdNNVO2gYnS2g4b5nu/ELPoCJwaW6HSCZOh1nkhsVW7JBdlkRa7ugEHMDvG8SETXaJgmI5ye+1tPgmsuDlBHWN1zvQnTEwMl5AkPdlvfIwTxNsw0No4qo9KKmai230zoSRoDv6gyrrEth4M3kQQXTYiRlFoO8njyCpPSGDRIBJDXgSeIGSAd8AAfw8ZW+N/JE2Z7W9+l9Wt9tyEoCcQB/qNH8wRdX9ZR+rX/qOQeEP6U0f6zfthdnr/pRsPtv0g3iKY0vEvP3BObiOy2AdADPK2ncgPbfnah0sweRO7quUAYOti7TS7jwXnSY+QU/GQSJbG8eUQhmY83E6b98bj8R3KI4YHURffPyTHU8txu8xvH44IRPJnn/AE1rk0230JPiLR5+KzXEuWi+nVYeya3iSZ6D4X8lnFZev4y/tIn2B1kK9E1YQ7graNURLicVwC6hlB2GwBc0GNfvXFa025QADoI8ElpRlzKdqnYUO1TMK5TpNF9U+PAr1KTjZ7A7vpn7nu8Fo+0qrAab2gdh4zRva6xmeUrFfQvHeyxtBx0Lww9H9j/l5LaccM1F2+R9m/wXJk+xEtBFZ95MCS1o6vcGDpdwUOMrtcKeUgj2lOSPARpPvbkP7cGkw7y6jPXOwnroVzE1oYdCKeRwgQRleCA694HS0cVmkZNhz3EC2Ui853ZIA6NIjWZjRSMrNBa0wHPEhrrGwzX5gfgqGvQzMJIJ0sJkwRlAjQ5vxChZhHE9qdabsx1PswCBEaZsx1+kbKLVA2yXF44BzWMANR0kagGJ0mDqD0i590O6MU6SHAt7bBGphzi2baWExzTn7Ml2YH9nsyIJaSRBidTMDgFNRpnMQQ0SAQTJ90gePaajkq6DZBh9pktDuzBexoym2V977s4kTuvGqc+s91IOb+sIBILSYtw6o1lG5sYEG8WBH3tNlNUgm0ARpHL8cknJDoCbTzCXAA8Du5GDCJps3QBe8ERrx/Hko62IygyAW3IJMNGhJJjSL9F4nbvrPa2W0Gtcdc7tJ17LRrF9Y6JwhKb+IHuqDodxGkQPCVxz7wdb2B7xaeawzanpxiKhl1V8jQA5R0hsBR4P08xLNKzujjPxW/8ATOuwN2qaXaYvr3X8fhzUdbEwLt8Ph/2vHejHp3TxUU6lqhAAiYcb2t3ea9S2jHu9kne6Sb6yeC5ZRcHTIbB8diHFwyjLbXKD/MQY79Ocwq3bbQaLzJPbpwSSSbOO86XmOYV6zDmTMnu/EdeSrvSelGHMAQHNiOZWmKXySJS2ZfV/W0fq4j+q5B7OvjaY44hg8agCLq/rqP1cR/Vcg9jn9Ppf/Jp/1QvQ/wAX/JZq1FkvqnTtgacGtHcn0jdw0E6dWi58/FPwEdsx/wD0qeRjf0UwILzbVoPeC4fdZeXJ7JIjR4z3BROqX0tzv4Ittcm0Dv8AkonAC8ceQQhme+sB0BkWac2/pIA/Gq8DWevdetMx7DmKmmmrflCzh5Xq4JPgilEfUcoHOXHOTCVtyZokcJRGz2S8cBfw/vCHR+y2+8eg8bn4BJdg9INNQpIylSECdUlqY2igaVI0qEKRpXKdgVRqkEEagyOo0W+7PxxrUqdT6NRjTa3vAE3718+Mcti9X+M9pgqcm9Mvp+BzN/lcPBcudasyy9WX+AaILTcse4d0yDyuT4IptNpkEa8uOo+CFoHLWc0CQ5oPKWmDPiUfVdxNuXkuWT3owHZyJyi0nXjfU+KiG0BGVrm2MFxG6DvtJB38xvUrKRi158eeq57LKRDZIcCNLQQZtvIkdCpTXsNiqVTlY6PdqMIdBAIzZQY1jtA+fBOxGKcHtcC2Mx0nR0gz3x4DgmYipnD2F2og6Zmh1pM9Qe5MqMdUa0FzWvNwNZIEOEDcDJB4gd7FZNUxJDhMwRFtbEkfFyIYWgXJFtCTPHQfi6GexsTmsMptNhMHT90uRDSGntCNwMTpO/5qBpnkvWF6RhjfYU3XcAXkTpNm346n+6yHGYm6996ycFkxTnB0h7WEnmBEaCAIFuazjEm5Xp4KUFRqkQOeuZk0lcWwUH7LxzqVRr2mCCCvorZePD6TH2Ic1rrb5Anhzsvmimbrc/VltD2uADSZNJ7mdAYc23efBcflR0mRM9Xntp8Rp8tVWelJnDk6XZabm4KstIBjhYGLW5lVfpJT/RnGIjJrr7zZ+a5MX3RmZXVP5+j9XE/1XIX0fbm2lRHHEs/qIhx/SaX1cR/VcoPRcTtShw/KQfBxPyXqv6v+TQ2DZ7R7EEm5L3c4c9106oYLSB+03l2gHbvqEKXZNOcNSvAyNJEDtFwm571JiGQyQR2e1p+yZPkD4ryW9kA7ml1pj4fjRQVXEWtqLRfhKLqDdfru4cFEZjmLx389+iEMzn1sUiGUCQNaosR+5qsycVrHrSwk4Zr4jLUE23ODt/WPFZI8r1PHfwNENcU1IlcW5YldbMo9hvMk/L5KmAXoqIyt+q0Dv0VQRE36A8RjTmMaSkhXUkldhxRCE9qYE8LmOgkatJ9UWL7VakeDagHTsO+0xZq1em9AMRlx1ITAqE0j/GIb/NlWORXFkTVxNjx7Q11J4Gjiwx+8IHxJRDQeEQd466BD7Qw00XAbhIvYFuuvf5qWhLmh24tDhPMT81576OU46SbzrqLRpoEXVqvcMuYtG8CxMG1xeLnf5LvswCO1fl+LrmYA74sd8ciD+NVAAmKwWjQ1sO7MaQXRJiIJiQJ3kFcbgc2RxlhbHZAEEsLmz2rgEOfobhwvYFG1XDfluN97ReRvQ1T2hcGt7OabzcgCS6d0j46zZWpWqFQYKJboCJF5/GmuqYyucgBuY1gW0keJPiu4fEHKS4tgH3gMoMAAiSdJkAyo8BJBGSIMR4GfPyUUxWUHpVsw4mnGQl4BLSO6WknWdx4hYvj8MWuIIgr6IxjSYgmO3YEAkgZhfQGGGCeMb5WUenFKma7ixoEBoIkkyWgy/g6546TN12+PLVGmNu6M/c1MReKw+XofjvCHNNdiZu1Q1pWt+pur+YxA1/OU+7suv5eRWSBq0L1X+lNPDufSrHLTqQ4PgnK8WvF4LSdNC0cSsc65QaREk2jWi6ba6aIH0iZGGqc8vk9vgdbclZ4d7XAPpvD2m4c1wINyQWxu1/AVd6S/4d9tzftNv5HxXn4vuv2YVRkbv8TT6Yn+qUJ6POjaDDwqVD4Nefkinf4qn/7P9Qqs2ZXjGTBs6oLbi8PY09JcF60vq/5NEb7s6jFKm02/Ns4fsj7vNB7Z23QwozV6rGCLBxl7vqsaJdv3Qsx2/wCt7EPlmGAw7B2cw7VUxacxENmBoJ5rwOKxr6ji97nPc65c4lzj1JuVww8Zt3IpQNC2z613ZQzDNIAsKtSC4gGBDLgSAJklWOxfWexzQMRTh3+ZT04S5mv+09yyTNKloVyF0/8AhGqofFG07dNLGYGu2lUbUOQvEG4cztgEG40i/FYbUVvRxpBBBII3gkHxCqa4hxWmHHwtAlRGuJJzBJHVaFBGDp9pvO55BWGLxgjLuknxQj6oaLf9oR9SU06HXtkrsSUkMkkBOE4JoTgoNSRqKwWINN7Xt1a4OHVpkeYQjVK0qGKj6MONa+nLJy1GhwOvZcBfwPxQuzc5plsxkcW87XjwIVV6CY/22ApcWA0yfqGGifqlvkrTCyKz2h05g18iInR0+I8F5r1aOOSpljSF90/tG95J87+CWYm4mCeW4X6CAkKYiTJ3yY48rjTwXW4gDhaIgXvEX7/NZBolpukCb67wSZtF1FVqmLdmAZfALosSGNmNALm1tDeJqFHMbCxvzF767+yUTUwzQ0zo6x75me5yVpMKZUikGky0ksLe2+XOaC5zSRmsyA0nsgRwG6QuJJOfMNzhl13hpb2XbrgfOLH2BJDjd1hIJ+jJGvNxPeF2owH3rkcTx5fjVNyTHwoEZSIsbg3O/QeGgCw70lwlXD42syo7O4Euk/TaYcDyJaZ6reKjrHkN/j8+i8B60Nil7GYuk2XUrVLT2J7JP1TIPIjcFv4s0p0+mOOjLq7swlt26nkdL8FHVwbsodlIB0MGD0O9em9XvpK3C4lzatqdYBjnEXbBJY420BNxzncF7v1o7R9ns4xBFSrSY0SHNAk1CWnmKZE8z39cpuM1CuzVzd1RijmrtJ0FWX5GHAEaG471W4uGGJvw+9ao0bL30d9PcTgnkU3B9MuzGi+7CTqRvYTxb3ytZb6RUsbgH1qVrAOYfeY7M3M1x8CDaQZ4gfPeZW3o/wCkT8NUJBOR4y1G7nNmZj9oG4PXiUTwqTUl2jCUbPSP/wAXT/8AZ+3PzVZshk4p/J2n8Z0VlnBxNMgyD+UkEaEEtIKr9if4p/JxPgXFa1oSdDMXRa4kVGEGTDhY98fNBf8Aht7XZx5/3XqcY0EiWyDadVR4zC5T2HAfuk3PQJ8HEakmQ0tm8lJU2M126DxGqhp7Ucz3p67u9WdDabD71ue5bQcHpkyUltFLX2S9unaHLXw+5VeKF17DE7QpMbmL29Bcnu1XltpbQFV+YNgRAm536pzjGPQQlJ9gbWSuggc1xz5TVgaji+U1dauuCdasdjUl3KkihEoTwmBOCzNh7SpGqIJ4Ugap6n9pSyvQJ3sqAdew+PBi9tjGxVpvmBPsyRp2gSPMLIPVxjvZ46mN1QOpwbCXCW/zBq1vHNBpuObtCHBu61/CAVw5Y1P9nLkVSD8MwkwNBJIOpE/jxRLaZixkNmDEG3WFFhXggPbIGWw3QRPwIsnDGy4yJAO/gf727lyNMhUFzADmg33SZta+5N9u6DOm75gDd+Oa67aLSRAO47/rdTzUYxzXEiwg69N/PQ8lJdr8klRxIFzbW1uI+Xgo7nfb4TJ11mJ6RO5L2V5kjeRAA3CL3gX/ALLvtWi5JJHXUGPu8eqXQ/2L27RydN546gm1/wCy7Ua10iJFxliQRBERvm4g81BWbIMGDxImBbuMXFvuU3tADEx/fQiPx8E0yb9GDenPo5+S4moxo7M5mfUddvhp1aVWbQ9KK1XCU8K8yym8vaTOazS0NngMzvHkFsHrM2D7fD+0aO3RkmN9MxmjpZ3TPxWF46qC4BvutsDx3k+K9fA1OKf4NOVnPy54blDiBy1vzQZKkeol0gJJKVxAHqPRrEg+zkwaXtBHEVCCCOGhHgp8PhKlCtUe4DK4OIINt8A7wbrzWzq5a8Rvt4/3XsDhaj2AOgNkgkmQCAdYnp1stYw5Izk+LOP2wyJNr/g23ILa4DgCN953GQFX1aeUx7p5+6eh3J4c6O00wN43d+hCra1IKT2gmrQBABG7VAVezIRrqge0ZdRFtDZV2Kd2ioyVRUOyurntFRpz9U1ZliSSSQA5gupaVPMSdzRJ7tPEwo26eSMqU8lEDe85j0+j9/etF0IDSTUlFlEgTwmJwWZqPCcEwJzUgC9n4s0qjKjdWOa8dWkEfBfQ7KtNzAQ7suAeLateAR3wfJfODSt09X+NFbAUd5ZNM30LCY6djL4rk8haTMcq1ZYbKr/mshBlrizTXLoORh0dys21pi0TbgDyvcaKrw8Cu8QDma14EzGWWGeehVlVIJnhl04XHz3rjkc5I2mM2pOhiLXMHnMXlcL4GkTe+/kOG+/3LgrySBYDeNfjpvTOeYzOpkCwM75j4woHZDUbmdebTBI4m/w5+ViPbhujZsBAMARu5b1HlGaSZyyDOl/+imVdoAWABa0k6d99wsfNPjYroLGIa4ggnX6N43QLaKKpQcTMNiSb390kA3B0/ELy+3PSplKCCS8QYBkA8oKqT6w8TUGVjADAEgGRz5aRJWsPHnL6opNPsuvS/ar6eHqAkSWlgMiJcCDA190nl4LBpieo+f8AZe/2kypE1HZi/NaZAMb9yz6sIceq9HDieNU+zSC+NjSU1dXFuUJJJJAHQV6LE7cLmtA7LQBDRZo6feV5xF4RkjtTA4KlJrolpdsMZii7SefBH4Ta8dk33Rr4Ksw1Mn3RAGrnGGjqfkLncmVMa1kilM76hs48mD6I8yqjKS2xNKQbt2tTY8CnrHaA0BtA66qsfWm5Qq6Cok7ZcdCK4kkkAkgkns48E0BPg8N7So1m7f0F3H4qba9aXkDQaD4KfYrYD3nWMo+Lvkq6u+XEq3qP7FHcv0QpJJLOyiQJwTAnBSbIeE4JkpwKQEjVqHqdxeYV6JJtlqtG6/5t9v8A61loK9L6v9r/AJPjqbvovmm7mHi38wascseUGjOfRr21ew6k+YyuyHgBUF++3ku4guImbW1vPXvUWOcatJ+7syOTgJFu5QV9s0xSY+o4DMGui0iDmPnI8VwJWkcZa4TE9m1jfxsZjvKgr40g6gCN5EnoOvx6ry+M9MCB+bi5OgA7hy52VFXqV8QZeSBzJFtwAXTHxJvslM9Ltf0vbT7FM5jvIO+8bt0qj/8AP4irOUBrTrAgcrofD4NgJgGo5tzpDebyeywc3FD4nbrAcrSar/8ALw/uj61ZwgfwNP1gu/F4UUvkVd9E7dntzD2hL3uNmNkk9AO07uSxW1KdLslwaf8AKpAVK08CAclM/WJP7qrK9WqQRUf7Gm7Wlhwczh/q1CS5/wDESENh9q0WNc2i3I6CJI7XIzvHLyXYlCHQqObY2m50A0xTMiAXl9WDvqu0HRoaNbXXl8Z77uqJo1SXODjcmSSZJ49dVDixey5ZW5NnWqUEgVJJJSISSSSAEjcJUY1kuJJmzBabak7vM9NUEugpp0FWEYnGOfawaNGts0d3HmboZJJIYkkkkCEkkkgBJxNk1JP0BYUcSBTgd/egSnUzu4pqcnaHFUNSXUlBQ5dlcSSLHgrqYupDJAVLh6xY4OGrSHDqDIUAK7KVCas0av6X167SG2DoNtY1shxgi45qhgRpPnyVfsLaTG4ce0qMphpLZddzt4y029p1iLmBzSftx1Q/o1Gf9bEAHvZT9wd4cV04vHhFWcEk7aLZhDG5gGhgt7V7slPuc73ujA4qvrbeDzlotdiHce1ToDrcPf3lg5IKpgg52fE1XVn/ALxMDkBrHgEsRthrBDIA3RC6U0vqJJIIr4R9QD8pqy0XFGnDKQ6NbA74nmocRtNtJsUwGDiBPjvVLidquO9V9TFE6lZyml2WotllitrucIznoYjuIVY+sTebqLMuLFzbNVFIka6TI1RjceALtk6RujggWN6qR7J3z1sU03WhNL2REriRCSyLEkkkgBJJLqBihJKVxACSSSQISSSSAEkkkgDoK6mpIHZ1JcSSHY9JJJIsTU5JJA0IJySSQwvZbAagkA9V6TEuIpuIMGNySS6sf1OPN9iPFsH5GwwJygzvkm5nivL1Ckkq9D9g5TSkksGaCSCSSkCSo68buCdFkkloiWQlJJJQyhJJJJAJIpJIASSSSAEkkkgBJJJIASSSSAEkkkgBJJJIE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8" descr="data:image/jpeg;base64,/9j/4AAQSkZJRgABAQAAAQABAAD/2wCEAAkGBhQSERUUEhIUFBQVFRQVGBQUFxUYFBcYFBgXFRQVFBcXHCYeGBojGhUVHy8gIycpLCwsFR4xNTAqNSYrLCkBCQoKDgwOGg8PGiokHBwsKSwpKSkpLCkpKSksKSwpKSkpKSksLCwpKSkpKSkpKSkpKSwpLCwpKSksKS0sLCksKf/AABEIAMIBAwMBIgACEQEDEQH/xAAcAAABBQEBAQAAAAAAAAAAAAAEAAIDBQcBBgj/xABGEAABAwIDBQQGBQoGAgMBAAABAAIRAyEEEjEFQVFhcSKBkaEGBxMyscFCcrLR8BQjJDNSYoKis+E0U2OSwvEVhHST0kP/xAAZAQADAQEBAAAAAAAAAAAAAAAAAQIDBAX/xAAoEQACAgICAgICAQUBAAAAAAAAAQIRAyESMQRBIjJRcYEUI0JhkRP/2gAMAwEAAhEDEQA/AMn9Hz+kUxMBzg0n63Z+a0xmw8t80xeMvlqsnoVC0gjUEEdRcLfsBhK9amyo1tQsqMa8G4BDgHC5gRdKUmuhZFs87hvR4PAd2zM6C2sGDHJSj0cZvB/ieB5SrvAbHcc7SWDK6O09oPde4kOuLKwb6OjfUYPqtqn/AIgealylfsy4nmW7ApDUN8XH4SpmbMpDc3uZ/wDqF6OnsNkkF1QxEQ1omd93GNCiqewqX+W49anyawfFNqQ1E8u3Ds3T5D71IKbR9Hz/ALL2FLZNMaUaffnd8XR5IhmFjRrG/VYwecSkoMfE8VSoz7tOegJ+aMw+yqpP6l4HHIY8YXsGsd+27/cR8E78jnW/W6pRofEpzt6mzDkU2MNVrbhwhsxrBJMT8F5yltV73O9qWFwiC2AIO6F7KhslhuWNJ7TSSBeCRF+iJp7Oa3RrR0AHwW3Kg4HiH1XEdlrnxubJnpAUH/jKrnZjTqNGQgboJBF5i9wtDNAKHE0W5THD4I5sOKPPM2U0NP5ozBOZ7hNuTDCfjdhCowtDWsne3NOoO830Gqv6zQQQBqD5hR03iB0Cj/YzydL0NA+mdI90TfqVMPQ+nvk+A+AlekfVQdXabQDEmN0EHfe8WgG/JFsNFcPRuk2+XhvO7TeqH0sptFFsEfrCNb/SXoq205Bnsi0ExGUwM7psNZg8BzXlvSB2akC27Q/LmEZZgnUauuSeGiYmzxGMbeh9Sp9t6q67Je7qrfGC9H6tX7blW1B23ITBGubZpD8ltaGsd/tE/jqrukQABGgA8FW7ZwjW4Y/nmud2G5W84FzKOwuKwrWDM6q8ixgQLaGTGog96nkiqJxXAXauMHZv9KfI/ehKe26LR/hsx+ucvz+CjqbfJILKVNkEECJbMEGfdzWJ8uCh5Ii0GY7Gg0ql7BjzO6zSdV471uUv0eiCwghzyCRchrWhwHK7T3BX2N2xVrNLXvBYfohrQOWknzXkvWFiaj2UzUc50e0guOkhpPSY8leLIpTSIm1Rk+JpcEFUCscQEBVXbMiDBiuLpXFys3EkkklYBlJb/wCrKs2rs6lMEszUzYfQPZ/lc1YCwLX/AFLbTIZXo8HMqDvBY77LPFSi5Hv8PSDcQ8bnsDv9pA+bvBWjaHLxVXjasVaT+ZYf4rD7RR4r8wEzMcacPGl2kf7SD/yKJZCBq1pgzofiC35pzcSgA+QlmHAIVmd2jHHuUrMFVO6OpCQyX2iTsQut2S7e4eZXHYWk336o8Wj+6LGDsrQXfWnxAPxlTflKHfiqDHEkF7SGxE6jNOsfurp29THuUvGPlKlzivYrRMKpOgJ6BJ1B7h7hv3IKr6S1PotYO5zvmEK/bNU61HDkA1vkGz5qXlihckXVPZ9QxMDTehKNBgY1zqrGdkTmcAZjSCdVTVMSXe85zvrFzvJx+ShIdJsZ7hrx8FDzr0Flxi8VQYxxa81XAWaJa08i7KQNf7KnrYoFoim1rvpPc9z5J1/NjKItYF264N5hxVJxY7S1u+Ad/IjxTqlEN954Cl5n6Jts7QfSbBdS9q7XNXdnaDxFMBrB4cLqs9KNqPqUQw5QwVA4NaAADBFuAubI6sQCRlLoEnl955aqm268ezERd3HWJBRHJJvYjxOJMuojlV+25AVf1h6o2t79LpU+05BVR+cPVdCZRpGKrHKBzau0qsQOIB7wAD5R4KTF0fcEfS+AJ+SnfhOyCdwBjoLjwlcTkFEbavVJtYfi6f7AagnkTv5qJ2UfSA6X7lIBNN/XwVF6aicMSNzgT/tcPmrYVmbz5+S8t6cbSaKQptJlxm14AmPx0W2BXkVEy6M5xIugKoRmIdzQVQr1ZMmCogKaU4lNKwZsJJJJKwD2L3Xqorn8vbTBA9q19O5gEgZx5s814RhVx6PbQNDEUqoMFlRjpHJwJ8pWN0Wz6L2vsNzaJcXAlpaYE8coM8pnuVkzZ9END3VDBAdqBYiRbVUlfEF7CC9zpBF3HhrwQezsR+bbaY7M77EgeULJ5vwRZ6XFOoBhDILoke8bi4Bm26E//wA4we5S+yPhKoXVjwTajyd/xWbzSAuqu3qmoawdZJ+PyQztp1nfTPcAPCBKrpGskdI+abpcT1JPzUPJJ+wDa9Sfec4kftOkFQuAFw3nYfgFD0qoM5XNJGsEE+S5+UySGuLiLGxi406wocmFoIeXE/2TatAb3d+vco2VSbATra/yUrMOT+14Ry3qLENOH3690BS06ZG4Dp+CpKGDIB79YP41UjG8z3D7yE7Ahaf+7fND4yzrE3p9Pde0CeX5wqwDRH0jHE69AELiqGYs+iCXtmBbsl3xZKqLQmDYinPtLE9lrpI+s2df3R4KTG0BoDDyCwTuDveMDgBM8guVcNAfqT7J1zN4zEcgJO6ymx9NrTne8t1aJeRreABaTExeYTtCAcXcOuIDQSGh0OmcrYJtobjiBdUfpDSin7rR2wBB/ZBBEGDu4bl6GtUDcrsocTEPMb4Ag5Yk5raDXjBpvSpp9mLWFXvu3+61g9oDPa3v0ulX7RQbh+dP1kZW9+l0q/bKEaPz38Y+IXUgNTxNM+0YJn9YeOjSPmnCm8xeLDgBpyRJLjWZMWZUPZH7RaCiKOHcWN3DKNegXntl0VdPDR2S+I0gDQ6fMdyccKzkecx5I2rhQ0hxOlj0PTgYPiuvwwteOpCVhRXfk4+iGWiJBOvAcVmvpftL2tR1xAJa2N4aYzcLuzdy0X0r2p7HDu9m6Hv7AibF0gu/haHO7gsex9YE2FhYdBYL0PEh3NmeT8FVW5oV5ROIdyQb11NjSGFcK6VxZMsSS7CSQwtiKoFCsRFIrJlG7+jeO9rhaL95ptBm92jK7zBRGBqFr3sAkB2abCA63/Fea9Wlcvwrm6+zqEaaB4Dhfrm8F6mnh8tds/TYd8QW3v3A+K45dtGb7CX1HRqY/Heo6YLol1o0j+6KFFodMmJ3Ak+OkKWs9rYNoLsom5Np0YCdAdVntgVlZzwSR7rQ23GSc/MQMsfiJ8Rh3BslrveAJvYTe+qlxj2uEFj8siSGVADvAlt+cKFuJaBADyOdOsfi0pknGUy4hxsAIE21InXoPNTOwgzaE8YJAO7cdYAE9FH+WGP1dTf7rYnmQ8iE5tdxiKNT+I0m/wDJTsNBGHw7miD895mJOsCBziVMKg07u/vQjK9QTApt6uc538rPmkyrVcY9oIOsMdu3e/G6NEUOwt9ctaXdkwAA2LuJMNAJ/eIHeo6eKeHZSQ5rQQSNS4ZZMCzGdsRru03tOGGpqVDEaNYIi4uGz5pjsK03y59PfLnfakBV8aFsK9q36IbO/fCiq1AS2HWa46QLlrhuH7ycGNgDLHCLdNNVO2gYnS2g4b5nu/ELPoCJwaW6HSCZOh1nkhsVW7JBdlkRa7ugEHMDvG8SETXaJgmI5ye+1tPgmsuDlBHWN1zvQnTEwMl5AkPdlvfIwTxNsw0No4qo9KKmai230zoSRoDv6gyrrEth4M3kQQXTYiRlFoO8njyCpPSGDRIBJDXgSeIGSAd8AAfw8ZW+N/JE2Z7W9+l9Wt9tyEoCcQB/qNH8wRdX9ZR+rX/qOQeEP6U0f6zfthdnr/pRsPtv0g3iKY0vEvP3BObiOy2AdADPK2ncgPbfnah0sweRO7quUAYOti7TS7jwXnSY+QU/GQSJbG8eUQhmY83E6b98bj8R3KI4YHURffPyTHU8txu8xvH44IRPJnn/AE1rk0230JPiLR5+KzXEuWi+nVYeya3iSZ6D4X8lnFZev4y/tIn2B1kK9E1YQ7graNURLicVwC6hlB2GwBc0GNfvXFa025QADoI8ElpRlzKdqnYUO1TMK5TpNF9U+PAr1KTjZ7A7vpn7nu8Fo+0qrAab2gdh4zRva6xmeUrFfQvHeyxtBx0Lww9H9j/l5LaccM1F2+R9m/wXJk+xEtBFZ95MCS1o6vcGDpdwUOMrtcKeUgj2lOSPARpPvbkP7cGkw7y6jPXOwnroVzE1oYdCKeRwgQRleCA694HS0cVmkZNhz3EC2Ui853ZIA6NIjWZjRSMrNBa0wHPEhrrGwzX5gfgqGvQzMJIJ0sJkwRlAjQ5vxChZhHE9qdabsx1PswCBEaZsx1+kbKLVA2yXF44BzWMANR0kagGJ0mDqD0i590O6MU6SHAt7bBGphzi2baWExzTn7Ml2YH9nsyIJaSRBidTMDgFNRpnMQQ0SAQTJ90gePaajkq6DZBh9pktDuzBexoym2V977s4kTuvGqc+s91IOb+sIBILSYtw6o1lG5sYEG8WBH3tNlNUgm0ARpHL8cknJDoCbTzCXAA8Du5GDCJps3QBe8ERrx/Hko62IygyAW3IJMNGhJJjSL9F4nbvrPa2W0Gtcdc7tJ17LRrF9Y6JwhKb+IHuqDodxGkQPCVxz7wdb2B7xaeawzanpxiKhl1V8jQA5R0hsBR4P08xLNKzujjPxW/8ATOuwN2qaXaYvr3X8fhzUdbEwLt8Ph/2vHejHp3TxUU6lqhAAiYcb2t3ea9S2jHu9kne6Sb6yeC5ZRcHTIbB8diHFwyjLbXKD/MQY79Ocwq3bbQaLzJPbpwSSSbOO86XmOYV6zDmTMnu/EdeSrvSelGHMAQHNiOZWmKXySJS2ZfV/W0fq4j+q5B7OvjaY44hg8agCLq/rqP1cR/Vcg9jn9Ppf/Jp/1QvQ/wAX/JZq1FkvqnTtgacGtHcn0jdw0E6dWi58/FPwEdsx/wD0qeRjf0UwILzbVoPeC4fdZeXJ7JIjR4z3BROqX0tzv4Ittcm0Dv8AkonAC8ceQQhme+sB0BkWac2/pIA/Gq8DWevdetMx7DmKmmmrflCzh5Xq4JPgilEfUcoHOXHOTCVtyZokcJRGz2S8cBfw/vCHR+y2+8eg8bn4BJdg9INNQpIylSECdUlqY2igaVI0qEKRpXKdgVRqkEEagyOo0W+7PxxrUqdT6NRjTa3vAE3718+Mcti9X+M9pgqcm9Mvp+BzN/lcPBcudasyy9WX+AaILTcse4d0yDyuT4IptNpkEa8uOo+CFoHLWc0CQ5oPKWmDPiUfVdxNuXkuWT3owHZyJyi0nXjfU+KiG0BGVrm2MFxG6DvtJB38xvUrKRi158eeq57LKRDZIcCNLQQZtvIkdCpTXsNiqVTlY6PdqMIdBAIzZQY1jtA+fBOxGKcHtcC2Mx0nR0gz3x4DgmYipnD2F2og6Zmh1pM9Qe5MqMdUa0FzWvNwNZIEOEDcDJB4gd7FZNUxJDhMwRFtbEkfFyIYWgXJFtCTPHQfi6GexsTmsMptNhMHT90uRDSGntCNwMTpO/5qBpnkvWF6RhjfYU3XcAXkTpNm346n+6yHGYm6996ycFkxTnB0h7WEnmBEaCAIFuazjEm5Xp4KUFRqkQOeuZk0lcWwUH7LxzqVRr2mCCCvorZePD6TH2Ic1rrb5Anhzsvmimbrc/VltD2uADSZNJ7mdAYc23efBcflR0mRM9Xntp8Rp8tVWelJnDk6XZabm4KstIBjhYGLW5lVfpJT/RnGIjJrr7zZ+a5MX3RmZXVP5+j9XE/1XIX0fbm2lRHHEs/qIhx/SaX1cR/VcoPRcTtShw/KQfBxPyXqv6v+TQ2DZ7R7EEm5L3c4c9106oYLSB+03l2gHbvqEKXZNOcNSvAyNJEDtFwm571JiGQyQR2e1p+yZPkD4ryW9kA7ml1pj4fjRQVXEWtqLRfhKLqDdfru4cFEZjmLx389+iEMzn1sUiGUCQNaosR+5qsycVrHrSwk4Zr4jLUE23ODt/WPFZI8r1PHfwNENcU1IlcW5YldbMo9hvMk/L5KmAXoqIyt+q0Dv0VQRE36A8RjTmMaSkhXUkldhxRCE9qYE8LmOgkatJ9UWL7VakeDagHTsO+0xZq1em9AMRlx1ITAqE0j/GIb/NlWORXFkTVxNjx7Q11J4Gjiwx+8IHxJRDQeEQd466BD7Qw00XAbhIvYFuuvf5qWhLmh24tDhPMT81576OU46SbzrqLRpoEXVqvcMuYtG8CxMG1xeLnf5LvswCO1fl+LrmYA74sd8ciD+NVAAmKwWjQ1sO7MaQXRJiIJiQJ3kFcbgc2RxlhbHZAEEsLmz2rgEOfobhwvYFG1XDfluN97ReRvQ1T2hcGt7OabzcgCS6d0j46zZWpWqFQYKJboCJF5/GmuqYyucgBuY1gW0keJPiu4fEHKS4tgH3gMoMAAiSdJkAyo8BJBGSIMR4GfPyUUxWUHpVsw4mnGQl4BLSO6WknWdx4hYvj8MWuIIgr6IxjSYgmO3YEAkgZhfQGGGCeMb5WUenFKma7ixoEBoIkkyWgy/g6546TN12+PLVGmNu6M/c1MReKw+XofjvCHNNdiZu1Q1pWt+pur+YxA1/OU+7suv5eRWSBq0L1X+lNPDufSrHLTqQ4PgnK8WvF4LSdNC0cSsc65QaREk2jWi6ba6aIH0iZGGqc8vk9vgdbclZ4d7XAPpvD2m4c1wINyQWxu1/AVd6S/4d9tzftNv5HxXn4vuv2YVRkbv8TT6Yn+qUJ6POjaDDwqVD4Nefkinf4qn/7P9Qqs2ZXjGTBs6oLbi8PY09JcF60vq/5NEb7s6jFKm02/Ns4fsj7vNB7Z23QwozV6rGCLBxl7vqsaJdv3Qsx2/wCt7EPlmGAw7B2cw7VUxacxENmBoJ5rwOKxr6ji97nPc65c4lzj1JuVww8Zt3IpQNC2z613ZQzDNIAsKtSC4gGBDLgSAJklWOxfWexzQMRTh3+ZT04S5mv+09yyTNKloVyF0/8AhGqofFG07dNLGYGu2lUbUOQvEG4cztgEG40i/FYbUVvRxpBBBII3gkHxCqa4hxWmHHwtAlRGuJJzBJHVaFBGDp9pvO55BWGLxgjLuknxQj6oaLf9oR9SU06HXtkrsSUkMkkBOE4JoTgoNSRqKwWINN7Xt1a4OHVpkeYQjVK0qGKj6MONa+nLJy1GhwOvZcBfwPxQuzc5plsxkcW87XjwIVV6CY/22ApcWA0yfqGGifqlvkrTCyKz2h05g18iInR0+I8F5r1aOOSpljSF90/tG95J87+CWYm4mCeW4X6CAkKYiTJ3yY48rjTwXW4gDhaIgXvEX7/NZBolpukCb67wSZtF1FVqmLdmAZfALosSGNmNALm1tDeJqFHMbCxvzF767+yUTUwzQ0zo6x75me5yVpMKZUikGky0ksLe2+XOaC5zSRmsyA0nsgRwG6QuJJOfMNzhl13hpb2XbrgfOLH2BJDjd1hIJ+jJGvNxPeF2owH3rkcTx5fjVNyTHwoEZSIsbg3O/QeGgCw70lwlXD42syo7O4Euk/TaYcDyJaZ6reKjrHkN/j8+i8B60Nil7GYuk2XUrVLT2J7JP1TIPIjcFv4s0p0+mOOjLq7swlt26nkdL8FHVwbsodlIB0MGD0O9em9XvpK3C4lzatqdYBjnEXbBJY420BNxzncF7v1o7R9ns4xBFSrSY0SHNAk1CWnmKZE8z39cpuM1CuzVzd1RijmrtJ0FWX5GHAEaG471W4uGGJvw+9ao0bL30d9PcTgnkU3B9MuzGi+7CTqRvYTxb3ytZb6RUsbgH1qVrAOYfeY7M3M1x8CDaQZ4gfPeZW3o/wCkT8NUJBOR4y1G7nNmZj9oG4PXiUTwqTUl2jCUbPSP/wAXT/8AZ+3PzVZshk4p/J2n8Z0VlnBxNMgyD+UkEaEEtIKr9if4p/JxPgXFa1oSdDMXRa4kVGEGTDhY98fNBf8Aht7XZx5/3XqcY0EiWyDadVR4zC5T2HAfuk3PQJ8HEakmQ0tm8lJU2M126DxGqhp7Ucz3p67u9WdDabD71ue5bQcHpkyUltFLX2S9unaHLXw+5VeKF17DE7QpMbmL29Bcnu1XltpbQFV+YNgRAm536pzjGPQQlJ9gbWSuggc1xz5TVgaji+U1dauuCdasdjUl3KkihEoTwmBOCzNh7SpGqIJ4Ugap6n9pSyvQJ3sqAdew+PBi9tjGxVpvmBPsyRp2gSPMLIPVxjvZ46mN1QOpwbCXCW/zBq1vHNBpuObtCHBu61/CAVw5Y1P9nLkVSD8MwkwNBJIOpE/jxRLaZixkNmDEG3WFFhXggPbIGWw3QRPwIsnDGy4yJAO/gf727lyNMhUFzADmg33SZta+5N9u6DOm75gDd+Oa67aLSRAO47/rdTzUYxzXEiwg69N/PQ8lJdr8klRxIFzbW1uI+Xgo7nfb4TJ11mJ6RO5L2V5kjeRAA3CL3gX/ALLvtWi5JJHXUGPu8eqXQ/2L27RydN546gm1/wCy7Ua10iJFxliQRBERvm4g81BWbIMGDxImBbuMXFvuU3tADEx/fQiPx8E0yb9GDenPo5+S4moxo7M5mfUddvhp1aVWbQ9KK1XCU8K8yym8vaTOazS0NngMzvHkFsHrM2D7fD+0aO3RkmN9MxmjpZ3TPxWF46qC4BvutsDx3k+K9fA1OKf4NOVnPy54blDiBy1vzQZKkeol0gJJKVxAHqPRrEg+zkwaXtBHEVCCCOGhHgp8PhKlCtUe4DK4OIINt8A7wbrzWzq5a8Rvt4/3XsDhaj2AOgNkgkmQCAdYnp1stYw5Izk+LOP2wyJNr/g23ILa4DgCN953GQFX1aeUx7p5+6eh3J4c6O00wN43d+hCra1IKT2gmrQBABG7VAVezIRrqge0ZdRFtDZV2Kd2ioyVRUOyurntFRpz9U1ZliSSSQA5gupaVPMSdzRJ7tPEwo26eSMqU8lEDe85j0+j9/etF0IDSTUlFlEgTwmJwWZqPCcEwJzUgC9n4s0qjKjdWOa8dWkEfBfQ7KtNzAQ7suAeLateAR3wfJfODSt09X+NFbAUd5ZNM30LCY6djL4rk8haTMcq1ZYbKr/mshBlrizTXLoORh0dys21pi0TbgDyvcaKrw8Cu8QDma14EzGWWGeehVlVIJnhl04XHz3rjkc5I2mM2pOhiLXMHnMXlcL4GkTe+/kOG+/3LgrySBYDeNfjpvTOeYzOpkCwM75j4woHZDUbmdebTBI4m/w5+ViPbhujZsBAMARu5b1HlGaSZyyDOl/+imVdoAWABa0k6d99wsfNPjYroLGIa4ggnX6N43QLaKKpQcTMNiSb390kA3B0/ELy+3PSplKCCS8QYBkA8oKqT6w8TUGVjADAEgGRz5aRJWsPHnL6opNPsuvS/ar6eHqAkSWlgMiJcCDA190nl4LBpieo+f8AZe/2kypE1HZi/NaZAMb9yz6sIceq9HDieNU+zSC+NjSU1dXFuUJJJJAHQV6LE7cLmtA7LQBDRZo6feV5xF4RkjtTA4KlJrolpdsMZii7SefBH4Ta8dk33Rr4Ksw1Mn3RAGrnGGjqfkLncmVMa1kilM76hs48mD6I8yqjKS2xNKQbt2tTY8CnrHaA0BtA66qsfWm5Qq6Cok7ZcdCK4kkkAkgkns48E0BPg8N7So1m7f0F3H4qba9aXkDQaD4KfYrYD3nWMo+Lvkq6u+XEq3qP7FHcv0QpJJLOyiQJwTAnBSbIeE4JkpwKQEjVqHqdxeYV6JJtlqtG6/5t9v8A61loK9L6v9r/AJPjqbvovmm7mHi38wascseUGjOfRr21ew6k+YyuyHgBUF++3ku4guImbW1vPXvUWOcatJ+7syOTgJFu5QV9s0xSY+o4DMGui0iDmPnI8VwJWkcZa4TE9m1jfxsZjvKgr40g6gCN5EnoOvx6ry+M9MCB+bi5OgA7hy52VFXqV8QZeSBzJFtwAXTHxJvslM9Ltf0vbT7FM5jvIO+8bt0qj/8AP4irOUBrTrAgcrofD4NgJgGo5tzpDebyeywc3FD4nbrAcrSar/8ALw/uj61ZwgfwNP1gu/F4UUvkVd9E7dntzD2hL3uNmNkk9AO07uSxW1KdLslwaf8AKpAVK08CAclM/WJP7qrK9WqQRUf7Gm7Wlhwczh/q1CS5/wDESENh9q0WNc2i3I6CJI7XIzvHLyXYlCHQqObY2m50A0xTMiAXl9WDvqu0HRoaNbXXl8Z77uqJo1SXODjcmSSZJ49dVDixey5ZW5NnWqUEgVJJJSISSSSAEjcJUY1kuJJmzBabak7vM9NUEugpp0FWEYnGOfawaNGts0d3HmboZJJIYkkkkCEkkkgBJxNk1JP0BYUcSBTgd/egSnUzu4pqcnaHFUNSXUlBQ5dlcSSLHgrqYupDJAVLh6xY4OGrSHDqDIUAK7KVCas0av6X167SG2DoNtY1shxgi45qhgRpPnyVfsLaTG4ce0qMphpLZddzt4y029p1iLmBzSftx1Q/o1Gf9bEAHvZT9wd4cV04vHhFWcEk7aLZhDG5gGhgt7V7slPuc73ujA4qvrbeDzlotdiHce1ToDrcPf3lg5IKpgg52fE1XVn/ALxMDkBrHgEsRthrBDIA3RC6U0vqJJIIr4R9QD8pqy0XFGnDKQ6NbA74nmocRtNtJsUwGDiBPjvVLidquO9V9TFE6lZyml2WotllitrucIznoYjuIVY+sTebqLMuLFzbNVFIka6TI1RjceALtk6RujggWN6qR7J3z1sU03WhNL2REriRCSyLEkkkgBJJLqBihJKVxACSSSQISSSSAEkkkgDoK6mpIHZ1JcSSHY9JJJIsTU5JJA0IJySSQwvZbAagkA9V6TEuIpuIMGNySS6sf1OPN9iPFsH5GwwJygzvkm5nivL1Ckkq9D9g5TSkksGaCSCSSkCSo68buCdFkkloiWQlJJJQyhJJJJAJIpJIASSSSAEkkkgBJJJIASSSSAEkkkgBJJJIE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52" name="Picture 12" descr="https://encrypted-tbn2.gstatic.com/images?q=tbn:ANd9GcTdA8anCo6XngqjUIkLlCBoexUxcGJwigrMIQxySifLyNFboGZ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51" y="312737"/>
            <a:ext cx="3251588" cy="216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2.bp.blogspot.com/-TiRXS07Yv-4/T64Am7A3z1I/AAAAAAAABCM/Lnh4xDjq5lQ/s1600/downsized_0504121308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2974706" cy="22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encrypted-tbn3.gstatic.com/images?q=tbn:ANd9GcRVyFInrnNNuWoCX9b06u5XG1qpq6bJBCPhqw1N1lU62KOsZl0Gy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2978537" cy="22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C:\Users\Peter Liljedahl\AppData\Local\Microsoft\Windows\Temporary Internet Files\Content.IE5\K0K0STUO\MC900431537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8787"/>
            <a:ext cx="2080058" cy="176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3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5253608" cy="394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dirty="0" smtClean="0"/>
              <a:t>EFFECT ON STUDENTS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563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825"/>
            <a:ext cx="8388424" cy="555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MS. AHN’S CLASS (2003)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z="3200" dirty="0" smtClean="0"/>
          </a:p>
          <a:p>
            <a:endParaRPr lang="en-CA" sz="3200" dirty="0"/>
          </a:p>
          <a:p>
            <a:r>
              <a:rPr lang="en-CA" sz="3200" dirty="0" smtClean="0"/>
              <a:t>	</a:t>
            </a:r>
            <a:r>
              <a:rPr lang="en-CA" sz="3200" b="1" dirty="0" smtClean="0">
                <a:solidFill>
                  <a:schemeClr val="bg1"/>
                </a:solidFill>
              </a:rPr>
              <a:t>If </a:t>
            </a:r>
            <a:r>
              <a:rPr lang="en-CA" sz="3200" b="1" dirty="0">
                <a:solidFill>
                  <a:schemeClr val="bg1"/>
                </a:solidFill>
              </a:rPr>
              <a:t>6 cats can kill 6 rats in 6 minutes, how many cats are required to kill 100 rats in 50 minutes? </a:t>
            </a:r>
            <a:endParaRPr lang="en-CA" sz="3200" b="1" dirty="0" smtClean="0">
              <a:solidFill>
                <a:schemeClr val="bg1"/>
              </a:solidFill>
            </a:endParaRPr>
          </a:p>
          <a:p>
            <a:pPr algn="r"/>
            <a:r>
              <a:rPr lang="en-CA" sz="3200" b="1" i="1" dirty="0" smtClean="0">
                <a:solidFill>
                  <a:schemeClr val="bg1"/>
                </a:solidFill>
              </a:rPr>
              <a:t>- Lewis Carroll</a:t>
            </a:r>
            <a:endParaRPr lang="en-CA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68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dirty="0" smtClean="0"/>
              <a:t>WHAT NEXT?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332656"/>
          <a:ext cx="7415213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67944" y="2473483"/>
            <a:ext cx="2232248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</a:rPr>
              <a:t> </a:t>
            </a:r>
            <a:r>
              <a:rPr lang="en-CA" sz="1800" b="1" dirty="0" smtClean="0">
                <a:solidFill>
                  <a:schemeClr val="bg1"/>
                </a:solidFill>
              </a:rPr>
              <a:t>good tasks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bg1"/>
                </a:solidFill>
              </a:rPr>
              <a:t> vertical </a:t>
            </a:r>
            <a:r>
              <a:rPr lang="en-CA" sz="1800" b="1" dirty="0">
                <a:solidFill>
                  <a:schemeClr val="bg1"/>
                </a:solidFill>
              </a:rPr>
              <a:t>non-permanent surfaces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bg1"/>
                </a:solidFill>
              </a:rPr>
              <a:t> </a:t>
            </a:r>
            <a:r>
              <a:rPr lang="en-CA" sz="1800" b="1" dirty="0">
                <a:solidFill>
                  <a:schemeClr val="bg1"/>
                </a:solidFill>
              </a:rPr>
              <a:t>visibly random </a:t>
            </a:r>
            <a:r>
              <a:rPr lang="en-CA" sz="1800" b="1" dirty="0" smtClean="0">
                <a:solidFill>
                  <a:schemeClr val="bg1"/>
                </a:solidFill>
              </a:rPr>
              <a:t>groups</a:t>
            </a:r>
            <a:endParaRPr lang="en-CA" sz="1800" b="1" dirty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979713" y="1508449"/>
            <a:ext cx="194421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500" i="1" dirty="0" smtClean="0">
                <a:solidFill>
                  <a:schemeClr val="bg1"/>
                </a:solidFill>
              </a:rPr>
              <a:t> </a:t>
            </a:r>
            <a:r>
              <a:rPr lang="en-CA" sz="1500" b="1" dirty="0">
                <a:solidFill>
                  <a:schemeClr val="bg1"/>
                </a:solidFill>
              </a:rPr>
              <a:t>answering questions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500" b="1" dirty="0" smtClean="0">
                <a:solidFill>
                  <a:schemeClr val="bg1"/>
                </a:solidFill>
              </a:rPr>
              <a:t> oral instructions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500" b="1" dirty="0">
                <a:solidFill>
                  <a:schemeClr val="bg1"/>
                </a:solidFill>
              </a:rPr>
              <a:t> </a:t>
            </a:r>
            <a:r>
              <a:rPr lang="en-CA" sz="1500" b="1" i="1" dirty="0" err="1">
                <a:solidFill>
                  <a:schemeClr val="bg1"/>
                </a:solidFill>
              </a:rPr>
              <a:t>defronting</a:t>
            </a:r>
            <a:r>
              <a:rPr lang="en-CA" sz="1500" b="1" dirty="0">
                <a:solidFill>
                  <a:schemeClr val="bg1"/>
                </a:solidFill>
              </a:rPr>
              <a:t> the room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1500" dirty="0" smtClean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r>
              <a:rPr lang="en-CA" sz="1500" dirty="0">
                <a:solidFill>
                  <a:schemeClr val="bg1"/>
                </a:solidFill>
              </a:rPr>
              <a:t> </a:t>
            </a:r>
            <a:endParaRPr lang="en-CA" sz="1500" dirty="0" smtClean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1500" dirty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endParaRPr lang="en-CA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836712"/>
            <a:ext cx="1584176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bg1"/>
                </a:solidFill>
              </a:rPr>
              <a:t> </a:t>
            </a:r>
            <a:r>
              <a:rPr lang="en-CA" sz="1600" b="1" dirty="0" smtClean="0">
                <a:solidFill>
                  <a:schemeClr val="bg1"/>
                </a:solidFill>
              </a:rPr>
              <a:t>levelling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chemeClr val="bg1"/>
                </a:solidFill>
              </a:rPr>
              <a:t> </a:t>
            </a:r>
            <a:r>
              <a:rPr lang="en-CA" sz="1600" b="1" dirty="0" smtClean="0">
                <a:solidFill>
                  <a:schemeClr val="bg1"/>
                </a:solidFill>
              </a:rPr>
              <a:t>assessment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600" b="1" dirty="0" smtClean="0">
                <a:solidFill>
                  <a:schemeClr val="bg1"/>
                </a:solidFill>
              </a:rPr>
              <a:t> flow </a:t>
            </a:r>
            <a:endParaRPr lang="en-CA" sz="1800" b="1" dirty="0"/>
          </a:p>
        </p:txBody>
      </p:sp>
    </p:spTree>
    <p:extLst>
      <p:ext uri="{BB962C8B-B14F-4D97-AF65-F5344CB8AC3E}">
        <p14:creationId xmlns:p14="http://schemas.microsoft.com/office/powerpoint/2010/main" val="341435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dirty="0" smtClean="0"/>
              <a:t>WHAT NEXT?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332656"/>
          <a:ext cx="7415213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67944" y="2473483"/>
            <a:ext cx="2232248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</a:rPr>
              <a:t> </a:t>
            </a:r>
            <a:r>
              <a:rPr lang="en-CA" sz="1800" b="1" dirty="0" smtClean="0">
                <a:solidFill>
                  <a:schemeClr val="bg1"/>
                </a:solidFill>
              </a:rPr>
              <a:t>good tasks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bg1"/>
                </a:solidFill>
              </a:rPr>
              <a:t> vertical </a:t>
            </a:r>
            <a:r>
              <a:rPr lang="en-CA" sz="1800" b="1" dirty="0">
                <a:solidFill>
                  <a:schemeClr val="bg1"/>
                </a:solidFill>
              </a:rPr>
              <a:t>non-permanent surfaces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bg1"/>
                </a:solidFill>
              </a:rPr>
              <a:t> </a:t>
            </a:r>
            <a:r>
              <a:rPr lang="en-CA" sz="1800" b="1" dirty="0">
                <a:solidFill>
                  <a:schemeClr val="bg1"/>
                </a:solidFill>
              </a:rPr>
              <a:t>visibly random </a:t>
            </a:r>
            <a:r>
              <a:rPr lang="en-CA" sz="1800" b="1" dirty="0" smtClean="0">
                <a:solidFill>
                  <a:schemeClr val="bg1"/>
                </a:solidFill>
              </a:rPr>
              <a:t>groups</a:t>
            </a:r>
            <a:endParaRPr lang="en-CA" sz="1800" b="1" dirty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979713" y="1508449"/>
            <a:ext cx="194421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500" i="1" dirty="0" smtClean="0">
                <a:solidFill>
                  <a:schemeClr val="bg1"/>
                </a:solidFill>
              </a:rPr>
              <a:t> </a:t>
            </a:r>
            <a:r>
              <a:rPr lang="en-CA" sz="1500" b="1" dirty="0">
                <a:solidFill>
                  <a:schemeClr val="bg1"/>
                </a:solidFill>
              </a:rPr>
              <a:t>answering questions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500" b="1" dirty="0" smtClean="0">
                <a:solidFill>
                  <a:schemeClr val="bg1"/>
                </a:solidFill>
              </a:rPr>
              <a:t> oral instructions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500" b="1" dirty="0">
                <a:solidFill>
                  <a:schemeClr val="bg1"/>
                </a:solidFill>
              </a:rPr>
              <a:t> </a:t>
            </a:r>
            <a:r>
              <a:rPr lang="en-CA" sz="1500" b="1" i="1" dirty="0" err="1">
                <a:solidFill>
                  <a:schemeClr val="bg1"/>
                </a:solidFill>
              </a:rPr>
              <a:t>defronting</a:t>
            </a:r>
            <a:r>
              <a:rPr lang="en-CA" sz="1500" b="1" dirty="0">
                <a:solidFill>
                  <a:schemeClr val="bg1"/>
                </a:solidFill>
              </a:rPr>
              <a:t> the room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1500" dirty="0" smtClean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r>
              <a:rPr lang="en-CA" sz="1500" dirty="0">
                <a:solidFill>
                  <a:schemeClr val="bg1"/>
                </a:solidFill>
              </a:rPr>
              <a:t> </a:t>
            </a:r>
            <a:endParaRPr lang="en-CA" sz="1500" dirty="0" smtClean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1500" dirty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endParaRPr lang="en-CA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836712"/>
            <a:ext cx="1584176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bg1"/>
                </a:solidFill>
              </a:rPr>
              <a:t> </a:t>
            </a:r>
            <a:r>
              <a:rPr lang="en-CA" sz="1600" b="1" dirty="0" smtClean="0">
                <a:solidFill>
                  <a:schemeClr val="bg1"/>
                </a:solidFill>
              </a:rPr>
              <a:t>levelling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600" b="1" dirty="0" smtClean="0">
                <a:solidFill>
                  <a:schemeClr val="bg1"/>
                </a:solidFill>
              </a:rPr>
              <a:t> flow </a:t>
            </a:r>
            <a:endParaRPr lang="en-CA" sz="1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196920" y="-1439931"/>
            <a:ext cx="3237764" cy="3203294"/>
            <a:chOff x="2903255" y="1461464"/>
            <a:chExt cx="3237764" cy="3203294"/>
          </a:xfrm>
          <a:solidFill>
            <a:srgbClr val="C00000"/>
          </a:solidFill>
        </p:grpSpPr>
        <p:sp>
          <p:nvSpPr>
            <p:cNvPr id="10" name="Shape 9"/>
            <p:cNvSpPr/>
            <p:nvPr/>
          </p:nvSpPr>
          <p:spPr>
            <a:xfrm>
              <a:off x="2903255" y="1461464"/>
              <a:ext cx="3237764" cy="3203294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Shape 4"/>
            <p:cNvSpPr/>
            <p:nvPr/>
          </p:nvSpPr>
          <p:spPr>
            <a:xfrm>
              <a:off x="3551613" y="2211820"/>
              <a:ext cx="1941048" cy="16465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1400" kern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23714" y="217690"/>
            <a:ext cx="1584176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bg1"/>
                </a:solidFill>
              </a:rPr>
              <a:t> </a:t>
            </a:r>
            <a:r>
              <a:rPr lang="en-CA" sz="1600" b="1" dirty="0" smtClean="0">
                <a:solidFill>
                  <a:schemeClr val="bg1"/>
                </a:solidFill>
              </a:rPr>
              <a:t>assessment</a:t>
            </a:r>
          </a:p>
          <a:p>
            <a:pPr algn="ctr">
              <a:buClr>
                <a:schemeClr val="bg1"/>
              </a:buClr>
            </a:pPr>
            <a:r>
              <a:rPr lang="en-CA" sz="1600" b="1" smtClean="0">
                <a:solidFill>
                  <a:schemeClr val="bg1"/>
                </a:solidFill>
              </a:rPr>
              <a:t>PART 1 of 3</a:t>
            </a:r>
            <a:endParaRPr lang="en-CA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9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athawayhomes.com/image_store/uploads/3/9/4/6/9/ar1353460421964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3" r="-1"/>
          <a:stretch/>
        </p:blipFill>
        <p:spPr bwMode="auto">
          <a:xfrm>
            <a:off x="-35946" y="2276872"/>
            <a:ext cx="3139797" cy="236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CA" b="1" dirty="0" smtClean="0"/>
          </a:p>
          <a:p>
            <a:pPr algn="ctr">
              <a:buNone/>
            </a:pPr>
            <a:endParaRPr lang="en-CA" b="1" dirty="0" smtClean="0"/>
          </a:p>
          <a:p>
            <a:pPr algn="ctr">
              <a:buNone/>
            </a:pPr>
            <a:endParaRPr lang="en-CA" b="1" dirty="0" smtClean="0"/>
          </a:p>
          <a:p>
            <a:pPr algn="ctr">
              <a:buNone/>
            </a:pPr>
            <a:r>
              <a:rPr lang="en-CA" sz="4000" b="1" dirty="0" smtClean="0">
                <a:solidFill>
                  <a:schemeClr val="accent2">
                    <a:lumMod val="75000"/>
                  </a:schemeClr>
                </a:solidFill>
              </a:rPr>
              <a:t>THANK YOU!</a:t>
            </a:r>
          </a:p>
          <a:p>
            <a:pPr algn="ctr">
              <a:buNone/>
            </a:pPr>
            <a:endParaRPr lang="en-CA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liljedahl@sfu.ca</a:t>
            </a:r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  mpruner@sd44.ca</a:t>
            </a:r>
          </a:p>
          <a:p>
            <a:pPr algn="ctr">
              <a:buNone/>
            </a:pP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www.peterliljedahl.com/presentations</a:t>
            </a:r>
          </a:p>
          <a:p>
            <a:pPr algn="ctr">
              <a:buNone/>
            </a:pP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    #VNPS   @</a:t>
            </a:r>
            <a:r>
              <a:rPr lang="en-CA" b="1" dirty="0" err="1" smtClean="0">
                <a:solidFill>
                  <a:schemeClr val="accent2">
                    <a:lumMod val="75000"/>
                  </a:schemeClr>
                </a:solidFill>
              </a:rPr>
              <a:t>cafedepruner</a:t>
            </a:r>
            <a:endParaRPr lang="en-CA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17032"/>
            <a:ext cx="28803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7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825"/>
            <a:ext cx="8388424" cy="555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MS. AHN’S CLASS (2003)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z="3200" dirty="0" smtClean="0"/>
          </a:p>
          <a:p>
            <a:endParaRPr lang="en-CA" sz="3200" dirty="0"/>
          </a:p>
          <a:p>
            <a:r>
              <a:rPr lang="en-CA" sz="3200" dirty="0" smtClean="0"/>
              <a:t>	</a:t>
            </a:r>
            <a:r>
              <a:rPr lang="en-CA" sz="3200" b="1" dirty="0" smtClean="0">
                <a:solidFill>
                  <a:schemeClr val="bg1"/>
                </a:solidFill>
              </a:rPr>
              <a:t>If </a:t>
            </a:r>
            <a:r>
              <a:rPr lang="en-CA" sz="3200" b="1" dirty="0">
                <a:solidFill>
                  <a:schemeClr val="bg1"/>
                </a:solidFill>
              </a:rPr>
              <a:t>6 cats can kill 6 rats in 6 minutes, how many cats are required to kill 100 rats in 50 minutes? </a:t>
            </a:r>
            <a:endParaRPr lang="en-CA" sz="3200" b="1" dirty="0" smtClean="0">
              <a:solidFill>
                <a:schemeClr val="bg1"/>
              </a:solidFill>
            </a:endParaRPr>
          </a:p>
          <a:p>
            <a:pPr algn="r"/>
            <a:r>
              <a:rPr lang="en-CA" sz="3200" b="1" i="1" dirty="0" smtClean="0">
                <a:solidFill>
                  <a:schemeClr val="bg1"/>
                </a:solidFill>
              </a:rPr>
              <a:t>- Lewis Carroll</a:t>
            </a:r>
            <a:endParaRPr lang="en-CA" sz="32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826743">
            <a:off x="587163" y="1875749"/>
            <a:ext cx="747512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NOTHING!</a:t>
            </a:r>
            <a:endParaRPr lang="en-CA" sz="115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6658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978024"/>
          </a:xfrm>
        </p:spPr>
        <p:txBody>
          <a:bodyPr/>
          <a:lstStyle/>
          <a:p>
            <a:r>
              <a:rPr lang="en-US" sz="2800" dirty="0" smtClean="0"/>
              <a:t>CONTEXT OF RESEARCH</a:t>
            </a:r>
            <a:endParaRPr lang="en-CA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549275"/>
          <a:ext cx="7415213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5422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YOU TRY ONE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9144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4858133" y="4581128"/>
            <a:ext cx="3223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catching up on notes (n=0</a:t>
            </a:r>
            <a:r>
              <a:rPr lang="en-US" sz="2000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3940" y="1124744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</a:t>
            </a:r>
            <a:r>
              <a:rPr lang="en-US" sz="3200" dirty="0" smtClean="0"/>
              <a:t>=32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 rot="19972504">
            <a:off x="606497" y="2199314"/>
            <a:ext cx="6928209" cy="13234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STUDENTING</a:t>
            </a:r>
            <a:endParaRPr lang="en-CA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19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NOTES (n=30)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9144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6876256" y="1906228"/>
            <a:ext cx="1961357" cy="5760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don’t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 n=3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824809" y="3590057"/>
            <a:ext cx="1872208" cy="4938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don’t use notes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        n=27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1331640" y="3573252"/>
            <a:ext cx="187220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yes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n=3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4355976" y="1906228"/>
            <a:ext cx="1872208" cy="3092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don’t keep up</a:t>
            </a:r>
          </a:p>
          <a:p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     n=16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2699792" y="4437112"/>
            <a:ext cx="3960440" cy="3564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USE NOTES TO STUDY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781359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EARLY EFFORTS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933807"/>
              </p:ext>
            </p:extLst>
          </p:nvPr>
        </p:nvGraphicFramePr>
        <p:xfrm>
          <a:off x="685800" y="549275"/>
          <a:ext cx="7415213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242088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bg1"/>
                </a:solidFill>
              </a:rPr>
              <a:t>TASKS</a:t>
            </a:r>
            <a:endParaRPr lang="en-CA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2348880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accent3"/>
                </a:solidFill>
              </a:rPr>
              <a:t>teaching problem solving </a:t>
            </a:r>
            <a:endParaRPr lang="en-CA"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7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EARLY EFFORTS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549275"/>
          <a:ext cx="7415213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242088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bg1"/>
                </a:solidFill>
              </a:rPr>
              <a:t>TASKS</a:t>
            </a:r>
            <a:endParaRPr lang="en-CA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620688"/>
            <a:ext cx="3312368" cy="479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i="1" dirty="0" smtClean="0">
                <a:solidFill>
                  <a:schemeClr val="accent1"/>
                </a:solidFill>
              </a:rPr>
              <a:t>some were able to do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i="1" dirty="0" smtClean="0">
                <a:solidFill>
                  <a:schemeClr val="accent1"/>
                </a:solidFill>
              </a:rPr>
              <a:t>they needed a lot of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i="1" dirty="0" smtClean="0">
                <a:solidFill>
                  <a:schemeClr val="accent1"/>
                </a:solidFill>
              </a:rPr>
              <a:t>they loved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i="1" dirty="0" smtClean="0">
                <a:solidFill>
                  <a:schemeClr val="accent1"/>
                </a:solidFill>
              </a:rPr>
              <a:t>they don’t know how to work together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i="1" dirty="0" smtClean="0">
                <a:solidFill>
                  <a:schemeClr val="accent1"/>
                </a:solidFill>
              </a:rPr>
              <a:t>they got it quickly and didn't want to do any 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i="1" dirty="0" smtClean="0">
                <a:solidFill>
                  <a:schemeClr val="accent1"/>
                </a:solidFill>
              </a:rPr>
              <a:t>they gave up early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i="1" dirty="0">
              <a:solidFill>
                <a:schemeClr val="accent1"/>
              </a:solidFill>
            </a:endParaRPr>
          </a:p>
          <a:p>
            <a:pPr algn="ctr"/>
            <a:r>
              <a:rPr lang="en-CA" b="1" dirty="0" smtClean="0">
                <a:solidFill>
                  <a:schemeClr val="accent1"/>
                </a:solidFill>
              </a:rPr>
              <a:t>FILTERED THROUGH STUDENTS</a:t>
            </a:r>
          </a:p>
          <a:p>
            <a:endParaRPr lang="en-CA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419872" y="2348880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accent3"/>
                </a:solidFill>
              </a:rPr>
              <a:t>assessing problem solving </a:t>
            </a:r>
            <a:endParaRPr lang="en-CA"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FU_Template_Beta_0.2">
  <a:themeElements>
    <a:clrScheme name="SFU_Template_Beta_0.2 13">
      <a:dk1>
        <a:srgbClr val="000000"/>
      </a:dk1>
      <a:lt1>
        <a:srgbClr val="FFFFFF"/>
      </a:lt1>
      <a:dk2>
        <a:srgbClr val="FFFFFF"/>
      </a:dk2>
      <a:lt2>
        <a:srgbClr val="464847"/>
      </a:lt2>
      <a:accent1>
        <a:srgbClr val="9E0927"/>
      </a:accent1>
      <a:accent2>
        <a:srgbClr val="003874"/>
      </a:accent2>
      <a:accent3>
        <a:srgbClr val="FFFFFF"/>
      </a:accent3>
      <a:accent4>
        <a:srgbClr val="000000"/>
      </a:accent4>
      <a:accent5>
        <a:srgbClr val="CCAAAC"/>
      </a:accent5>
      <a:accent6>
        <a:srgbClr val="003268"/>
      </a:accent6>
      <a:hlink>
        <a:srgbClr val="006AA8"/>
      </a:hlink>
      <a:folHlink>
        <a:srgbClr val="BA2B48"/>
      </a:folHlink>
    </a:clrScheme>
    <a:fontScheme name="SFU_Template_Beta_0.2">
      <a:majorFont>
        <a:latin typeface="DINPro-Medium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FU_Template_Beta_0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3">
        <a:dk1>
          <a:srgbClr val="000000"/>
        </a:dk1>
        <a:lt1>
          <a:srgbClr val="FFFFFF"/>
        </a:lt1>
        <a:dk2>
          <a:srgbClr val="FFFFFF"/>
        </a:dk2>
        <a:lt2>
          <a:srgbClr val="464847"/>
        </a:lt2>
        <a:accent1>
          <a:srgbClr val="9E0927"/>
        </a:accent1>
        <a:accent2>
          <a:srgbClr val="003874"/>
        </a:accent2>
        <a:accent3>
          <a:srgbClr val="FFFFFF"/>
        </a:accent3>
        <a:accent4>
          <a:srgbClr val="000000"/>
        </a:accent4>
        <a:accent5>
          <a:srgbClr val="CCAAAC"/>
        </a:accent5>
        <a:accent6>
          <a:srgbClr val="003268"/>
        </a:accent6>
        <a:hlink>
          <a:srgbClr val="006AA8"/>
        </a:hlink>
        <a:folHlink>
          <a:srgbClr val="BA2B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FU_PPtemplate2012V1 [Read-Only] [Compatibility Mode]" id="{0E5A6A2C-CE6C-408C-AAC9-04AB99DDFC5B}" vid="{F05C22DA-0CF9-438D-9381-A2B1812DC4F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SFU I</Template>
  <TotalTime>6214</TotalTime>
  <Words>871</Words>
  <Application>Microsoft Office PowerPoint</Application>
  <PresentationFormat>On-screen Show (4:3)</PresentationFormat>
  <Paragraphs>311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DINPro-Medium</vt:lpstr>
      <vt:lpstr>Helvetica</vt:lpstr>
      <vt:lpstr>MS PGothic</vt:lpstr>
      <vt:lpstr>MS PGothic</vt:lpstr>
      <vt:lpstr>Times</vt:lpstr>
      <vt:lpstr>Times New Roman</vt:lpstr>
      <vt:lpstr>Wingdings</vt:lpstr>
      <vt:lpstr>SFU_Template_Beta_0.2</vt:lpstr>
      <vt:lpstr>building thinking classrooms</vt:lpstr>
      <vt:lpstr>CULMINATION … SO FAR</vt:lpstr>
      <vt:lpstr>MS. AHN’S CLASS (2003)</vt:lpstr>
      <vt:lpstr>MS. AHN’S CLASS (2003)</vt:lpstr>
      <vt:lpstr>CONTEXT OF RESEARCH</vt:lpstr>
      <vt:lpstr>NOW YOU TRY ONE</vt:lpstr>
      <vt:lpstr>TAKING NOTES (n=30)</vt:lpstr>
      <vt:lpstr>EARLY EFFORTS</vt:lpstr>
      <vt:lpstr>EARLY EFFORTS</vt:lpstr>
      <vt:lpstr>REALIZATION</vt:lpstr>
      <vt:lpstr>REALIZATION</vt:lpstr>
      <vt:lpstr>REALIZATION</vt:lpstr>
      <vt:lpstr>CASTING ABOUT (n = 300+)</vt:lpstr>
      <vt:lpstr>THINGS I (WE) TRIED</vt:lpstr>
      <vt:lpstr>FINDINGS</vt:lpstr>
      <vt:lpstr>PowerPoint Presentation</vt:lpstr>
      <vt:lpstr>PowerPoint Presentation</vt:lpstr>
      <vt:lpstr>PowerPoint Presentation</vt:lpstr>
      <vt:lpstr>PowerPoint Presentation</vt:lpstr>
      <vt:lpstr>FINDINGS – BIGGEST IMPACT</vt:lpstr>
      <vt:lpstr>FINDINGS – BIGGEST IMPACT</vt:lpstr>
      <vt:lpstr>VERTICAL NON-PERMANENT SURFACES (VNPS)</vt:lpstr>
      <vt:lpstr>EFFECT ON STUDENTS</vt:lpstr>
      <vt:lpstr>EFFECT ON STUDENTS</vt:lpstr>
      <vt:lpstr>EFFECT ON STUDENTS</vt:lpstr>
      <vt:lpstr>VISIBLY RANDOM GROUPS (VRG)</vt:lpstr>
      <vt:lpstr>EFFECT ON STUDENTS</vt:lpstr>
      <vt:lpstr>TOGETHER</vt:lpstr>
      <vt:lpstr>EFFECT ON STUDENTS</vt:lpstr>
      <vt:lpstr>WHAT NEXT?</vt:lpstr>
      <vt:lpstr>WHAT NEXT?</vt:lpstr>
      <vt:lpstr>PowerPoint Presentation</vt:lpstr>
    </vt:vector>
  </TitlesOfParts>
  <Company>Simon Fraser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Jennifer Conroy</dc:creator>
  <cp:lastModifiedBy>Peter Liljedahl</cp:lastModifiedBy>
  <cp:revision>363</cp:revision>
  <dcterms:created xsi:type="dcterms:W3CDTF">2007-05-10T23:03:35Z</dcterms:created>
  <dcterms:modified xsi:type="dcterms:W3CDTF">2016-01-16T23:47:07Z</dcterms:modified>
</cp:coreProperties>
</file>