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1" r:id="rId2"/>
    <p:sldId id="302" r:id="rId3"/>
    <p:sldId id="305" r:id="rId4"/>
    <p:sldId id="307" r:id="rId5"/>
    <p:sldId id="306" r:id="rId6"/>
    <p:sldId id="308" r:id="rId7"/>
    <p:sldId id="309" r:id="rId8"/>
    <p:sldId id="310" r:id="rId9"/>
    <p:sldId id="311" r:id="rId10"/>
    <p:sldId id="315" r:id="rId11"/>
    <p:sldId id="312" r:id="rId12"/>
    <p:sldId id="313" r:id="rId13"/>
    <p:sldId id="314" r:id="rId14"/>
    <p:sldId id="316" r:id="rId15"/>
    <p:sldId id="317" r:id="rId16"/>
    <p:sldId id="318" r:id="rId17"/>
    <p:sldId id="319" r:id="rId18"/>
    <p:sldId id="320" r:id="rId19"/>
    <p:sldId id="331" r:id="rId20"/>
    <p:sldId id="321" r:id="rId21"/>
    <p:sldId id="322" r:id="rId22"/>
    <p:sldId id="324" r:id="rId23"/>
    <p:sldId id="323" r:id="rId24"/>
    <p:sldId id="325" r:id="rId25"/>
    <p:sldId id="326" r:id="rId26"/>
    <p:sldId id="327" r:id="rId27"/>
    <p:sldId id="335" r:id="rId28"/>
    <p:sldId id="328" r:id="rId29"/>
    <p:sldId id="336" r:id="rId30"/>
    <p:sldId id="329" r:id="rId31"/>
    <p:sldId id="334" r:id="rId32"/>
    <p:sldId id="30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16" autoAdjust="0"/>
  </p:normalViewPr>
  <p:slideViewPr>
    <p:cSldViewPr>
      <p:cViewPr varScale="1">
        <p:scale>
          <a:sx n="61" d="100"/>
          <a:sy n="61" d="100"/>
        </p:scale>
        <p:origin x="16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3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9BAA7-04CE-4778-ADC9-D910DF613558}" type="doc">
      <dgm:prSet loTypeId="urn:microsoft.com/office/officeart/2008/layout/AlternatingHexagons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F1B9E91-ABFA-496A-9A56-60192CD99DAD}">
      <dgm:prSet phldrT="[Text]" custT="1"/>
      <dgm:spPr/>
      <dgm:t>
        <a:bodyPr/>
        <a:lstStyle/>
        <a:p>
          <a:endParaRPr lang="en-US" sz="1600" b="1" dirty="0"/>
        </a:p>
      </dgm:t>
    </dgm:pt>
    <dgm:pt modelId="{7B197AE8-F774-485B-B235-F42E219A67FB}" type="parTrans" cxnId="{606AF03B-4B56-4A49-AC09-8FCF55420561}">
      <dgm:prSet/>
      <dgm:spPr/>
      <dgm:t>
        <a:bodyPr/>
        <a:lstStyle/>
        <a:p>
          <a:endParaRPr lang="en-US"/>
        </a:p>
      </dgm:t>
    </dgm:pt>
    <dgm:pt modelId="{48AE8851-A119-4992-8542-319160B2C349}" type="sibTrans" cxnId="{606AF03B-4B56-4A49-AC09-8FCF55420561}">
      <dgm:prSet custT="1"/>
      <dgm:spPr/>
      <dgm:t>
        <a:bodyPr/>
        <a:lstStyle/>
        <a:p>
          <a:endParaRPr lang="en-US" sz="2400" b="1" dirty="0"/>
        </a:p>
      </dgm:t>
    </dgm:pt>
    <dgm:pt modelId="{0993E44D-FD66-4915-BDA1-94193B20B16E}">
      <dgm:prSet phldrT="[Text]"/>
      <dgm:spPr/>
      <dgm:t>
        <a:bodyPr/>
        <a:lstStyle/>
        <a:p>
          <a:endParaRPr lang="en-US" dirty="0"/>
        </a:p>
      </dgm:t>
    </dgm:pt>
    <dgm:pt modelId="{66669425-9E2B-4E80-801B-1B7134CDABB3}" type="parTrans" cxnId="{AA3F8E59-9F07-4C85-85E1-62266A51AF18}">
      <dgm:prSet/>
      <dgm:spPr/>
      <dgm:t>
        <a:bodyPr/>
        <a:lstStyle/>
        <a:p>
          <a:endParaRPr lang="en-US"/>
        </a:p>
      </dgm:t>
    </dgm:pt>
    <dgm:pt modelId="{6C9BD6F1-F231-4548-9911-F0DF8A227DD6}" type="sibTrans" cxnId="{AA3F8E59-9F07-4C85-85E1-62266A51AF18}">
      <dgm:prSet/>
      <dgm:spPr/>
      <dgm:t>
        <a:bodyPr/>
        <a:lstStyle/>
        <a:p>
          <a:endParaRPr lang="en-US"/>
        </a:p>
      </dgm:t>
    </dgm:pt>
    <dgm:pt modelId="{A7295DFE-8C1D-43D4-AD01-18B0351CF585}">
      <dgm:prSet phldrT="[Text]" custT="1"/>
      <dgm:spPr/>
      <dgm:t>
        <a:bodyPr/>
        <a:lstStyle/>
        <a:p>
          <a:endParaRPr lang="en-US" sz="1400" b="1" dirty="0"/>
        </a:p>
      </dgm:t>
    </dgm:pt>
    <dgm:pt modelId="{3D41AEAC-59B9-4096-B3A9-7947B3C39F30}" type="parTrans" cxnId="{BAE47FCE-9989-4237-9E24-1ED52140537A}">
      <dgm:prSet/>
      <dgm:spPr/>
      <dgm:t>
        <a:bodyPr/>
        <a:lstStyle/>
        <a:p>
          <a:endParaRPr lang="en-US"/>
        </a:p>
      </dgm:t>
    </dgm:pt>
    <dgm:pt modelId="{1551B537-6801-4A18-AF15-77F956B8EE47}" type="sibTrans" cxnId="{BAE47FCE-9989-4237-9E24-1ED52140537A}">
      <dgm:prSet custT="1"/>
      <dgm:spPr/>
      <dgm:t>
        <a:bodyPr/>
        <a:lstStyle/>
        <a:p>
          <a:endParaRPr lang="en-US" sz="2000" b="1" dirty="0"/>
        </a:p>
      </dgm:t>
    </dgm:pt>
    <dgm:pt modelId="{0D16F3A4-F3EF-42B2-A6F0-C99DB0C111B1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2"/>
              </a:solidFill>
            </a:rPr>
            <a:t>GROUP WORK</a:t>
          </a:r>
          <a:endParaRPr lang="en-US" sz="2400" b="1" dirty="0">
            <a:solidFill>
              <a:schemeClr val="tx2"/>
            </a:solidFill>
          </a:endParaRPr>
        </a:p>
      </dgm:t>
    </dgm:pt>
    <dgm:pt modelId="{64A111E4-919B-4AF2-BEDD-1A061385BB88}" type="parTrans" cxnId="{E0206646-707B-4CB0-A206-5731EF8BA670}">
      <dgm:prSet/>
      <dgm:spPr/>
      <dgm:t>
        <a:bodyPr/>
        <a:lstStyle/>
        <a:p>
          <a:endParaRPr lang="en-US"/>
        </a:p>
      </dgm:t>
    </dgm:pt>
    <dgm:pt modelId="{41EA69B5-F1E2-49F3-AAD9-822BFB8EE052}" type="sibTrans" cxnId="{E0206646-707B-4CB0-A206-5731EF8BA670}">
      <dgm:prSet/>
      <dgm:spPr/>
      <dgm:t>
        <a:bodyPr/>
        <a:lstStyle/>
        <a:p>
          <a:endParaRPr lang="en-US"/>
        </a:p>
      </dgm:t>
    </dgm:pt>
    <dgm:pt modelId="{65564064-D59A-41FC-9646-CD3AC30C2E0C}">
      <dgm:prSet phldrT="[Text]" custT="1"/>
      <dgm:spPr/>
      <dgm:t>
        <a:bodyPr/>
        <a:lstStyle/>
        <a:p>
          <a:endParaRPr lang="en-US" sz="1600" b="1" dirty="0"/>
        </a:p>
      </dgm:t>
    </dgm:pt>
    <dgm:pt modelId="{5C120DA3-38A2-4F71-8D42-00A9A0089B32}" type="parTrans" cxnId="{78173044-7A47-4D1F-BDDE-0989FE63E8B7}">
      <dgm:prSet/>
      <dgm:spPr/>
      <dgm:t>
        <a:bodyPr/>
        <a:lstStyle/>
        <a:p>
          <a:endParaRPr lang="en-US"/>
        </a:p>
      </dgm:t>
    </dgm:pt>
    <dgm:pt modelId="{726CB39A-5A96-488E-AA51-082F6593CECF}" type="sibTrans" cxnId="{78173044-7A47-4D1F-BDDE-0989FE63E8B7}">
      <dgm:prSet custT="1"/>
      <dgm:spPr/>
      <dgm:t>
        <a:bodyPr/>
        <a:lstStyle/>
        <a:p>
          <a:endParaRPr lang="en-US" sz="1800" b="1" dirty="0"/>
        </a:p>
      </dgm:t>
    </dgm:pt>
    <dgm:pt modelId="{F3362DA1-B59F-4E3F-8835-AF95388C6B26}" type="pres">
      <dgm:prSet presAssocID="{64D9BAA7-04CE-4778-ADC9-D910DF6135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EEEB1C-F9D7-45E6-B9A3-69458816FD2D}" type="pres">
      <dgm:prSet presAssocID="{CF1B9E91-ABFA-496A-9A56-60192CD99DAD}" presName="composite" presStyleCnt="0"/>
      <dgm:spPr/>
    </dgm:pt>
    <dgm:pt modelId="{AC4F3A24-F304-4FA4-97F3-9979BCC4EDE8}" type="pres">
      <dgm:prSet presAssocID="{CF1B9E91-ABFA-496A-9A56-60192CD99DAD}" presName="Parent1" presStyleLbl="node1" presStyleIdx="0" presStyleCnt="6" custLinFactNeighborX="-27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E8A15-D97F-4A1F-B838-BA806381F074}" type="pres">
      <dgm:prSet presAssocID="{CF1B9E91-ABFA-496A-9A56-60192CD99D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7303C-F0BE-4EFF-871D-620A3A394395}" type="pres">
      <dgm:prSet presAssocID="{CF1B9E91-ABFA-496A-9A56-60192CD99DAD}" presName="BalanceSpacing" presStyleCnt="0"/>
      <dgm:spPr/>
    </dgm:pt>
    <dgm:pt modelId="{1EA1CCB5-D564-4FB6-97C7-F8FC91922285}" type="pres">
      <dgm:prSet presAssocID="{CF1B9E91-ABFA-496A-9A56-60192CD99DAD}" presName="BalanceSpacing1" presStyleCnt="0"/>
      <dgm:spPr/>
    </dgm:pt>
    <dgm:pt modelId="{52311865-2CED-4F65-944C-6D19F364037B}" type="pres">
      <dgm:prSet presAssocID="{48AE8851-A119-4992-8542-319160B2C349}" presName="Accent1Text" presStyleLbl="node1" presStyleIdx="1" presStyleCnt="6" custLinFactX="-33638" custLinFactNeighborX="-100000" custLinFactNeighborY="42054"/>
      <dgm:spPr/>
      <dgm:t>
        <a:bodyPr/>
        <a:lstStyle/>
        <a:p>
          <a:endParaRPr lang="en-US"/>
        </a:p>
      </dgm:t>
    </dgm:pt>
    <dgm:pt modelId="{81BB017B-CE06-47FD-B79D-2BB96A77C572}" type="pres">
      <dgm:prSet presAssocID="{48AE8851-A119-4992-8542-319160B2C349}" presName="spaceBetweenRectangles" presStyleCnt="0"/>
      <dgm:spPr/>
    </dgm:pt>
    <dgm:pt modelId="{44126634-71F8-4909-B282-A8F68C72CD28}" type="pres">
      <dgm:prSet presAssocID="{A7295DFE-8C1D-43D4-AD01-18B0351CF585}" presName="composite" presStyleCnt="0"/>
      <dgm:spPr/>
    </dgm:pt>
    <dgm:pt modelId="{EF113CDF-6B7D-4C76-BCA6-160796BB2E79}" type="pres">
      <dgm:prSet presAssocID="{A7295DFE-8C1D-43D4-AD01-18B0351CF58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F0C76-595B-4621-A417-B70C2C68EC0A}" type="pres">
      <dgm:prSet presAssocID="{A7295DFE-8C1D-43D4-AD01-18B0351CF585}" presName="Childtext1" presStyleLbl="revTx" presStyleIdx="1" presStyleCnt="3" custLinFactNeighborX="-56401" custLinFactNeighborY="-73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607E7-43EB-4EEA-BBA9-945A0C9AF3D2}" type="pres">
      <dgm:prSet presAssocID="{A7295DFE-8C1D-43D4-AD01-18B0351CF585}" presName="BalanceSpacing" presStyleCnt="0"/>
      <dgm:spPr/>
    </dgm:pt>
    <dgm:pt modelId="{90CAE8AE-A3FC-4FB8-9D20-443983575CB6}" type="pres">
      <dgm:prSet presAssocID="{A7295DFE-8C1D-43D4-AD01-18B0351CF585}" presName="BalanceSpacing1" presStyleCnt="0"/>
      <dgm:spPr/>
    </dgm:pt>
    <dgm:pt modelId="{BCF0FA58-5A35-4FD1-ACD5-B0605F5F5816}" type="pres">
      <dgm:prSet presAssocID="{1551B537-6801-4A18-AF15-77F956B8EE47}" presName="Accent1Text" presStyleLbl="node1" presStyleIdx="3" presStyleCnt="6"/>
      <dgm:spPr/>
      <dgm:t>
        <a:bodyPr/>
        <a:lstStyle/>
        <a:p>
          <a:endParaRPr lang="en-US"/>
        </a:p>
      </dgm:t>
    </dgm:pt>
    <dgm:pt modelId="{CD4D0E96-71E1-4DBB-828D-4D5822F210EF}" type="pres">
      <dgm:prSet presAssocID="{1551B537-6801-4A18-AF15-77F956B8EE47}" presName="spaceBetweenRectangles" presStyleCnt="0"/>
      <dgm:spPr/>
    </dgm:pt>
    <dgm:pt modelId="{B91C90EB-2496-44CF-9883-1FB41A17FDE5}" type="pres">
      <dgm:prSet presAssocID="{65564064-D59A-41FC-9646-CD3AC30C2E0C}" presName="composite" presStyleCnt="0"/>
      <dgm:spPr/>
    </dgm:pt>
    <dgm:pt modelId="{BFB72A4F-38C9-4022-A27A-094618B6DEC0}" type="pres">
      <dgm:prSet presAssocID="{65564064-D59A-41FC-9646-CD3AC30C2E0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63703-EECA-47AA-8F6E-B98C5EDD1FA5}" type="pres">
      <dgm:prSet presAssocID="{65564064-D59A-41FC-9646-CD3AC30C2E0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DEACC-2AC2-4228-BC5E-88D51319F0B8}" type="pres">
      <dgm:prSet presAssocID="{65564064-D59A-41FC-9646-CD3AC30C2E0C}" presName="BalanceSpacing" presStyleCnt="0"/>
      <dgm:spPr/>
    </dgm:pt>
    <dgm:pt modelId="{CEE48365-6DCE-4157-90D0-E6634EA4D8B5}" type="pres">
      <dgm:prSet presAssocID="{65564064-D59A-41FC-9646-CD3AC30C2E0C}" presName="BalanceSpacing1" presStyleCnt="0"/>
      <dgm:spPr/>
    </dgm:pt>
    <dgm:pt modelId="{30F617D5-D362-45C9-9ED9-2D811294314D}" type="pres">
      <dgm:prSet presAssocID="{726CB39A-5A96-488E-AA51-082F6593CECF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9D18998-DF38-4703-A6F1-CB877A038673}" type="presOf" srcId="{48AE8851-A119-4992-8542-319160B2C349}" destId="{52311865-2CED-4F65-944C-6D19F364037B}" srcOrd="0" destOrd="0" presId="urn:microsoft.com/office/officeart/2008/layout/AlternatingHexagons"/>
    <dgm:cxn modelId="{C8B2187B-7577-4D6B-BC24-83BDF21B8753}" type="presOf" srcId="{0D16F3A4-F3EF-42B2-A6F0-C99DB0C111B1}" destId="{7EBF0C76-595B-4621-A417-B70C2C68EC0A}" srcOrd="0" destOrd="0" presId="urn:microsoft.com/office/officeart/2008/layout/AlternatingHexagons"/>
    <dgm:cxn modelId="{78173044-7A47-4D1F-BDDE-0989FE63E8B7}" srcId="{64D9BAA7-04CE-4778-ADC9-D910DF613558}" destId="{65564064-D59A-41FC-9646-CD3AC30C2E0C}" srcOrd="2" destOrd="0" parTransId="{5C120DA3-38A2-4F71-8D42-00A9A0089B32}" sibTransId="{726CB39A-5A96-488E-AA51-082F6593CECF}"/>
    <dgm:cxn modelId="{9497492D-4459-4CC7-BE26-C0040B82E012}" type="presOf" srcId="{65564064-D59A-41FC-9646-CD3AC30C2E0C}" destId="{BFB72A4F-38C9-4022-A27A-094618B6DEC0}" srcOrd="0" destOrd="0" presId="urn:microsoft.com/office/officeart/2008/layout/AlternatingHexagons"/>
    <dgm:cxn modelId="{E0206646-707B-4CB0-A206-5731EF8BA670}" srcId="{A7295DFE-8C1D-43D4-AD01-18B0351CF585}" destId="{0D16F3A4-F3EF-42B2-A6F0-C99DB0C111B1}" srcOrd="0" destOrd="0" parTransId="{64A111E4-919B-4AF2-BEDD-1A061385BB88}" sibTransId="{41EA69B5-F1E2-49F3-AAD9-822BFB8EE052}"/>
    <dgm:cxn modelId="{606AF03B-4B56-4A49-AC09-8FCF55420561}" srcId="{64D9BAA7-04CE-4778-ADC9-D910DF613558}" destId="{CF1B9E91-ABFA-496A-9A56-60192CD99DAD}" srcOrd="0" destOrd="0" parTransId="{7B197AE8-F774-485B-B235-F42E219A67FB}" sibTransId="{48AE8851-A119-4992-8542-319160B2C349}"/>
    <dgm:cxn modelId="{FFED01F6-EB0A-4654-9E6C-399C43C83804}" type="presOf" srcId="{726CB39A-5A96-488E-AA51-082F6593CECF}" destId="{30F617D5-D362-45C9-9ED9-2D811294314D}" srcOrd="0" destOrd="0" presId="urn:microsoft.com/office/officeart/2008/layout/AlternatingHexagons"/>
    <dgm:cxn modelId="{BAE47FCE-9989-4237-9E24-1ED52140537A}" srcId="{64D9BAA7-04CE-4778-ADC9-D910DF613558}" destId="{A7295DFE-8C1D-43D4-AD01-18B0351CF585}" srcOrd="1" destOrd="0" parTransId="{3D41AEAC-59B9-4096-B3A9-7947B3C39F30}" sibTransId="{1551B537-6801-4A18-AF15-77F956B8EE47}"/>
    <dgm:cxn modelId="{99792F03-8B55-41E0-8994-32450E89555C}" type="presOf" srcId="{1551B537-6801-4A18-AF15-77F956B8EE47}" destId="{BCF0FA58-5A35-4FD1-ACD5-B0605F5F5816}" srcOrd="0" destOrd="0" presId="urn:microsoft.com/office/officeart/2008/layout/AlternatingHexagons"/>
    <dgm:cxn modelId="{AA3F8E59-9F07-4C85-85E1-62266A51AF18}" srcId="{CF1B9E91-ABFA-496A-9A56-60192CD99DAD}" destId="{0993E44D-FD66-4915-BDA1-94193B20B16E}" srcOrd="0" destOrd="0" parTransId="{66669425-9E2B-4E80-801B-1B7134CDABB3}" sibTransId="{6C9BD6F1-F231-4548-9911-F0DF8A227DD6}"/>
    <dgm:cxn modelId="{2B7880EF-073D-4A43-B2C6-FFEA9511A91B}" type="presOf" srcId="{0993E44D-FD66-4915-BDA1-94193B20B16E}" destId="{45DE8A15-D97F-4A1F-B838-BA806381F074}" srcOrd="0" destOrd="0" presId="urn:microsoft.com/office/officeart/2008/layout/AlternatingHexagons"/>
    <dgm:cxn modelId="{C2018150-2BDF-4433-BCF6-58780259CEC7}" type="presOf" srcId="{64D9BAA7-04CE-4778-ADC9-D910DF613558}" destId="{F3362DA1-B59F-4E3F-8835-AF95388C6B26}" srcOrd="0" destOrd="0" presId="urn:microsoft.com/office/officeart/2008/layout/AlternatingHexagons"/>
    <dgm:cxn modelId="{D800E1C4-6361-4241-821C-081E93356CA5}" type="presOf" srcId="{A7295DFE-8C1D-43D4-AD01-18B0351CF585}" destId="{EF113CDF-6B7D-4C76-BCA6-160796BB2E79}" srcOrd="0" destOrd="0" presId="urn:microsoft.com/office/officeart/2008/layout/AlternatingHexagons"/>
    <dgm:cxn modelId="{8CB497B7-DF7C-4078-936E-62BEA5A60BCF}" type="presOf" srcId="{CF1B9E91-ABFA-496A-9A56-60192CD99DAD}" destId="{AC4F3A24-F304-4FA4-97F3-9979BCC4EDE8}" srcOrd="0" destOrd="0" presId="urn:microsoft.com/office/officeart/2008/layout/AlternatingHexagons"/>
    <dgm:cxn modelId="{92EA977E-F7D9-4D14-A9E7-A1C42CB05423}" type="presParOf" srcId="{F3362DA1-B59F-4E3F-8835-AF95388C6B26}" destId="{3DEEEB1C-F9D7-45E6-B9A3-69458816FD2D}" srcOrd="0" destOrd="0" presId="urn:microsoft.com/office/officeart/2008/layout/AlternatingHexagons"/>
    <dgm:cxn modelId="{8433F235-DB00-4487-9F74-BA8EBB3E7479}" type="presParOf" srcId="{3DEEEB1C-F9D7-45E6-B9A3-69458816FD2D}" destId="{AC4F3A24-F304-4FA4-97F3-9979BCC4EDE8}" srcOrd="0" destOrd="0" presId="urn:microsoft.com/office/officeart/2008/layout/AlternatingHexagons"/>
    <dgm:cxn modelId="{A71B6E16-98D9-422A-9901-9DCC2F20CF54}" type="presParOf" srcId="{3DEEEB1C-F9D7-45E6-B9A3-69458816FD2D}" destId="{45DE8A15-D97F-4A1F-B838-BA806381F074}" srcOrd="1" destOrd="0" presId="urn:microsoft.com/office/officeart/2008/layout/AlternatingHexagons"/>
    <dgm:cxn modelId="{DB965DC8-804A-4917-8BC0-0C05B77C4C69}" type="presParOf" srcId="{3DEEEB1C-F9D7-45E6-B9A3-69458816FD2D}" destId="{9A37303C-F0BE-4EFF-871D-620A3A394395}" srcOrd="2" destOrd="0" presId="urn:microsoft.com/office/officeart/2008/layout/AlternatingHexagons"/>
    <dgm:cxn modelId="{CC2C3FBF-A69A-48A9-9474-AAE8255332A5}" type="presParOf" srcId="{3DEEEB1C-F9D7-45E6-B9A3-69458816FD2D}" destId="{1EA1CCB5-D564-4FB6-97C7-F8FC91922285}" srcOrd="3" destOrd="0" presId="urn:microsoft.com/office/officeart/2008/layout/AlternatingHexagons"/>
    <dgm:cxn modelId="{5504EF68-9DCE-47C9-87AF-DDD1516351B7}" type="presParOf" srcId="{3DEEEB1C-F9D7-45E6-B9A3-69458816FD2D}" destId="{52311865-2CED-4F65-944C-6D19F364037B}" srcOrd="4" destOrd="0" presId="urn:microsoft.com/office/officeart/2008/layout/AlternatingHexagons"/>
    <dgm:cxn modelId="{87556495-7D9D-4E37-96A4-686AB2084164}" type="presParOf" srcId="{F3362DA1-B59F-4E3F-8835-AF95388C6B26}" destId="{81BB017B-CE06-47FD-B79D-2BB96A77C572}" srcOrd="1" destOrd="0" presId="urn:microsoft.com/office/officeart/2008/layout/AlternatingHexagons"/>
    <dgm:cxn modelId="{5918E511-EF6E-42A9-A326-E9958F14217A}" type="presParOf" srcId="{F3362DA1-B59F-4E3F-8835-AF95388C6B26}" destId="{44126634-71F8-4909-B282-A8F68C72CD28}" srcOrd="2" destOrd="0" presId="urn:microsoft.com/office/officeart/2008/layout/AlternatingHexagons"/>
    <dgm:cxn modelId="{5277F918-091A-4FB6-ABEC-A5D0A63ED4D0}" type="presParOf" srcId="{44126634-71F8-4909-B282-A8F68C72CD28}" destId="{EF113CDF-6B7D-4C76-BCA6-160796BB2E79}" srcOrd="0" destOrd="0" presId="urn:microsoft.com/office/officeart/2008/layout/AlternatingHexagons"/>
    <dgm:cxn modelId="{CAF1920D-C23F-472D-9957-D6D9FFD4DE9A}" type="presParOf" srcId="{44126634-71F8-4909-B282-A8F68C72CD28}" destId="{7EBF0C76-595B-4621-A417-B70C2C68EC0A}" srcOrd="1" destOrd="0" presId="urn:microsoft.com/office/officeart/2008/layout/AlternatingHexagons"/>
    <dgm:cxn modelId="{87A4BE2F-7D84-4A71-8348-E5C9D7C4F003}" type="presParOf" srcId="{44126634-71F8-4909-B282-A8F68C72CD28}" destId="{518607E7-43EB-4EEA-BBA9-945A0C9AF3D2}" srcOrd="2" destOrd="0" presId="urn:microsoft.com/office/officeart/2008/layout/AlternatingHexagons"/>
    <dgm:cxn modelId="{8DB44A97-0A0B-48E2-99CF-0BC429BE8045}" type="presParOf" srcId="{44126634-71F8-4909-B282-A8F68C72CD28}" destId="{90CAE8AE-A3FC-4FB8-9D20-443983575CB6}" srcOrd="3" destOrd="0" presId="urn:microsoft.com/office/officeart/2008/layout/AlternatingHexagons"/>
    <dgm:cxn modelId="{3E1F0ABB-CE79-4554-BF43-E6BEA9BF2E5B}" type="presParOf" srcId="{44126634-71F8-4909-B282-A8F68C72CD28}" destId="{BCF0FA58-5A35-4FD1-ACD5-B0605F5F5816}" srcOrd="4" destOrd="0" presId="urn:microsoft.com/office/officeart/2008/layout/AlternatingHexagons"/>
    <dgm:cxn modelId="{6F71DA3D-842D-428F-B18B-97C86CDF090E}" type="presParOf" srcId="{F3362DA1-B59F-4E3F-8835-AF95388C6B26}" destId="{CD4D0E96-71E1-4DBB-828D-4D5822F210EF}" srcOrd="3" destOrd="0" presId="urn:microsoft.com/office/officeart/2008/layout/AlternatingHexagons"/>
    <dgm:cxn modelId="{995A1273-39C2-493E-8A9D-16F0C42DA0F1}" type="presParOf" srcId="{F3362DA1-B59F-4E3F-8835-AF95388C6B26}" destId="{B91C90EB-2496-44CF-9883-1FB41A17FDE5}" srcOrd="4" destOrd="0" presId="urn:microsoft.com/office/officeart/2008/layout/AlternatingHexagons"/>
    <dgm:cxn modelId="{F5961119-9FEE-481B-87C7-3F7F9F2AEEA4}" type="presParOf" srcId="{B91C90EB-2496-44CF-9883-1FB41A17FDE5}" destId="{BFB72A4F-38C9-4022-A27A-094618B6DEC0}" srcOrd="0" destOrd="0" presId="urn:microsoft.com/office/officeart/2008/layout/AlternatingHexagons"/>
    <dgm:cxn modelId="{B0EDC1D4-CB71-4EA2-935B-B40646182AE0}" type="presParOf" srcId="{B91C90EB-2496-44CF-9883-1FB41A17FDE5}" destId="{D5163703-EECA-47AA-8F6E-B98C5EDD1FA5}" srcOrd="1" destOrd="0" presId="urn:microsoft.com/office/officeart/2008/layout/AlternatingHexagons"/>
    <dgm:cxn modelId="{3ACB3578-BA35-4E52-ABC0-03EF4DC0031E}" type="presParOf" srcId="{B91C90EB-2496-44CF-9883-1FB41A17FDE5}" destId="{AD7DEACC-2AC2-4228-BC5E-88D51319F0B8}" srcOrd="2" destOrd="0" presId="urn:microsoft.com/office/officeart/2008/layout/AlternatingHexagons"/>
    <dgm:cxn modelId="{45B5A1B1-1CCA-4E8F-9301-F9698F5E45E1}" type="presParOf" srcId="{B91C90EB-2496-44CF-9883-1FB41A17FDE5}" destId="{CEE48365-6DCE-4157-90D0-E6634EA4D8B5}" srcOrd="3" destOrd="0" presId="urn:microsoft.com/office/officeart/2008/layout/AlternatingHexagons"/>
    <dgm:cxn modelId="{D8681542-A0D9-49BA-85BC-6923D7EC2865}" type="presParOf" srcId="{B91C90EB-2496-44CF-9883-1FB41A17FDE5}" destId="{30F617D5-D362-45C9-9ED9-2D811294314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31DAD-7070-42D3-BF42-B0B56C1DE1C7}" type="doc">
      <dgm:prSet loTypeId="urn:microsoft.com/office/officeart/2005/8/layout/hierarchy2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28A8DA8-5DA3-4577-A04D-705BE280675B}">
      <dgm:prSet phldrT="[Text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strategic groupings</a:t>
          </a:r>
          <a:endParaRPr lang="en-US" b="1" dirty="0"/>
        </a:p>
      </dgm:t>
    </dgm:pt>
    <dgm:pt modelId="{71077213-6E54-4BCB-8F35-EAADFECD64BA}" type="parTrans" cxnId="{4F2ADD16-C78E-483B-8211-1A21792182F6}">
      <dgm:prSet/>
      <dgm:spPr/>
      <dgm:t>
        <a:bodyPr/>
        <a:lstStyle/>
        <a:p>
          <a:endParaRPr lang="en-US" b="1"/>
        </a:p>
      </dgm:t>
    </dgm:pt>
    <dgm:pt modelId="{C760AF80-4F27-435D-A5EE-B965CEC3D9B3}" type="sibTrans" cxnId="{4F2ADD16-C78E-483B-8211-1A21792182F6}">
      <dgm:prSet/>
      <dgm:spPr/>
      <dgm:t>
        <a:bodyPr/>
        <a:lstStyle/>
        <a:p>
          <a:endParaRPr lang="en-US" b="1"/>
        </a:p>
      </dgm:t>
    </dgm:pt>
    <dgm:pt modelId="{A124C928-DD1A-4AE8-8713-CFCA049B964B}" type="asst">
      <dgm:prSet phldrT="[Text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educational</a:t>
          </a:r>
          <a:endParaRPr lang="en-US" b="1" dirty="0"/>
        </a:p>
      </dgm:t>
    </dgm:pt>
    <dgm:pt modelId="{373670A3-238C-4C5F-8789-3504608A1B65}" type="parTrans" cxnId="{01D548D2-D86A-436B-B389-CD59E8655DA0}">
      <dgm:prSet/>
      <dgm:spPr/>
      <dgm:t>
        <a:bodyPr/>
        <a:lstStyle/>
        <a:p>
          <a:endParaRPr lang="en-US" b="1"/>
        </a:p>
      </dgm:t>
    </dgm:pt>
    <dgm:pt modelId="{B233B2A4-303A-460A-95F1-2A9B2B680C1F}" type="sibTrans" cxnId="{01D548D2-D86A-436B-B389-CD59E8655DA0}">
      <dgm:prSet/>
      <dgm:spPr/>
      <dgm:t>
        <a:bodyPr/>
        <a:lstStyle/>
        <a:p>
          <a:endParaRPr lang="en-US" b="1"/>
        </a:p>
      </dgm:t>
    </dgm:pt>
    <dgm:pt modelId="{3825B37C-C41F-44A4-BA4A-41C426770A5C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social</a:t>
          </a:r>
          <a:endParaRPr lang="en-US" b="1" dirty="0"/>
        </a:p>
      </dgm:t>
    </dgm:pt>
    <dgm:pt modelId="{E1ADBFAE-54E2-4E07-A3FE-D7B42E229E12}" type="parTrans" cxnId="{9CA45371-5312-46E1-99F2-E19E1F9CD425}">
      <dgm:prSet/>
      <dgm:spPr/>
      <dgm:t>
        <a:bodyPr/>
        <a:lstStyle/>
        <a:p>
          <a:endParaRPr lang="en-US" b="1"/>
        </a:p>
      </dgm:t>
    </dgm:pt>
    <dgm:pt modelId="{967E9FFC-B5DA-405A-972A-81095FF45446}" type="sibTrans" cxnId="{9CA45371-5312-46E1-99F2-E19E1F9CD425}">
      <dgm:prSet/>
      <dgm:spPr/>
      <dgm:t>
        <a:bodyPr/>
        <a:lstStyle/>
        <a:p>
          <a:endParaRPr lang="en-US" b="1"/>
        </a:p>
      </dgm:t>
    </dgm:pt>
    <dgm:pt modelId="{B1D503A8-CA61-47E6-9273-41A28C95D1F9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pedagogical</a:t>
          </a:r>
          <a:endParaRPr lang="en-US" b="1" dirty="0"/>
        </a:p>
      </dgm:t>
    </dgm:pt>
    <dgm:pt modelId="{F0413DEB-CF6F-4DE1-B4CF-83B6AE8DB492}" type="parTrans" cxnId="{3EF48180-76C1-4720-809C-88164A08B134}">
      <dgm:prSet/>
      <dgm:spPr/>
      <dgm:t>
        <a:bodyPr/>
        <a:lstStyle/>
        <a:p>
          <a:endParaRPr lang="en-US" b="1"/>
        </a:p>
      </dgm:t>
    </dgm:pt>
    <dgm:pt modelId="{97F72EBB-A972-4C96-86B4-7989CC8E1416}" type="sibTrans" cxnId="{3EF48180-76C1-4720-809C-88164A08B134}">
      <dgm:prSet/>
      <dgm:spPr/>
      <dgm:t>
        <a:bodyPr/>
        <a:lstStyle/>
        <a:p>
          <a:endParaRPr lang="en-US" b="1"/>
        </a:p>
      </dgm:t>
    </dgm:pt>
    <dgm:pt modelId="{A946C9FD-F322-4DF3-9D9E-9FF07A50370E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productive</a:t>
          </a:r>
          <a:endParaRPr lang="en-US" b="1" dirty="0"/>
        </a:p>
      </dgm:t>
    </dgm:pt>
    <dgm:pt modelId="{C835F7AF-2173-4619-A9CC-CC5E08DD623E}" type="parTrans" cxnId="{84C66107-26A0-417C-A025-A9BE45AE4A70}">
      <dgm:prSet/>
      <dgm:spPr/>
      <dgm:t>
        <a:bodyPr/>
        <a:lstStyle/>
        <a:p>
          <a:endParaRPr lang="en-US" b="1"/>
        </a:p>
      </dgm:t>
    </dgm:pt>
    <dgm:pt modelId="{3DD0F548-F725-4728-AABB-363DC876EAD2}" type="sibTrans" cxnId="{84C66107-26A0-417C-A025-A9BE45AE4A70}">
      <dgm:prSet/>
      <dgm:spPr/>
      <dgm:t>
        <a:bodyPr/>
        <a:lstStyle/>
        <a:p>
          <a:endParaRPr lang="en-US" b="1"/>
        </a:p>
      </dgm:t>
    </dgm:pt>
    <dgm:pt modelId="{14966D25-E27F-4002-B97F-112D4C000103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peacefulness</a:t>
          </a:r>
          <a:endParaRPr lang="en-US" b="1" dirty="0"/>
        </a:p>
      </dgm:t>
    </dgm:pt>
    <dgm:pt modelId="{7CCC249E-69DD-4F1F-AD1A-1DA21311EEC3}" type="parTrans" cxnId="{DD2AA065-8097-46F3-9F94-D4030BE0A08E}">
      <dgm:prSet/>
      <dgm:spPr/>
      <dgm:t>
        <a:bodyPr/>
        <a:lstStyle/>
        <a:p>
          <a:endParaRPr lang="en-US" b="1"/>
        </a:p>
      </dgm:t>
    </dgm:pt>
    <dgm:pt modelId="{B9699516-5304-45B3-89D5-ADEEAF1BB6ED}" type="sibTrans" cxnId="{DD2AA065-8097-46F3-9F94-D4030BE0A08E}">
      <dgm:prSet/>
      <dgm:spPr/>
      <dgm:t>
        <a:bodyPr/>
        <a:lstStyle/>
        <a:p>
          <a:endParaRPr lang="en-US" b="1"/>
        </a:p>
      </dgm:t>
    </dgm:pt>
    <dgm:pt modelId="{B8731AE4-AE37-44E7-9365-5290AFFC8AEC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diversification</a:t>
          </a:r>
          <a:endParaRPr lang="en-US" b="1" dirty="0"/>
        </a:p>
      </dgm:t>
    </dgm:pt>
    <dgm:pt modelId="{E38E06F4-624F-47E8-8FAA-22C120DD4165}" type="parTrans" cxnId="{0A1159FD-D843-4ECE-A8C5-386F41877902}">
      <dgm:prSet/>
      <dgm:spPr/>
      <dgm:t>
        <a:bodyPr/>
        <a:lstStyle/>
        <a:p>
          <a:endParaRPr lang="en-US" b="1"/>
        </a:p>
      </dgm:t>
    </dgm:pt>
    <dgm:pt modelId="{6EACCEAB-6D28-4624-8B5B-06629FC7B6A2}" type="sibTrans" cxnId="{0A1159FD-D843-4ECE-A8C5-386F41877902}">
      <dgm:prSet/>
      <dgm:spPr/>
      <dgm:t>
        <a:bodyPr/>
        <a:lstStyle/>
        <a:p>
          <a:endParaRPr lang="en-US" b="1"/>
        </a:p>
      </dgm:t>
    </dgm:pt>
    <dgm:pt modelId="{7107626F-DCEA-4909-ABAA-8372C5252928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integration</a:t>
          </a:r>
          <a:endParaRPr lang="en-US" b="1" dirty="0"/>
        </a:p>
      </dgm:t>
    </dgm:pt>
    <dgm:pt modelId="{1D2D25FB-691E-4F0F-9AE7-80FAD395D09B}" type="parTrans" cxnId="{19FCD57B-7D00-4659-A28E-9952D4CFE4BA}">
      <dgm:prSet/>
      <dgm:spPr/>
      <dgm:t>
        <a:bodyPr/>
        <a:lstStyle/>
        <a:p>
          <a:endParaRPr lang="en-US" b="1"/>
        </a:p>
      </dgm:t>
    </dgm:pt>
    <dgm:pt modelId="{69902F98-FEAB-49AC-9C0B-E1917D968131}" type="sibTrans" cxnId="{19FCD57B-7D00-4659-A28E-9952D4CFE4BA}">
      <dgm:prSet/>
      <dgm:spPr/>
      <dgm:t>
        <a:bodyPr/>
        <a:lstStyle/>
        <a:p>
          <a:endParaRPr lang="en-US" b="1"/>
        </a:p>
      </dgm:t>
    </dgm:pt>
    <dgm:pt modelId="{DE154EAC-685A-4740-B0CC-675A98B3195C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socialization</a:t>
          </a:r>
          <a:endParaRPr lang="en-US" b="1" dirty="0"/>
        </a:p>
      </dgm:t>
    </dgm:pt>
    <dgm:pt modelId="{4F604EF8-DDAD-4078-8E28-1BC4548537AD}" type="parTrans" cxnId="{01E8688E-30DC-4EBC-976D-515053324CA3}">
      <dgm:prSet/>
      <dgm:spPr/>
      <dgm:t>
        <a:bodyPr/>
        <a:lstStyle/>
        <a:p>
          <a:endParaRPr lang="en-US" b="1"/>
        </a:p>
      </dgm:t>
    </dgm:pt>
    <dgm:pt modelId="{003DA9A3-D0FE-4DD9-9582-8CE5E04A18F5}" type="sibTrans" cxnId="{01E8688E-30DC-4EBC-976D-515053324CA3}">
      <dgm:prSet/>
      <dgm:spPr/>
      <dgm:t>
        <a:bodyPr/>
        <a:lstStyle/>
        <a:p>
          <a:endParaRPr lang="en-US" b="1"/>
        </a:p>
      </dgm:t>
    </dgm:pt>
    <dgm:pt modelId="{EB18925B-5DAA-4CBA-9B25-4D8EAB962D02}" type="pres">
      <dgm:prSet presAssocID="{FEA31DAD-7070-42D3-BF42-B0B56C1DE1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B464E-8527-44B0-9B76-D5FC7C5E9836}" type="pres">
      <dgm:prSet presAssocID="{F28A8DA8-5DA3-4577-A04D-705BE280675B}" presName="root1" presStyleCnt="0"/>
      <dgm:spPr/>
    </dgm:pt>
    <dgm:pt modelId="{BC4F39F3-993F-4208-A854-494D08BF7988}" type="pres">
      <dgm:prSet presAssocID="{F28A8DA8-5DA3-4577-A04D-705BE280675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7045A5-5AAE-4F66-BFEE-351650067563}" type="pres">
      <dgm:prSet presAssocID="{F28A8DA8-5DA3-4577-A04D-705BE280675B}" presName="level2hierChild" presStyleCnt="0"/>
      <dgm:spPr/>
    </dgm:pt>
    <dgm:pt modelId="{BF7EB23B-1448-4F88-8137-9E01C23F462F}" type="pres">
      <dgm:prSet presAssocID="{373670A3-238C-4C5F-8789-3504608A1B6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DD41F5C-FFFF-4C7C-BA1D-C96FF6B9A336}" type="pres">
      <dgm:prSet presAssocID="{373670A3-238C-4C5F-8789-3504608A1B6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8B3B563-8A1C-4EC0-9DD7-559F02082E82}" type="pres">
      <dgm:prSet presAssocID="{A124C928-DD1A-4AE8-8713-CFCA049B964B}" presName="root2" presStyleCnt="0"/>
      <dgm:spPr/>
    </dgm:pt>
    <dgm:pt modelId="{4E19E618-9999-43DB-B55B-59A9060A7A95}" type="pres">
      <dgm:prSet presAssocID="{A124C928-DD1A-4AE8-8713-CFCA049B964B}" presName="LevelTwoTextNode" presStyleLbl="asst1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C95795-35C4-4A69-9549-B35F016FE6E1}" type="pres">
      <dgm:prSet presAssocID="{A124C928-DD1A-4AE8-8713-CFCA049B964B}" presName="level3hierChild" presStyleCnt="0"/>
      <dgm:spPr/>
    </dgm:pt>
    <dgm:pt modelId="{9277FB4A-464D-44D5-A918-0DDC8755A7D2}" type="pres">
      <dgm:prSet presAssocID="{F0413DEB-CF6F-4DE1-B4CF-83B6AE8DB492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0BD30B77-E1E9-494B-B60D-BC042402EFE7}" type="pres">
      <dgm:prSet presAssocID="{F0413DEB-CF6F-4DE1-B4CF-83B6AE8DB492}" presName="connTx" presStyleLbl="parChTrans1D3" presStyleIdx="0" presStyleCnt="6"/>
      <dgm:spPr/>
      <dgm:t>
        <a:bodyPr/>
        <a:lstStyle/>
        <a:p>
          <a:endParaRPr lang="en-US"/>
        </a:p>
      </dgm:t>
    </dgm:pt>
    <dgm:pt modelId="{4E26F2DA-B0A9-43DF-824F-4BD22041B64F}" type="pres">
      <dgm:prSet presAssocID="{B1D503A8-CA61-47E6-9273-41A28C95D1F9}" presName="root2" presStyleCnt="0"/>
      <dgm:spPr/>
    </dgm:pt>
    <dgm:pt modelId="{D73F3739-1613-4467-9B1C-4CFD7471B83A}" type="pres">
      <dgm:prSet presAssocID="{B1D503A8-CA61-47E6-9273-41A28C95D1F9}" presName="LevelTwoTextNode" presStyleLbl="asst1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5517A-3EA9-4E49-9EDB-498B249655E9}" type="pres">
      <dgm:prSet presAssocID="{B1D503A8-CA61-47E6-9273-41A28C95D1F9}" presName="level3hierChild" presStyleCnt="0"/>
      <dgm:spPr/>
    </dgm:pt>
    <dgm:pt modelId="{952CEB65-41BD-409B-9969-43DCD5C85B11}" type="pres">
      <dgm:prSet presAssocID="{C835F7AF-2173-4619-A9CC-CC5E08DD623E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F64E531-3AAA-42FF-AE2B-1B6DC4826B1C}" type="pres">
      <dgm:prSet presAssocID="{C835F7AF-2173-4619-A9CC-CC5E08DD623E}" presName="connTx" presStyleLbl="parChTrans1D3" presStyleIdx="1" presStyleCnt="6"/>
      <dgm:spPr/>
      <dgm:t>
        <a:bodyPr/>
        <a:lstStyle/>
        <a:p>
          <a:endParaRPr lang="en-US"/>
        </a:p>
      </dgm:t>
    </dgm:pt>
    <dgm:pt modelId="{7C749A5D-B6CF-4714-9433-40F29B831FD3}" type="pres">
      <dgm:prSet presAssocID="{A946C9FD-F322-4DF3-9D9E-9FF07A50370E}" presName="root2" presStyleCnt="0"/>
      <dgm:spPr/>
    </dgm:pt>
    <dgm:pt modelId="{AAC3742F-4C5A-4F80-9127-4AEC0F22FF14}" type="pres">
      <dgm:prSet presAssocID="{A946C9FD-F322-4DF3-9D9E-9FF07A50370E}" presName="LevelTwoTextNode" presStyleLbl="asst1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5823B5-2139-40CA-B6DE-E46D616BFCD5}" type="pres">
      <dgm:prSet presAssocID="{A946C9FD-F322-4DF3-9D9E-9FF07A50370E}" presName="level3hierChild" presStyleCnt="0"/>
      <dgm:spPr/>
    </dgm:pt>
    <dgm:pt modelId="{9BE7C47F-FDF4-475C-9226-86A9043381DA}" type="pres">
      <dgm:prSet presAssocID="{7CCC249E-69DD-4F1F-AD1A-1DA21311EEC3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2DCF3426-95BC-486A-A6A7-66EB81599FFC}" type="pres">
      <dgm:prSet presAssocID="{7CCC249E-69DD-4F1F-AD1A-1DA21311EEC3}" presName="connTx" presStyleLbl="parChTrans1D3" presStyleIdx="2" presStyleCnt="6"/>
      <dgm:spPr/>
      <dgm:t>
        <a:bodyPr/>
        <a:lstStyle/>
        <a:p>
          <a:endParaRPr lang="en-US"/>
        </a:p>
      </dgm:t>
    </dgm:pt>
    <dgm:pt modelId="{62B38C89-5B48-4EBD-BB33-7F897D8BB4F7}" type="pres">
      <dgm:prSet presAssocID="{14966D25-E27F-4002-B97F-112D4C000103}" presName="root2" presStyleCnt="0"/>
      <dgm:spPr/>
    </dgm:pt>
    <dgm:pt modelId="{8C1DA53C-1334-415F-8532-E791C2AF195A}" type="pres">
      <dgm:prSet presAssocID="{14966D25-E27F-4002-B97F-112D4C000103}" presName="LevelTwoTextNode" presStyleLbl="asst1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2CCAE9-6A8F-40F9-9E32-7A219AB933EA}" type="pres">
      <dgm:prSet presAssocID="{14966D25-E27F-4002-B97F-112D4C000103}" presName="level3hierChild" presStyleCnt="0"/>
      <dgm:spPr/>
    </dgm:pt>
    <dgm:pt modelId="{1C66CBFD-1054-4473-846A-2E0C4C76869C}" type="pres">
      <dgm:prSet presAssocID="{E1ADBFAE-54E2-4E07-A3FE-D7B42E229E1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3A9B50E-863A-4A40-973B-755B0D1AFB9C}" type="pres">
      <dgm:prSet presAssocID="{E1ADBFAE-54E2-4E07-A3FE-D7B42E229E1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D95CEA8-CBF1-4EC6-BECA-80CBACA73E3B}" type="pres">
      <dgm:prSet presAssocID="{3825B37C-C41F-44A4-BA4A-41C426770A5C}" presName="root2" presStyleCnt="0"/>
      <dgm:spPr/>
    </dgm:pt>
    <dgm:pt modelId="{6211166B-4BBF-424C-A019-7F7D9839B420}" type="pres">
      <dgm:prSet presAssocID="{3825B37C-C41F-44A4-BA4A-41C426770A5C}" presName="LevelTwoTextNode" presStyleLbl="asst1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983C1-FF56-43D7-9606-C0310DCD8EF1}" type="pres">
      <dgm:prSet presAssocID="{3825B37C-C41F-44A4-BA4A-41C426770A5C}" presName="level3hierChild" presStyleCnt="0"/>
      <dgm:spPr/>
    </dgm:pt>
    <dgm:pt modelId="{DDEB7640-FF22-4BA9-9FD9-E0A8FE598158}" type="pres">
      <dgm:prSet presAssocID="{E38E06F4-624F-47E8-8FAA-22C120DD4165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D0CE261-660C-4F19-AF70-93533E63B1B6}" type="pres">
      <dgm:prSet presAssocID="{E38E06F4-624F-47E8-8FAA-22C120DD4165}" presName="connTx" presStyleLbl="parChTrans1D3" presStyleIdx="3" presStyleCnt="6"/>
      <dgm:spPr/>
      <dgm:t>
        <a:bodyPr/>
        <a:lstStyle/>
        <a:p>
          <a:endParaRPr lang="en-US"/>
        </a:p>
      </dgm:t>
    </dgm:pt>
    <dgm:pt modelId="{0A4EB7C7-E470-470F-8215-688551B55394}" type="pres">
      <dgm:prSet presAssocID="{B8731AE4-AE37-44E7-9365-5290AFFC8AEC}" presName="root2" presStyleCnt="0"/>
      <dgm:spPr/>
    </dgm:pt>
    <dgm:pt modelId="{09B1C1CD-61FE-4EBA-9E1A-93D2436EB512}" type="pres">
      <dgm:prSet presAssocID="{B8731AE4-AE37-44E7-9365-5290AFFC8AEC}" presName="LevelTwoTextNode" presStyleLbl="asst1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EE61DA-AF47-4AE2-956C-9F1BF38F741E}" type="pres">
      <dgm:prSet presAssocID="{B8731AE4-AE37-44E7-9365-5290AFFC8AEC}" presName="level3hierChild" presStyleCnt="0"/>
      <dgm:spPr/>
    </dgm:pt>
    <dgm:pt modelId="{DF6B0F53-4C5B-40B6-8B0E-85E3AAF5B162}" type="pres">
      <dgm:prSet presAssocID="{1D2D25FB-691E-4F0F-9AE7-80FAD395D09B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A9738EF6-26EC-4AAF-83C3-49A783F7596B}" type="pres">
      <dgm:prSet presAssocID="{1D2D25FB-691E-4F0F-9AE7-80FAD395D09B}" presName="connTx" presStyleLbl="parChTrans1D3" presStyleIdx="4" presStyleCnt="6"/>
      <dgm:spPr/>
      <dgm:t>
        <a:bodyPr/>
        <a:lstStyle/>
        <a:p>
          <a:endParaRPr lang="en-US"/>
        </a:p>
      </dgm:t>
    </dgm:pt>
    <dgm:pt modelId="{B6448D4D-75EB-44EE-B9CA-C551308BB16C}" type="pres">
      <dgm:prSet presAssocID="{7107626F-DCEA-4909-ABAA-8372C5252928}" presName="root2" presStyleCnt="0"/>
      <dgm:spPr/>
    </dgm:pt>
    <dgm:pt modelId="{C8954723-70E6-489C-9A41-0CB3BDEA1155}" type="pres">
      <dgm:prSet presAssocID="{7107626F-DCEA-4909-ABAA-8372C5252928}" presName="LevelTwoTextNode" presStyleLbl="asst1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961F15-9F4C-413C-AED7-0D92C3C4A3C4}" type="pres">
      <dgm:prSet presAssocID="{7107626F-DCEA-4909-ABAA-8372C5252928}" presName="level3hierChild" presStyleCnt="0"/>
      <dgm:spPr/>
    </dgm:pt>
    <dgm:pt modelId="{CF0AAE89-A54A-4E43-BBD6-BB7AA9519DDB}" type="pres">
      <dgm:prSet presAssocID="{4F604EF8-DDAD-4078-8E28-1BC4548537AD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C5F5817A-5B84-4C33-820F-9B5B47CF08A9}" type="pres">
      <dgm:prSet presAssocID="{4F604EF8-DDAD-4078-8E28-1BC4548537AD}" presName="connTx" presStyleLbl="parChTrans1D3" presStyleIdx="5" presStyleCnt="6"/>
      <dgm:spPr/>
      <dgm:t>
        <a:bodyPr/>
        <a:lstStyle/>
        <a:p>
          <a:endParaRPr lang="en-US"/>
        </a:p>
      </dgm:t>
    </dgm:pt>
    <dgm:pt modelId="{1E4AAD7F-75E5-4285-A3C4-1B6FAB378F14}" type="pres">
      <dgm:prSet presAssocID="{DE154EAC-685A-4740-B0CC-675A98B3195C}" presName="root2" presStyleCnt="0"/>
      <dgm:spPr/>
    </dgm:pt>
    <dgm:pt modelId="{D65DFE1D-2905-49B8-AD68-0964CB376771}" type="pres">
      <dgm:prSet presAssocID="{DE154EAC-685A-4740-B0CC-675A98B3195C}" presName="LevelTwoTextNode" presStyleLbl="asst1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199365-3B82-4A31-AB46-426DE98A4100}" type="pres">
      <dgm:prSet presAssocID="{DE154EAC-685A-4740-B0CC-675A98B3195C}" presName="level3hierChild" presStyleCnt="0"/>
      <dgm:spPr/>
    </dgm:pt>
  </dgm:ptLst>
  <dgm:cxnLst>
    <dgm:cxn modelId="{DD2AA065-8097-46F3-9F94-D4030BE0A08E}" srcId="{A124C928-DD1A-4AE8-8713-CFCA049B964B}" destId="{14966D25-E27F-4002-B97F-112D4C000103}" srcOrd="2" destOrd="0" parTransId="{7CCC249E-69DD-4F1F-AD1A-1DA21311EEC3}" sibTransId="{B9699516-5304-45B3-89D5-ADEEAF1BB6ED}"/>
    <dgm:cxn modelId="{5A5FA9AD-BA50-44AF-81D0-4F7CB0762FB1}" type="presOf" srcId="{373670A3-238C-4C5F-8789-3504608A1B65}" destId="{8DD41F5C-FFFF-4C7C-BA1D-C96FF6B9A336}" srcOrd="1" destOrd="0" presId="urn:microsoft.com/office/officeart/2005/8/layout/hierarchy2"/>
    <dgm:cxn modelId="{3A36F05B-D6A4-4F27-ADAF-DF64864B73CF}" type="presOf" srcId="{1D2D25FB-691E-4F0F-9AE7-80FAD395D09B}" destId="{A9738EF6-26EC-4AAF-83C3-49A783F7596B}" srcOrd="1" destOrd="0" presId="urn:microsoft.com/office/officeart/2005/8/layout/hierarchy2"/>
    <dgm:cxn modelId="{01D548D2-D86A-436B-B389-CD59E8655DA0}" srcId="{F28A8DA8-5DA3-4577-A04D-705BE280675B}" destId="{A124C928-DD1A-4AE8-8713-CFCA049B964B}" srcOrd="0" destOrd="0" parTransId="{373670A3-238C-4C5F-8789-3504608A1B65}" sibTransId="{B233B2A4-303A-460A-95F1-2A9B2B680C1F}"/>
    <dgm:cxn modelId="{A4FD6221-70FC-4193-BD8B-554E242BC0E2}" type="presOf" srcId="{A124C928-DD1A-4AE8-8713-CFCA049B964B}" destId="{4E19E618-9999-43DB-B55B-59A9060A7A95}" srcOrd="0" destOrd="0" presId="urn:microsoft.com/office/officeart/2005/8/layout/hierarchy2"/>
    <dgm:cxn modelId="{CCDAF150-7116-4144-AE0A-3408DCA661B0}" type="presOf" srcId="{B1D503A8-CA61-47E6-9273-41A28C95D1F9}" destId="{D73F3739-1613-4467-9B1C-4CFD7471B83A}" srcOrd="0" destOrd="0" presId="urn:microsoft.com/office/officeart/2005/8/layout/hierarchy2"/>
    <dgm:cxn modelId="{0ED2CE36-4DF2-4054-8C9E-C11BD0150AA9}" type="presOf" srcId="{FEA31DAD-7070-42D3-BF42-B0B56C1DE1C7}" destId="{EB18925B-5DAA-4CBA-9B25-4D8EAB962D02}" srcOrd="0" destOrd="0" presId="urn:microsoft.com/office/officeart/2005/8/layout/hierarchy2"/>
    <dgm:cxn modelId="{81644DF8-AEA9-42A6-B598-63C47E50B76F}" type="presOf" srcId="{B8731AE4-AE37-44E7-9365-5290AFFC8AEC}" destId="{09B1C1CD-61FE-4EBA-9E1A-93D2436EB512}" srcOrd="0" destOrd="0" presId="urn:microsoft.com/office/officeart/2005/8/layout/hierarchy2"/>
    <dgm:cxn modelId="{0EDDBB45-9B4B-43F4-985D-5ADE665FB351}" type="presOf" srcId="{A946C9FD-F322-4DF3-9D9E-9FF07A50370E}" destId="{AAC3742F-4C5A-4F80-9127-4AEC0F22FF14}" srcOrd="0" destOrd="0" presId="urn:microsoft.com/office/officeart/2005/8/layout/hierarchy2"/>
    <dgm:cxn modelId="{F2711C54-11CB-4F44-81D2-350F406A43F0}" type="presOf" srcId="{3825B37C-C41F-44A4-BA4A-41C426770A5C}" destId="{6211166B-4BBF-424C-A019-7F7D9839B420}" srcOrd="0" destOrd="0" presId="urn:microsoft.com/office/officeart/2005/8/layout/hierarchy2"/>
    <dgm:cxn modelId="{48DCF10E-FA68-4497-B211-7459524ADAD7}" type="presOf" srcId="{14966D25-E27F-4002-B97F-112D4C000103}" destId="{8C1DA53C-1334-415F-8532-E791C2AF195A}" srcOrd="0" destOrd="0" presId="urn:microsoft.com/office/officeart/2005/8/layout/hierarchy2"/>
    <dgm:cxn modelId="{884ABDEA-FCBD-48EC-A9DF-91EC8EB5604A}" type="presOf" srcId="{F0413DEB-CF6F-4DE1-B4CF-83B6AE8DB492}" destId="{9277FB4A-464D-44D5-A918-0DDC8755A7D2}" srcOrd="0" destOrd="0" presId="urn:microsoft.com/office/officeart/2005/8/layout/hierarchy2"/>
    <dgm:cxn modelId="{01E8688E-30DC-4EBC-976D-515053324CA3}" srcId="{3825B37C-C41F-44A4-BA4A-41C426770A5C}" destId="{DE154EAC-685A-4740-B0CC-675A98B3195C}" srcOrd="2" destOrd="0" parTransId="{4F604EF8-DDAD-4078-8E28-1BC4548537AD}" sibTransId="{003DA9A3-D0FE-4DD9-9582-8CE5E04A18F5}"/>
    <dgm:cxn modelId="{100DF305-B68C-4B54-B13A-D579DFA36D99}" type="presOf" srcId="{E38E06F4-624F-47E8-8FAA-22C120DD4165}" destId="{AD0CE261-660C-4F19-AF70-93533E63B1B6}" srcOrd="1" destOrd="0" presId="urn:microsoft.com/office/officeart/2005/8/layout/hierarchy2"/>
    <dgm:cxn modelId="{B849D836-DDC6-452F-B47A-9FE18B066677}" type="presOf" srcId="{4F604EF8-DDAD-4078-8E28-1BC4548537AD}" destId="{C5F5817A-5B84-4C33-820F-9B5B47CF08A9}" srcOrd="1" destOrd="0" presId="urn:microsoft.com/office/officeart/2005/8/layout/hierarchy2"/>
    <dgm:cxn modelId="{1C072504-D67C-4C7F-AA0C-97DE13D4B714}" type="presOf" srcId="{373670A3-238C-4C5F-8789-3504608A1B65}" destId="{BF7EB23B-1448-4F88-8137-9E01C23F462F}" srcOrd="0" destOrd="0" presId="urn:microsoft.com/office/officeart/2005/8/layout/hierarchy2"/>
    <dgm:cxn modelId="{9CA45371-5312-46E1-99F2-E19E1F9CD425}" srcId="{F28A8DA8-5DA3-4577-A04D-705BE280675B}" destId="{3825B37C-C41F-44A4-BA4A-41C426770A5C}" srcOrd="1" destOrd="0" parTransId="{E1ADBFAE-54E2-4E07-A3FE-D7B42E229E12}" sibTransId="{967E9FFC-B5DA-405A-972A-81095FF45446}"/>
    <dgm:cxn modelId="{19FCD57B-7D00-4659-A28E-9952D4CFE4BA}" srcId="{3825B37C-C41F-44A4-BA4A-41C426770A5C}" destId="{7107626F-DCEA-4909-ABAA-8372C5252928}" srcOrd="1" destOrd="0" parTransId="{1D2D25FB-691E-4F0F-9AE7-80FAD395D09B}" sibTransId="{69902F98-FEAB-49AC-9C0B-E1917D968131}"/>
    <dgm:cxn modelId="{35256B52-ED1A-426A-A5E5-08B0CA8320F0}" type="presOf" srcId="{C835F7AF-2173-4619-A9CC-CC5E08DD623E}" destId="{952CEB65-41BD-409B-9969-43DCD5C85B11}" srcOrd="0" destOrd="0" presId="urn:microsoft.com/office/officeart/2005/8/layout/hierarchy2"/>
    <dgm:cxn modelId="{AE7552D1-552D-46E7-B7BA-111AE2B2222A}" type="presOf" srcId="{1D2D25FB-691E-4F0F-9AE7-80FAD395D09B}" destId="{DF6B0F53-4C5B-40B6-8B0E-85E3AAF5B162}" srcOrd="0" destOrd="0" presId="urn:microsoft.com/office/officeart/2005/8/layout/hierarchy2"/>
    <dgm:cxn modelId="{50B7F324-EA2E-4390-B9DD-B885D157AFBA}" type="presOf" srcId="{E1ADBFAE-54E2-4E07-A3FE-D7B42E229E12}" destId="{23A9B50E-863A-4A40-973B-755B0D1AFB9C}" srcOrd="1" destOrd="0" presId="urn:microsoft.com/office/officeart/2005/8/layout/hierarchy2"/>
    <dgm:cxn modelId="{71336CCE-9AC3-4438-8A95-552E1D73CEE1}" type="presOf" srcId="{7CCC249E-69DD-4F1F-AD1A-1DA21311EEC3}" destId="{2DCF3426-95BC-486A-A6A7-66EB81599FFC}" srcOrd="1" destOrd="0" presId="urn:microsoft.com/office/officeart/2005/8/layout/hierarchy2"/>
    <dgm:cxn modelId="{6658A57C-E1C9-4CBB-8ED7-9DE620A32847}" type="presOf" srcId="{7107626F-DCEA-4909-ABAA-8372C5252928}" destId="{C8954723-70E6-489C-9A41-0CB3BDEA1155}" srcOrd="0" destOrd="0" presId="urn:microsoft.com/office/officeart/2005/8/layout/hierarchy2"/>
    <dgm:cxn modelId="{84C66107-26A0-417C-A025-A9BE45AE4A70}" srcId="{A124C928-DD1A-4AE8-8713-CFCA049B964B}" destId="{A946C9FD-F322-4DF3-9D9E-9FF07A50370E}" srcOrd="1" destOrd="0" parTransId="{C835F7AF-2173-4619-A9CC-CC5E08DD623E}" sibTransId="{3DD0F548-F725-4728-AABB-363DC876EAD2}"/>
    <dgm:cxn modelId="{C5973F38-8124-4FFB-9871-A7FFA63FB6FB}" type="presOf" srcId="{F0413DEB-CF6F-4DE1-B4CF-83B6AE8DB492}" destId="{0BD30B77-E1E9-494B-B60D-BC042402EFE7}" srcOrd="1" destOrd="0" presId="urn:microsoft.com/office/officeart/2005/8/layout/hierarchy2"/>
    <dgm:cxn modelId="{0A1159FD-D843-4ECE-A8C5-386F41877902}" srcId="{3825B37C-C41F-44A4-BA4A-41C426770A5C}" destId="{B8731AE4-AE37-44E7-9365-5290AFFC8AEC}" srcOrd="0" destOrd="0" parTransId="{E38E06F4-624F-47E8-8FAA-22C120DD4165}" sibTransId="{6EACCEAB-6D28-4624-8B5B-06629FC7B6A2}"/>
    <dgm:cxn modelId="{22A0CFB4-EC5B-4F84-A607-30E73E6E5456}" type="presOf" srcId="{7CCC249E-69DD-4F1F-AD1A-1DA21311EEC3}" destId="{9BE7C47F-FDF4-475C-9226-86A9043381DA}" srcOrd="0" destOrd="0" presId="urn:microsoft.com/office/officeart/2005/8/layout/hierarchy2"/>
    <dgm:cxn modelId="{8149C48C-B09E-479B-A9C2-6127BC636BF6}" type="presOf" srcId="{E1ADBFAE-54E2-4E07-A3FE-D7B42E229E12}" destId="{1C66CBFD-1054-4473-846A-2E0C4C76869C}" srcOrd="0" destOrd="0" presId="urn:microsoft.com/office/officeart/2005/8/layout/hierarchy2"/>
    <dgm:cxn modelId="{73EE2668-E261-441B-BC50-8FA7E2DE6D0C}" type="presOf" srcId="{DE154EAC-685A-4740-B0CC-675A98B3195C}" destId="{D65DFE1D-2905-49B8-AD68-0964CB376771}" srcOrd="0" destOrd="0" presId="urn:microsoft.com/office/officeart/2005/8/layout/hierarchy2"/>
    <dgm:cxn modelId="{F1C3A295-F6DE-4C26-A1D0-DBA823AB818B}" type="presOf" srcId="{E38E06F4-624F-47E8-8FAA-22C120DD4165}" destId="{DDEB7640-FF22-4BA9-9FD9-E0A8FE598158}" srcOrd="0" destOrd="0" presId="urn:microsoft.com/office/officeart/2005/8/layout/hierarchy2"/>
    <dgm:cxn modelId="{4F2ADD16-C78E-483B-8211-1A21792182F6}" srcId="{FEA31DAD-7070-42D3-BF42-B0B56C1DE1C7}" destId="{F28A8DA8-5DA3-4577-A04D-705BE280675B}" srcOrd="0" destOrd="0" parTransId="{71077213-6E54-4BCB-8F35-EAADFECD64BA}" sibTransId="{C760AF80-4F27-435D-A5EE-B965CEC3D9B3}"/>
    <dgm:cxn modelId="{AAE594AB-1954-4A8D-9778-24015699CF28}" type="presOf" srcId="{F28A8DA8-5DA3-4577-A04D-705BE280675B}" destId="{BC4F39F3-993F-4208-A854-494D08BF7988}" srcOrd="0" destOrd="0" presId="urn:microsoft.com/office/officeart/2005/8/layout/hierarchy2"/>
    <dgm:cxn modelId="{3EF48180-76C1-4720-809C-88164A08B134}" srcId="{A124C928-DD1A-4AE8-8713-CFCA049B964B}" destId="{B1D503A8-CA61-47E6-9273-41A28C95D1F9}" srcOrd="0" destOrd="0" parTransId="{F0413DEB-CF6F-4DE1-B4CF-83B6AE8DB492}" sibTransId="{97F72EBB-A972-4C96-86B4-7989CC8E1416}"/>
    <dgm:cxn modelId="{1D3BD7D5-AB88-4612-9CF5-8FF3A3741BF3}" type="presOf" srcId="{C835F7AF-2173-4619-A9CC-CC5E08DD623E}" destId="{EF64E531-3AAA-42FF-AE2B-1B6DC4826B1C}" srcOrd="1" destOrd="0" presId="urn:microsoft.com/office/officeart/2005/8/layout/hierarchy2"/>
    <dgm:cxn modelId="{BA5387E9-496B-48E2-B42C-C81D021E3263}" type="presOf" srcId="{4F604EF8-DDAD-4078-8E28-1BC4548537AD}" destId="{CF0AAE89-A54A-4E43-BBD6-BB7AA9519DDB}" srcOrd="0" destOrd="0" presId="urn:microsoft.com/office/officeart/2005/8/layout/hierarchy2"/>
    <dgm:cxn modelId="{95B159D5-9737-467A-B2C2-6576932D7215}" type="presParOf" srcId="{EB18925B-5DAA-4CBA-9B25-4D8EAB962D02}" destId="{F33B464E-8527-44B0-9B76-D5FC7C5E9836}" srcOrd="0" destOrd="0" presId="urn:microsoft.com/office/officeart/2005/8/layout/hierarchy2"/>
    <dgm:cxn modelId="{D9D467EB-D535-4BC8-A845-317BAE1E9F86}" type="presParOf" srcId="{F33B464E-8527-44B0-9B76-D5FC7C5E9836}" destId="{BC4F39F3-993F-4208-A854-494D08BF7988}" srcOrd="0" destOrd="0" presId="urn:microsoft.com/office/officeart/2005/8/layout/hierarchy2"/>
    <dgm:cxn modelId="{2074C9EB-CA2B-44BF-9940-9894946715F1}" type="presParOf" srcId="{F33B464E-8527-44B0-9B76-D5FC7C5E9836}" destId="{C17045A5-5AAE-4F66-BFEE-351650067563}" srcOrd="1" destOrd="0" presId="urn:microsoft.com/office/officeart/2005/8/layout/hierarchy2"/>
    <dgm:cxn modelId="{5114D673-228D-45DE-91D2-4E405D1888BB}" type="presParOf" srcId="{C17045A5-5AAE-4F66-BFEE-351650067563}" destId="{BF7EB23B-1448-4F88-8137-9E01C23F462F}" srcOrd="0" destOrd="0" presId="urn:microsoft.com/office/officeart/2005/8/layout/hierarchy2"/>
    <dgm:cxn modelId="{E654E3B1-1273-412D-BF1A-0AB32C79C896}" type="presParOf" srcId="{BF7EB23B-1448-4F88-8137-9E01C23F462F}" destId="{8DD41F5C-FFFF-4C7C-BA1D-C96FF6B9A336}" srcOrd="0" destOrd="0" presId="urn:microsoft.com/office/officeart/2005/8/layout/hierarchy2"/>
    <dgm:cxn modelId="{A88D9EBD-5DA7-4A03-98BE-C9AD51CE1E03}" type="presParOf" srcId="{C17045A5-5AAE-4F66-BFEE-351650067563}" destId="{98B3B563-8A1C-4EC0-9DD7-559F02082E82}" srcOrd="1" destOrd="0" presId="urn:microsoft.com/office/officeart/2005/8/layout/hierarchy2"/>
    <dgm:cxn modelId="{70AB4D20-B937-48C2-A6A1-BC3AF613C933}" type="presParOf" srcId="{98B3B563-8A1C-4EC0-9DD7-559F02082E82}" destId="{4E19E618-9999-43DB-B55B-59A9060A7A95}" srcOrd="0" destOrd="0" presId="urn:microsoft.com/office/officeart/2005/8/layout/hierarchy2"/>
    <dgm:cxn modelId="{79349F81-A041-4C16-A23A-F8DF24E7D472}" type="presParOf" srcId="{98B3B563-8A1C-4EC0-9DD7-559F02082E82}" destId="{30C95795-35C4-4A69-9549-B35F016FE6E1}" srcOrd="1" destOrd="0" presId="urn:microsoft.com/office/officeart/2005/8/layout/hierarchy2"/>
    <dgm:cxn modelId="{A57B2AAC-D44D-4E3D-8ACA-71785BFC17A1}" type="presParOf" srcId="{30C95795-35C4-4A69-9549-B35F016FE6E1}" destId="{9277FB4A-464D-44D5-A918-0DDC8755A7D2}" srcOrd="0" destOrd="0" presId="urn:microsoft.com/office/officeart/2005/8/layout/hierarchy2"/>
    <dgm:cxn modelId="{FCF5A159-396F-4068-8341-61911971A3F1}" type="presParOf" srcId="{9277FB4A-464D-44D5-A918-0DDC8755A7D2}" destId="{0BD30B77-E1E9-494B-B60D-BC042402EFE7}" srcOrd="0" destOrd="0" presId="urn:microsoft.com/office/officeart/2005/8/layout/hierarchy2"/>
    <dgm:cxn modelId="{00A4E902-6C87-4617-AF02-E4EDE27C49F2}" type="presParOf" srcId="{30C95795-35C4-4A69-9549-B35F016FE6E1}" destId="{4E26F2DA-B0A9-43DF-824F-4BD22041B64F}" srcOrd="1" destOrd="0" presId="urn:microsoft.com/office/officeart/2005/8/layout/hierarchy2"/>
    <dgm:cxn modelId="{90BF7598-359A-423D-891E-7F59C3B56E27}" type="presParOf" srcId="{4E26F2DA-B0A9-43DF-824F-4BD22041B64F}" destId="{D73F3739-1613-4467-9B1C-4CFD7471B83A}" srcOrd="0" destOrd="0" presId="urn:microsoft.com/office/officeart/2005/8/layout/hierarchy2"/>
    <dgm:cxn modelId="{1FAB97F1-5AB1-4259-B900-CEF421DBBE3F}" type="presParOf" srcId="{4E26F2DA-B0A9-43DF-824F-4BD22041B64F}" destId="{2425517A-3EA9-4E49-9EDB-498B249655E9}" srcOrd="1" destOrd="0" presId="urn:microsoft.com/office/officeart/2005/8/layout/hierarchy2"/>
    <dgm:cxn modelId="{002ACF16-B5D0-449D-B683-18E709257DCC}" type="presParOf" srcId="{30C95795-35C4-4A69-9549-B35F016FE6E1}" destId="{952CEB65-41BD-409B-9969-43DCD5C85B11}" srcOrd="2" destOrd="0" presId="urn:microsoft.com/office/officeart/2005/8/layout/hierarchy2"/>
    <dgm:cxn modelId="{18659E7F-E648-4532-8AAE-ED041FF21E38}" type="presParOf" srcId="{952CEB65-41BD-409B-9969-43DCD5C85B11}" destId="{EF64E531-3AAA-42FF-AE2B-1B6DC4826B1C}" srcOrd="0" destOrd="0" presId="urn:microsoft.com/office/officeart/2005/8/layout/hierarchy2"/>
    <dgm:cxn modelId="{11E87EE0-BA5E-4CFA-B4FC-C25D28E44862}" type="presParOf" srcId="{30C95795-35C4-4A69-9549-B35F016FE6E1}" destId="{7C749A5D-B6CF-4714-9433-40F29B831FD3}" srcOrd="3" destOrd="0" presId="urn:microsoft.com/office/officeart/2005/8/layout/hierarchy2"/>
    <dgm:cxn modelId="{998EACA7-6F49-4794-8AB9-C838AEFF9925}" type="presParOf" srcId="{7C749A5D-B6CF-4714-9433-40F29B831FD3}" destId="{AAC3742F-4C5A-4F80-9127-4AEC0F22FF14}" srcOrd="0" destOrd="0" presId="urn:microsoft.com/office/officeart/2005/8/layout/hierarchy2"/>
    <dgm:cxn modelId="{AA120524-A062-4216-BE18-14C705294AC5}" type="presParOf" srcId="{7C749A5D-B6CF-4714-9433-40F29B831FD3}" destId="{A65823B5-2139-40CA-B6DE-E46D616BFCD5}" srcOrd="1" destOrd="0" presId="urn:microsoft.com/office/officeart/2005/8/layout/hierarchy2"/>
    <dgm:cxn modelId="{F16D6599-B91D-49AC-BA1D-668C06E79419}" type="presParOf" srcId="{30C95795-35C4-4A69-9549-B35F016FE6E1}" destId="{9BE7C47F-FDF4-475C-9226-86A9043381DA}" srcOrd="4" destOrd="0" presId="urn:microsoft.com/office/officeart/2005/8/layout/hierarchy2"/>
    <dgm:cxn modelId="{491D0F90-2E3A-4026-AFA1-161C8DECE50E}" type="presParOf" srcId="{9BE7C47F-FDF4-475C-9226-86A9043381DA}" destId="{2DCF3426-95BC-486A-A6A7-66EB81599FFC}" srcOrd="0" destOrd="0" presId="urn:microsoft.com/office/officeart/2005/8/layout/hierarchy2"/>
    <dgm:cxn modelId="{8A41FCD0-A670-4479-AD7B-CFE30EFF958A}" type="presParOf" srcId="{30C95795-35C4-4A69-9549-B35F016FE6E1}" destId="{62B38C89-5B48-4EBD-BB33-7F897D8BB4F7}" srcOrd="5" destOrd="0" presId="urn:microsoft.com/office/officeart/2005/8/layout/hierarchy2"/>
    <dgm:cxn modelId="{473E6187-8BAB-4450-A794-A76BFE9E5EAA}" type="presParOf" srcId="{62B38C89-5B48-4EBD-BB33-7F897D8BB4F7}" destId="{8C1DA53C-1334-415F-8532-E791C2AF195A}" srcOrd="0" destOrd="0" presId="urn:microsoft.com/office/officeart/2005/8/layout/hierarchy2"/>
    <dgm:cxn modelId="{55C65557-8365-41F3-86D3-B2AED18F721F}" type="presParOf" srcId="{62B38C89-5B48-4EBD-BB33-7F897D8BB4F7}" destId="{8E2CCAE9-6A8F-40F9-9E32-7A219AB933EA}" srcOrd="1" destOrd="0" presId="urn:microsoft.com/office/officeart/2005/8/layout/hierarchy2"/>
    <dgm:cxn modelId="{B38F504B-738B-402B-9281-EE154CA0AAAB}" type="presParOf" srcId="{C17045A5-5AAE-4F66-BFEE-351650067563}" destId="{1C66CBFD-1054-4473-846A-2E0C4C76869C}" srcOrd="2" destOrd="0" presId="urn:microsoft.com/office/officeart/2005/8/layout/hierarchy2"/>
    <dgm:cxn modelId="{F6706B62-BBB1-4350-AA50-E0FA6E42D0AA}" type="presParOf" srcId="{1C66CBFD-1054-4473-846A-2E0C4C76869C}" destId="{23A9B50E-863A-4A40-973B-755B0D1AFB9C}" srcOrd="0" destOrd="0" presId="urn:microsoft.com/office/officeart/2005/8/layout/hierarchy2"/>
    <dgm:cxn modelId="{6C0881E5-E980-4659-A879-A26BFA720932}" type="presParOf" srcId="{C17045A5-5AAE-4F66-BFEE-351650067563}" destId="{9D95CEA8-CBF1-4EC6-BECA-80CBACA73E3B}" srcOrd="3" destOrd="0" presId="urn:microsoft.com/office/officeart/2005/8/layout/hierarchy2"/>
    <dgm:cxn modelId="{3AC06A40-34FD-44EB-855D-4F12EADA4D8F}" type="presParOf" srcId="{9D95CEA8-CBF1-4EC6-BECA-80CBACA73E3B}" destId="{6211166B-4BBF-424C-A019-7F7D9839B420}" srcOrd="0" destOrd="0" presId="urn:microsoft.com/office/officeart/2005/8/layout/hierarchy2"/>
    <dgm:cxn modelId="{8DB31A0D-27FC-4EFA-B27B-92360F6D5B56}" type="presParOf" srcId="{9D95CEA8-CBF1-4EC6-BECA-80CBACA73E3B}" destId="{520983C1-FF56-43D7-9606-C0310DCD8EF1}" srcOrd="1" destOrd="0" presId="urn:microsoft.com/office/officeart/2005/8/layout/hierarchy2"/>
    <dgm:cxn modelId="{7F3A0119-41CB-4B73-A745-36FCC99260E0}" type="presParOf" srcId="{520983C1-FF56-43D7-9606-C0310DCD8EF1}" destId="{DDEB7640-FF22-4BA9-9FD9-E0A8FE598158}" srcOrd="0" destOrd="0" presId="urn:microsoft.com/office/officeart/2005/8/layout/hierarchy2"/>
    <dgm:cxn modelId="{40C91E1F-E83F-4625-961A-7B19EC5C57EF}" type="presParOf" srcId="{DDEB7640-FF22-4BA9-9FD9-E0A8FE598158}" destId="{AD0CE261-660C-4F19-AF70-93533E63B1B6}" srcOrd="0" destOrd="0" presId="urn:microsoft.com/office/officeart/2005/8/layout/hierarchy2"/>
    <dgm:cxn modelId="{0BBCE36C-5680-42BA-8189-055ECAED4AE3}" type="presParOf" srcId="{520983C1-FF56-43D7-9606-C0310DCD8EF1}" destId="{0A4EB7C7-E470-470F-8215-688551B55394}" srcOrd="1" destOrd="0" presId="urn:microsoft.com/office/officeart/2005/8/layout/hierarchy2"/>
    <dgm:cxn modelId="{C5DBDF03-FDC1-4DC8-ACDD-46BF4EA0CDE2}" type="presParOf" srcId="{0A4EB7C7-E470-470F-8215-688551B55394}" destId="{09B1C1CD-61FE-4EBA-9E1A-93D2436EB512}" srcOrd="0" destOrd="0" presId="urn:microsoft.com/office/officeart/2005/8/layout/hierarchy2"/>
    <dgm:cxn modelId="{9D7FEC79-EABF-4696-9928-A632AD8AB1F2}" type="presParOf" srcId="{0A4EB7C7-E470-470F-8215-688551B55394}" destId="{6EEE61DA-AF47-4AE2-956C-9F1BF38F741E}" srcOrd="1" destOrd="0" presId="urn:microsoft.com/office/officeart/2005/8/layout/hierarchy2"/>
    <dgm:cxn modelId="{F3F5D2F4-596E-4ED8-9CB5-38CB831F9B2C}" type="presParOf" srcId="{520983C1-FF56-43D7-9606-C0310DCD8EF1}" destId="{DF6B0F53-4C5B-40B6-8B0E-85E3AAF5B162}" srcOrd="2" destOrd="0" presId="urn:microsoft.com/office/officeart/2005/8/layout/hierarchy2"/>
    <dgm:cxn modelId="{8483EBF7-1BB0-498B-B7D1-278EA5F2C50E}" type="presParOf" srcId="{DF6B0F53-4C5B-40B6-8B0E-85E3AAF5B162}" destId="{A9738EF6-26EC-4AAF-83C3-49A783F7596B}" srcOrd="0" destOrd="0" presId="urn:microsoft.com/office/officeart/2005/8/layout/hierarchy2"/>
    <dgm:cxn modelId="{08C3DFA0-4928-4851-A8CC-E625F87E5184}" type="presParOf" srcId="{520983C1-FF56-43D7-9606-C0310DCD8EF1}" destId="{B6448D4D-75EB-44EE-B9CA-C551308BB16C}" srcOrd="3" destOrd="0" presId="urn:microsoft.com/office/officeart/2005/8/layout/hierarchy2"/>
    <dgm:cxn modelId="{7F38A95B-1796-4544-A5A1-DD9EFE1D2540}" type="presParOf" srcId="{B6448D4D-75EB-44EE-B9CA-C551308BB16C}" destId="{C8954723-70E6-489C-9A41-0CB3BDEA1155}" srcOrd="0" destOrd="0" presId="urn:microsoft.com/office/officeart/2005/8/layout/hierarchy2"/>
    <dgm:cxn modelId="{0E8A6F16-88D0-4F02-867C-04AE39053E54}" type="presParOf" srcId="{B6448D4D-75EB-44EE-B9CA-C551308BB16C}" destId="{B6961F15-9F4C-413C-AED7-0D92C3C4A3C4}" srcOrd="1" destOrd="0" presId="urn:microsoft.com/office/officeart/2005/8/layout/hierarchy2"/>
    <dgm:cxn modelId="{2F2A8B19-F33C-45DB-B021-9DBC0AE31944}" type="presParOf" srcId="{520983C1-FF56-43D7-9606-C0310DCD8EF1}" destId="{CF0AAE89-A54A-4E43-BBD6-BB7AA9519DDB}" srcOrd="4" destOrd="0" presId="urn:microsoft.com/office/officeart/2005/8/layout/hierarchy2"/>
    <dgm:cxn modelId="{9853E2DE-3213-436D-8CA7-141DA2688BB5}" type="presParOf" srcId="{CF0AAE89-A54A-4E43-BBD6-BB7AA9519DDB}" destId="{C5F5817A-5B84-4C33-820F-9B5B47CF08A9}" srcOrd="0" destOrd="0" presId="urn:microsoft.com/office/officeart/2005/8/layout/hierarchy2"/>
    <dgm:cxn modelId="{8EFAAA68-3C18-4FA5-A590-DF5A27BB2CFA}" type="presParOf" srcId="{520983C1-FF56-43D7-9606-C0310DCD8EF1}" destId="{1E4AAD7F-75E5-4285-A3C4-1B6FAB378F14}" srcOrd="5" destOrd="0" presId="urn:microsoft.com/office/officeart/2005/8/layout/hierarchy2"/>
    <dgm:cxn modelId="{B22FD5DA-AE6B-43DD-B9E1-81D9055702B4}" type="presParOf" srcId="{1E4AAD7F-75E5-4285-A3C4-1B6FAB378F14}" destId="{D65DFE1D-2905-49B8-AD68-0964CB376771}" srcOrd="0" destOrd="0" presId="urn:microsoft.com/office/officeart/2005/8/layout/hierarchy2"/>
    <dgm:cxn modelId="{D732D082-9CD5-4BA1-B7F6-91361549D0B3}" type="presParOf" srcId="{1E4AAD7F-75E5-4285-A3C4-1B6FAB378F14}" destId="{BF199365-3B82-4A31-AB46-426DE98A410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A31DAD-7070-42D3-BF42-B0B56C1DE1C7}" type="doc">
      <dgm:prSet loTypeId="urn:microsoft.com/office/officeart/2005/8/layout/hierarchy2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28A8DA8-5DA3-4577-A04D-705BE280675B}">
      <dgm:prSet phldrT="[Text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strategic groupings</a:t>
          </a:r>
          <a:endParaRPr lang="en-US" b="1" dirty="0"/>
        </a:p>
      </dgm:t>
    </dgm:pt>
    <dgm:pt modelId="{71077213-6E54-4BCB-8F35-EAADFECD64BA}" type="parTrans" cxnId="{4F2ADD16-C78E-483B-8211-1A21792182F6}">
      <dgm:prSet/>
      <dgm:spPr/>
      <dgm:t>
        <a:bodyPr/>
        <a:lstStyle/>
        <a:p>
          <a:endParaRPr lang="en-US" b="1"/>
        </a:p>
      </dgm:t>
    </dgm:pt>
    <dgm:pt modelId="{C760AF80-4F27-435D-A5EE-B965CEC3D9B3}" type="sibTrans" cxnId="{4F2ADD16-C78E-483B-8211-1A21792182F6}">
      <dgm:prSet/>
      <dgm:spPr/>
      <dgm:t>
        <a:bodyPr/>
        <a:lstStyle/>
        <a:p>
          <a:endParaRPr lang="en-US" b="1"/>
        </a:p>
      </dgm:t>
    </dgm:pt>
    <dgm:pt modelId="{A124C928-DD1A-4AE8-8713-CFCA049B964B}" type="asst">
      <dgm:prSet phldrT="[Text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educational</a:t>
          </a:r>
          <a:endParaRPr lang="en-US" b="1" dirty="0"/>
        </a:p>
      </dgm:t>
    </dgm:pt>
    <dgm:pt modelId="{373670A3-238C-4C5F-8789-3504608A1B65}" type="parTrans" cxnId="{01D548D2-D86A-436B-B389-CD59E8655DA0}">
      <dgm:prSet/>
      <dgm:spPr/>
      <dgm:t>
        <a:bodyPr/>
        <a:lstStyle/>
        <a:p>
          <a:endParaRPr lang="en-US" b="1"/>
        </a:p>
      </dgm:t>
    </dgm:pt>
    <dgm:pt modelId="{B233B2A4-303A-460A-95F1-2A9B2B680C1F}" type="sibTrans" cxnId="{01D548D2-D86A-436B-B389-CD59E8655DA0}">
      <dgm:prSet/>
      <dgm:spPr/>
      <dgm:t>
        <a:bodyPr/>
        <a:lstStyle/>
        <a:p>
          <a:endParaRPr lang="en-US" b="1"/>
        </a:p>
      </dgm:t>
    </dgm:pt>
    <dgm:pt modelId="{3825B37C-C41F-44A4-BA4A-41C426770A5C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social</a:t>
          </a:r>
          <a:endParaRPr lang="en-US" b="1" dirty="0"/>
        </a:p>
      </dgm:t>
    </dgm:pt>
    <dgm:pt modelId="{E1ADBFAE-54E2-4E07-A3FE-D7B42E229E12}" type="parTrans" cxnId="{9CA45371-5312-46E1-99F2-E19E1F9CD425}">
      <dgm:prSet/>
      <dgm:spPr/>
      <dgm:t>
        <a:bodyPr/>
        <a:lstStyle/>
        <a:p>
          <a:endParaRPr lang="en-US" b="1"/>
        </a:p>
      </dgm:t>
    </dgm:pt>
    <dgm:pt modelId="{967E9FFC-B5DA-405A-972A-81095FF45446}" type="sibTrans" cxnId="{9CA45371-5312-46E1-99F2-E19E1F9CD425}">
      <dgm:prSet/>
      <dgm:spPr/>
      <dgm:t>
        <a:bodyPr/>
        <a:lstStyle/>
        <a:p>
          <a:endParaRPr lang="en-US" b="1"/>
        </a:p>
      </dgm:t>
    </dgm:pt>
    <dgm:pt modelId="{B1D503A8-CA61-47E6-9273-41A28C95D1F9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pedagogical</a:t>
          </a:r>
          <a:endParaRPr lang="en-US" b="1" dirty="0"/>
        </a:p>
      </dgm:t>
    </dgm:pt>
    <dgm:pt modelId="{F0413DEB-CF6F-4DE1-B4CF-83B6AE8DB492}" type="parTrans" cxnId="{3EF48180-76C1-4720-809C-88164A08B134}">
      <dgm:prSet/>
      <dgm:spPr/>
      <dgm:t>
        <a:bodyPr/>
        <a:lstStyle/>
        <a:p>
          <a:endParaRPr lang="en-US" b="1"/>
        </a:p>
      </dgm:t>
    </dgm:pt>
    <dgm:pt modelId="{97F72EBB-A972-4C96-86B4-7989CC8E1416}" type="sibTrans" cxnId="{3EF48180-76C1-4720-809C-88164A08B134}">
      <dgm:prSet/>
      <dgm:spPr/>
      <dgm:t>
        <a:bodyPr/>
        <a:lstStyle/>
        <a:p>
          <a:endParaRPr lang="en-US" b="1"/>
        </a:p>
      </dgm:t>
    </dgm:pt>
    <dgm:pt modelId="{A946C9FD-F322-4DF3-9D9E-9FF07A50370E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productive</a:t>
          </a:r>
          <a:endParaRPr lang="en-US" b="1" dirty="0"/>
        </a:p>
      </dgm:t>
    </dgm:pt>
    <dgm:pt modelId="{C835F7AF-2173-4619-A9CC-CC5E08DD623E}" type="parTrans" cxnId="{84C66107-26A0-417C-A025-A9BE45AE4A70}">
      <dgm:prSet/>
      <dgm:spPr/>
      <dgm:t>
        <a:bodyPr/>
        <a:lstStyle/>
        <a:p>
          <a:endParaRPr lang="en-US" b="1"/>
        </a:p>
      </dgm:t>
    </dgm:pt>
    <dgm:pt modelId="{3DD0F548-F725-4728-AABB-363DC876EAD2}" type="sibTrans" cxnId="{84C66107-26A0-417C-A025-A9BE45AE4A70}">
      <dgm:prSet/>
      <dgm:spPr/>
      <dgm:t>
        <a:bodyPr/>
        <a:lstStyle/>
        <a:p>
          <a:endParaRPr lang="en-US" b="1"/>
        </a:p>
      </dgm:t>
    </dgm:pt>
    <dgm:pt modelId="{14966D25-E27F-4002-B97F-112D4C000103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peacefulness</a:t>
          </a:r>
          <a:endParaRPr lang="en-US" b="1" dirty="0"/>
        </a:p>
      </dgm:t>
    </dgm:pt>
    <dgm:pt modelId="{7CCC249E-69DD-4F1F-AD1A-1DA21311EEC3}" type="parTrans" cxnId="{DD2AA065-8097-46F3-9F94-D4030BE0A08E}">
      <dgm:prSet/>
      <dgm:spPr/>
      <dgm:t>
        <a:bodyPr/>
        <a:lstStyle/>
        <a:p>
          <a:endParaRPr lang="en-US" b="1"/>
        </a:p>
      </dgm:t>
    </dgm:pt>
    <dgm:pt modelId="{B9699516-5304-45B3-89D5-ADEEAF1BB6ED}" type="sibTrans" cxnId="{DD2AA065-8097-46F3-9F94-D4030BE0A08E}">
      <dgm:prSet/>
      <dgm:spPr/>
      <dgm:t>
        <a:bodyPr/>
        <a:lstStyle/>
        <a:p>
          <a:endParaRPr lang="en-US" b="1"/>
        </a:p>
      </dgm:t>
    </dgm:pt>
    <dgm:pt modelId="{B8731AE4-AE37-44E7-9365-5290AFFC8AEC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diversification</a:t>
          </a:r>
          <a:endParaRPr lang="en-US" b="1" dirty="0"/>
        </a:p>
      </dgm:t>
    </dgm:pt>
    <dgm:pt modelId="{E38E06F4-624F-47E8-8FAA-22C120DD4165}" type="parTrans" cxnId="{0A1159FD-D843-4ECE-A8C5-386F41877902}">
      <dgm:prSet/>
      <dgm:spPr/>
      <dgm:t>
        <a:bodyPr/>
        <a:lstStyle/>
        <a:p>
          <a:endParaRPr lang="en-US" b="1"/>
        </a:p>
      </dgm:t>
    </dgm:pt>
    <dgm:pt modelId="{6EACCEAB-6D28-4624-8B5B-06629FC7B6A2}" type="sibTrans" cxnId="{0A1159FD-D843-4ECE-A8C5-386F41877902}">
      <dgm:prSet/>
      <dgm:spPr/>
      <dgm:t>
        <a:bodyPr/>
        <a:lstStyle/>
        <a:p>
          <a:endParaRPr lang="en-US" b="1"/>
        </a:p>
      </dgm:t>
    </dgm:pt>
    <dgm:pt modelId="{7107626F-DCEA-4909-ABAA-8372C5252928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integration</a:t>
          </a:r>
          <a:endParaRPr lang="en-US" b="1" dirty="0"/>
        </a:p>
      </dgm:t>
    </dgm:pt>
    <dgm:pt modelId="{1D2D25FB-691E-4F0F-9AE7-80FAD395D09B}" type="parTrans" cxnId="{19FCD57B-7D00-4659-A28E-9952D4CFE4BA}">
      <dgm:prSet/>
      <dgm:spPr/>
      <dgm:t>
        <a:bodyPr/>
        <a:lstStyle/>
        <a:p>
          <a:endParaRPr lang="en-US" b="1"/>
        </a:p>
      </dgm:t>
    </dgm:pt>
    <dgm:pt modelId="{69902F98-FEAB-49AC-9C0B-E1917D968131}" type="sibTrans" cxnId="{19FCD57B-7D00-4659-A28E-9952D4CFE4BA}">
      <dgm:prSet/>
      <dgm:spPr/>
      <dgm:t>
        <a:bodyPr/>
        <a:lstStyle/>
        <a:p>
          <a:endParaRPr lang="en-US" b="1"/>
        </a:p>
      </dgm:t>
    </dgm:pt>
    <dgm:pt modelId="{DE154EAC-685A-4740-B0CC-675A98B3195C}" type="asst">
      <dgm:prSet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socialization</a:t>
          </a:r>
          <a:endParaRPr lang="en-US" b="1" dirty="0"/>
        </a:p>
      </dgm:t>
    </dgm:pt>
    <dgm:pt modelId="{4F604EF8-DDAD-4078-8E28-1BC4548537AD}" type="parTrans" cxnId="{01E8688E-30DC-4EBC-976D-515053324CA3}">
      <dgm:prSet/>
      <dgm:spPr/>
      <dgm:t>
        <a:bodyPr/>
        <a:lstStyle/>
        <a:p>
          <a:endParaRPr lang="en-US" b="1"/>
        </a:p>
      </dgm:t>
    </dgm:pt>
    <dgm:pt modelId="{003DA9A3-D0FE-4DD9-9582-8CE5E04A18F5}" type="sibTrans" cxnId="{01E8688E-30DC-4EBC-976D-515053324CA3}">
      <dgm:prSet/>
      <dgm:spPr/>
      <dgm:t>
        <a:bodyPr/>
        <a:lstStyle/>
        <a:p>
          <a:endParaRPr lang="en-US" b="1"/>
        </a:p>
      </dgm:t>
    </dgm:pt>
    <dgm:pt modelId="{EB18925B-5DAA-4CBA-9B25-4D8EAB962D02}" type="pres">
      <dgm:prSet presAssocID="{FEA31DAD-7070-42D3-BF42-B0B56C1DE1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B464E-8527-44B0-9B76-D5FC7C5E9836}" type="pres">
      <dgm:prSet presAssocID="{F28A8DA8-5DA3-4577-A04D-705BE280675B}" presName="root1" presStyleCnt="0"/>
      <dgm:spPr/>
    </dgm:pt>
    <dgm:pt modelId="{BC4F39F3-993F-4208-A854-494D08BF7988}" type="pres">
      <dgm:prSet presAssocID="{F28A8DA8-5DA3-4577-A04D-705BE280675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7045A5-5AAE-4F66-BFEE-351650067563}" type="pres">
      <dgm:prSet presAssocID="{F28A8DA8-5DA3-4577-A04D-705BE280675B}" presName="level2hierChild" presStyleCnt="0"/>
      <dgm:spPr/>
    </dgm:pt>
    <dgm:pt modelId="{BF7EB23B-1448-4F88-8137-9E01C23F462F}" type="pres">
      <dgm:prSet presAssocID="{373670A3-238C-4C5F-8789-3504608A1B6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DD41F5C-FFFF-4C7C-BA1D-C96FF6B9A336}" type="pres">
      <dgm:prSet presAssocID="{373670A3-238C-4C5F-8789-3504608A1B6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8B3B563-8A1C-4EC0-9DD7-559F02082E82}" type="pres">
      <dgm:prSet presAssocID="{A124C928-DD1A-4AE8-8713-CFCA049B964B}" presName="root2" presStyleCnt="0"/>
      <dgm:spPr/>
    </dgm:pt>
    <dgm:pt modelId="{4E19E618-9999-43DB-B55B-59A9060A7A95}" type="pres">
      <dgm:prSet presAssocID="{A124C928-DD1A-4AE8-8713-CFCA049B964B}" presName="LevelTwoTextNode" presStyleLbl="asst1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C95795-35C4-4A69-9549-B35F016FE6E1}" type="pres">
      <dgm:prSet presAssocID="{A124C928-DD1A-4AE8-8713-CFCA049B964B}" presName="level3hierChild" presStyleCnt="0"/>
      <dgm:spPr/>
    </dgm:pt>
    <dgm:pt modelId="{9277FB4A-464D-44D5-A918-0DDC8755A7D2}" type="pres">
      <dgm:prSet presAssocID="{F0413DEB-CF6F-4DE1-B4CF-83B6AE8DB492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0BD30B77-E1E9-494B-B60D-BC042402EFE7}" type="pres">
      <dgm:prSet presAssocID="{F0413DEB-CF6F-4DE1-B4CF-83B6AE8DB492}" presName="connTx" presStyleLbl="parChTrans1D3" presStyleIdx="0" presStyleCnt="6"/>
      <dgm:spPr/>
      <dgm:t>
        <a:bodyPr/>
        <a:lstStyle/>
        <a:p>
          <a:endParaRPr lang="en-US"/>
        </a:p>
      </dgm:t>
    </dgm:pt>
    <dgm:pt modelId="{4E26F2DA-B0A9-43DF-824F-4BD22041B64F}" type="pres">
      <dgm:prSet presAssocID="{B1D503A8-CA61-47E6-9273-41A28C95D1F9}" presName="root2" presStyleCnt="0"/>
      <dgm:spPr/>
    </dgm:pt>
    <dgm:pt modelId="{D73F3739-1613-4467-9B1C-4CFD7471B83A}" type="pres">
      <dgm:prSet presAssocID="{B1D503A8-CA61-47E6-9273-41A28C95D1F9}" presName="LevelTwoTextNode" presStyleLbl="asst1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5517A-3EA9-4E49-9EDB-498B249655E9}" type="pres">
      <dgm:prSet presAssocID="{B1D503A8-CA61-47E6-9273-41A28C95D1F9}" presName="level3hierChild" presStyleCnt="0"/>
      <dgm:spPr/>
    </dgm:pt>
    <dgm:pt modelId="{952CEB65-41BD-409B-9969-43DCD5C85B11}" type="pres">
      <dgm:prSet presAssocID="{C835F7AF-2173-4619-A9CC-CC5E08DD623E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F64E531-3AAA-42FF-AE2B-1B6DC4826B1C}" type="pres">
      <dgm:prSet presAssocID="{C835F7AF-2173-4619-A9CC-CC5E08DD623E}" presName="connTx" presStyleLbl="parChTrans1D3" presStyleIdx="1" presStyleCnt="6"/>
      <dgm:spPr/>
      <dgm:t>
        <a:bodyPr/>
        <a:lstStyle/>
        <a:p>
          <a:endParaRPr lang="en-US"/>
        </a:p>
      </dgm:t>
    </dgm:pt>
    <dgm:pt modelId="{7C749A5D-B6CF-4714-9433-40F29B831FD3}" type="pres">
      <dgm:prSet presAssocID="{A946C9FD-F322-4DF3-9D9E-9FF07A50370E}" presName="root2" presStyleCnt="0"/>
      <dgm:spPr/>
    </dgm:pt>
    <dgm:pt modelId="{AAC3742F-4C5A-4F80-9127-4AEC0F22FF14}" type="pres">
      <dgm:prSet presAssocID="{A946C9FD-F322-4DF3-9D9E-9FF07A50370E}" presName="LevelTwoTextNode" presStyleLbl="asst1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5823B5-2139-40CA-B6DE-E46D616BFCD5}" type="pres">
      <dgm:prSet presAssocID="{A946C9FD-F322-4DF3-9D9E-9FF07A50370E}" presName="level3hierChild" presStyleCnt="0"/>
      <dgm:spPr/>
    </dgm:pt>
    <dgm:pt modelId="{9BE7C47F-FDF4-475C-9226-86A9043381DA}" type="pres">
      <dgm:prSet presAssocID="{7CCC249E-69DD-4F1F-AD1A-1DA21311EEC3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2DCF3426-95BC-486A-A6A7-66EB81599FFC}" type="pres">
      <dgm:prSet presAssocID="{7CCC249E-69DD-4F1F-AD1A-1DA21311EEC3}" presName="connTx" presStyleLbl="parChTrans1D3" presStyleIdx="2" presStyleCnt="6"/>
      <dgm:spPr/>
      <dgm:t>
        <a:bodyPr/>
        <a:lstStyle/>
        <a:p>
          <a:endParaRPr lang="en-US"/>
        </a:p>
      </dgm:t>
    </dgm:pt>
    <dgm:pt modelId="{62B38C89-5B48-4EBD-BB33-7F897D8BB4F7}" type="pres">
      <dgm:prSet presAssocID="{14966D25-E27F-4002-B97F-112D4C000103}" presName="root2" presStyleCnt="0"/>
      <dgm:spPr/>
    </dgm:pt>
    <dgm:pt modelId="{8C1DA53C-1334-415F-8532-E791C2AF195A}" type="pres">
      <dgm:prSet presAssocID="{14966D25-E27F-4002-B97F-112D4C000103}" presName="LevelTwoTextNode" presStyleLbl="asst1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2CCAE9-6A8F-40F9-9E32-7A219AB933EA}" type="pres">
      <dgm:prSet presAssocID="{14966D25-E27F-4002-B97F-112D4C000103}" presName="level3hierChild" presStyleCnt="0"/>
      <dgm:spPr/>
    </dgm:pt>
    <dgm:pt modelId="{1C66CBFD-1054-4473-846A-2E0C4C76869C}" type="pres">
      <dgm:prSet presAssocID="{E1ADBFAE-54E2-4E07-A3FE-D7B42E229E1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3A9B50E-863A-4A40-973B-755B0D1AFB9C}" type="pres">
      <dgm:prSet presAssocID="{E1ADBFAE-54E2-4E07-A3FE-D7B42E229E1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D95CEA8-CBF1-4EC6-BECA-80CBACA73E3B}" type="pres">
      <dgm:prSet presAssocID="{3825B37C-C41F-44A4-BA4A-41C426770A5C}" presName="root2" presStyleCnt="0"/>
      <dgm:spPr/>
    </dgm:pt>
    <dgm:pt modelId="{6211166B-4BBF-424C-A019-7F7D9839B420}" type="pres">
      <dgm:prSet presAssocID="{3825B37C-C41F-44A4-BA4A-41C426770A5C}" presName="LevelTwoTextNode" presStyleLbl="asst1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983C1-FF56-43D7-9606-C0310DCD8EF1}" type="pres">
      <dgm:prSet presAssocID="{3825B37C-C41F-44A4-BA4A-41C426770A5C}" presName="level3hierChild" presStyleCnt="0"/>
      <dgm:spPr/>
    </dgm:pt>
    <dgm:pt modelId="{DDEB7640-FF22-4BA9-9FD9-E0A8FE598158}" type="pres">
      <dgm:prSet presAssocID="{E38E06F4-624F-47E8-8FAA-22C120DD4165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D0CE261-660C-4F19-AF70-93533E63B1B6}" type="pres">
      <dgm:prSet presAssocID="{E38E06F4-624F-47E8-8FAA-22C120DD4165}" presName="connTx" presStyleLbl="parChTrans1D3" presStyleIdx="3" presStyleCnt="6"/>
      <dgm:spPr/>
      <dgm:t>
        <a:bodyPr/>
        <a:lstStyle/>
        <a:p>
          <a:endParaRPr lang="en-US"/>
        </a:p>
      </dgm:t>
    </dgm:pt>
    <dgm:pt modelId="{0A4EB7C7-E470-470F-8215-688551B55394}" type="pres">
      <dgm:prSet presAssocID="{B8731AE4-AE37-44E7-9365-5290AFFC8AEC}" presName="root2" presStyleCnt="0"/>
      <dgm:spPr/>
    </dgm:pt>
    <dgm:pt modelId="{09B1C1CD-61FE-4EBA-9E1A-93D2436EB512}" type="pres">
      <dgm:prSet presAssocID="{B8731AE4-AE37-44E7-9365-5290AFFC8AEC}" presName="LevelTwoTextNode" presStyleLbl="asst1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EE61DA-AF47-4AE2-956C-9F1BF38F741E}" type="pres">
      <dgm:prSet presAssocID="{B8731AE4-AE37-44E7-9365-5290AFFC8AEC}" presName="level3hierChild" presStyleCnt="0"/>
      <dgm:spPr/>
    </dgm:pt>
    <dgm:pt modelId="{DF6B0F53-4C5B-40B6-8B0E-85E3AAF5B162}" type="pres">
      <dgm:prSet presAssocID="{1D2D25FB-691E-4F0F-9AE7-80FAD395D09B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A9738EF6-26EC-4AAF-83C3-49A783F7596B}" type="pres">
      <dgm:prSet presAssocID="{1D2D25FB-691E-4F0F-9AE7-80FAD395D09B}" presName="connTx" presStyleLbl="parChTrans1D3" presStyleIdx="4" presStyleCnt="6"/>
      <dgm:spPr/>
      <dgm:t>
        <a:bodyPr/>
        <a:lstStyle/>
        <a:p>
          <a:endParaRPr lang="en-US"/>
        </a:p>
      </dgm:t>
    </dgm:pt>
    <dgm:pt modelId="{B6448D4D-75EB-44EE-B9CA-C551308BB16C}" type="pres">
      <dgm:prSet presAssocID="{7107626F-DCEA-4909-ABAA-8372C5252928}" presName="root2" presStyleCnt="0"/>
      <dgm:spPr/>
    </dgm:pt>
    <dgm:pt modelId="{C8954723-70E6-489C-9A41-0CB3BDEA1155}" type="pres">
      <dgm:prSet presAssocID="{7107626F-DCEA-4909-ABAA-8372C5252928}" presName="LevelTwoTextNode" presStyleLbl="asst1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961F15-9F4C-413C-AED7-0D92C3C4A3C4}" type="pres">
      <dgm:prSet presAssocID="{7107626F-DCEA-4909-ABAA-8372C5252928}" presName="level3hierChild" presStyleCnt="0"/>
      <dgm:spPr/>
    </dgm:pt>
    <dgm:pt modelId="{CF0AAE89-A54A-4E43-BBD6-BB7AA9519DDB}" type="pres">
      <dgm:prSet presAssocID="{4F604EF8-DDAD-4078-8E28-1BC4548537AD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C5F5817A-5B84-4C33-820F-9B5B47CF08A9}" type="pres">
      <dgm:prSet presAssocID="{4F604EF8-DDAD-4078-8E28-1BC4548537AD}" presName="connTx" presStyleLbl="parChTrans1D3" presStyleIdx="5" presStyleCnt="6"/>
      <dgm:spPr/>
      <dgm:t>
        <a:bodyPr/>
        <a:lstStyle/>
        <a:p>
          <a:endParaRPr lang="en-US"/>
        </a:p>
      </dgm:t>
    </dgm:pt>
    <dgm:pt modelId="{1E4AAD7F-75E5-4285-A3C4-1B6FAB378F14}" type="pres">
      <dgm:prSet presAssocID="{DE154EAC-685A-4740-B0CC-675A98B3195C}" presName="root2" presStyleCnt="0"/>
      <dgm:spPr/>
    </dgm:pt>
    <dgm:pt modelId="{D65DFE1D-2905-49B8-AD68-0964CB376771}" type="pres">
      <dgm:prSet presAssocID="{DE154EAC-685A-4740-B0CC-675A98B3195C}" presName="LevelTwoTextNode" presStyleLbl="asst1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199365-3B82-4A31-AB46-426DE98A4100}" type="pres">
      <dgm:prSet presAssocID="{DE154EAC-685A-4740-B0CC-675A98B3195C}" presName="level3hierChild" presStyleCnt="0"/>
      <dgm:spPr/>
    </dgm:pt>
  </dgm:ptLst>
  <dgm:cxnLst>
    <dgm:cxn modelId="{DD2AA065-8097-46F3-9F94-D4030BE0A08E}" srcId="{A124C928-DD1A-4AE8-8713-CFCA049B964B}" destId="{14966D25-E27F-4002-B97F-112D4C000103}" srcOrd="2" destOrd="0" parTransId="{7CCC249E-69DD-4F1F-AD1A-1DA21311EEC3}" sibTransId="{B9699516-5304-45B3-89D5-ADEEAF1BB6ED}"/>
    <dgm:cxn modelId="{B0E4C176-AED1-48AB-8F68-EC1168DD23D3}" type="presOf" srcId="{A946C9FD-F322-4DF3-9D9E-9FF07A50370E}" destId="{AAC3742F-4C5A-4F80-9127-4AEC0F22FF14}" srcOrd="0" destOrd="0" presId="urn:microsoft.com/office/officeart/2005/8/layout/hierarchy2"/>
    <dgm:cxn modelId="{6BA47CB7-8ECF-4C90-93E7-70C9568A26F1}" type="presOf" srcId="{F28A8DA8-5DA3-4577-A04D-705BE280675B}" destId="{BC4F39F3-993F-4208-A854-494D08BF7988}" srcOrd="0" destOrd="0" presId="urn:microsoft.com/office/officeart/2005/8/layout/hierarchy2"/>
    <dgm:cxn modelId="{46197B5D-2875-4D12-9B44-44C89FF75453}" type="presOf" srcId="{C835F7AF-2173-4619-A9CC-CC5E08DD623E}" destId="{EF64E531-3AAA-42FF-AE2B-1B6DC4826B1C}" srcOrd="1" destOrd="0" presId="urn:microsoft.com/office/officeart/2005/8/layout/hierarchy2"/>
    <dgm:cxn modelId="{1458CEF5-8CE1-441E-AAD9-7EBA8637DB04}" type="presOf" srcId="{F0413DEB-CF6F-4DE1-B4CF-83B6AE8DB492}" destId="{9277FB4A-464D-44D5-A918-0DDC8755A7D2}" srcOrd="0" destOrd="0" presId="urn:microsoft.com/office/officeart/2005/8/layout/hierarchy2"/>
    <dgm:cxn modelId="{01D548D2-D86A-436B-B389-CD59E8655DA0}" srcId="{F28A8DA8-5DA3-4577-A04D-705BE280675B}" destId="{A124C928-DD1A-4AE8-8713-CFCA049B964B}" srcOrd="0" destOrd="0" parTransId="{373670A3-238C-4C5F-8789-3504608A1B65}" sibTransId="{B233B2A4-303A-460A-95F1-2A9B2B680C1F}"/>
    <dgm:cxn modelId="{F4B51CD0-5059-4855-BBA0-3D224E6633C6}" type="presOf" srcId="{7107626F-DCEA-4909-ABAA-8372C5252928}" destId="{C8954723-70E6-489C-9A41-0CB3BDEA1155}" srcOrd="0" destOrd="0" presId="urn:microsoft.com/office/officeart/2005/8/layout/hierarchy2"/>
    <dgm:cxn modelId="{69CBC8CF-606A-459A-B69A-78ADA7CC2BD5}" type="presOf" srcId="{E38E06F4-624F-47E8-8FAA-22C120DD4165}" destId="{AD0CE261-660C-4F19-AF70-93533E63B1B6}" srcOrd="1" destOrd="0" presId="urn:microsoft.com/office/officeart/2005/8/layout/hierarchy2"/>
    <dgm:cxn modelId="{0C05C46B-D9F3-4D97-A78E-BF60808F92E3}" type="presOf" srcId="{E38E06F4-624F-47E8-8FAA-22C120DD4165}" destId="{DDEB7640-FF22-4BA9-9FD9-E0A8FE598158}" srcOrd="0" destOrd="0" presId="urn:microsoft.com/office/officeart/2005/8/layout/hierarchy2"/>
    <dgm:cxn modelId="{01E8688E-30DC-4EBC-976D-515053324CA3}" srcId="{3825B37C-C41F-44A4-BA4A-41C426770A5C}" destId="{DE154EAC-685A-4740-B0CC-675A98B3195C}" srcOrd="2" destOrd="0" parTransId="{4F604EF8-DDAD-4078-8E28-1BC4548537AD}" sibTransId="{003DA9A3-D0FE-4DD9-9582-8CE5E04A18F5}"/>
    <dgm:cxn modelId="{7BA2F12B-2197-4263-A627-F7CDD825B5F6}" type="presOf" srcId="{7CCC249E-69DD-4F1F-AD1A-1DA21311EEC3}" destId="{2DCF3426-95BC-486A-A6A7-66EB81599FFC}" srcOrd="1" destOrd="0" presId="urn:microsoft.com/office/officeart/2005/8/layout/hierarchy2"/>
    <dgm:cxn modelId="{806AB5E3-FEFA-4E15-B645-747DB405A8FC}" type="presOf" srcId="{7CCC249E-69DD-4F1F-AD1A-1DA21311EEC3}" destId="{9BE7C47F-FDF4-475C-9226-86A9043381DA}" srcOrd="0" destOrd="0" presId="urn:microsoft.com/office/officeart/2005/8/layout/hierarchy2"/>
    <dgm:cxn modelId="{9CA45371-5312-46E1-99F2-E19E1F9CD425}" srcId="{F28A8DA8-5DA3-4577-A04D-705BE280675B}" destId="{3825B37C-C41F-44A4-BA4A-41C426770A5C}" srcOrd="1" destOrd="0" parTransId="{E1ADBFAE-54E2-4E07-A3FE-D7B42E229E12}" sibTransId="{967E9FFC-B5DA-405A-972A-81095FF45446}"/>
    <dgm:cxn modelId="{E6D2607E-3F61-47F2-BCF2-BDF04B8FF994}" type="presOf" srcId="{F0413DEB-CF6F-4DE1-B4CF-83B6AE8DB492}" destId="{0BD30B77-E1E9-494B-B60D-BC042402EFE7}" srcOrd="1" destOrd="0" presId="urn:microsoft.com/office/officeart/2005/8/layout/hierarchy2"/>
    <dgm:cxn modelId="{19FCD57B-7D00-4659-A28E-9952D4CFE4BA}" srcId="{3825B37C-C41F-44A4-BA4A-41C426770A5C}" destId="{7107626F-DCEA-4909-ABAA-8372C5252928}" srcOrd="1" destOrd="0" parTransId="{1D2D25FB-691E-4F0F-9AE7-80FAD395D09B}" sibTransId="{69902F98-FEAB-49AC-9C0B-E1917D968131}"/>
    <dgm:cxn modelId="{F75CB942-8FA5-4F30-AD85-DD54EF2CA16B}" type="presOf" srcId="{4F604EF8-DDAD-4078-8E28-1BC4548537AD}" destId="{C5F5817A-5B84-4C33-820F-9B5B47CF08A9}" srcOrd="1" destOrd="0" presId="urn:microsoft.com/office/officeart/2005/8/layout/hierarchy2"/>
    <dgm:cxn modelId="{2C7F1099-217F-4330-9667-0410EE5B5A1D}" type="presOf" srcId="{FEA31DAD-7070-42D3-BF42-B0B56C1DE1C7}" destId="{EB18925B-5DAA-4CBA-9B25-4D8EAB962D02}" srcOrd="0" destOrd="0" presId="urn:microsoft.com/office/officeart/2005/8/layout/hierarchy2"/>
    <dgm:cxn modelId="{60A04E4A-1C60-4FE7-BCB6-64F57BB57EAA}" type="presOf" srcId="{E1ADBFAE-54E2-4E07-A3FE-D7B42E229E12}" destId="{1C66CBFD-1054-4473-846A-2E0C4C76869C}" srcOrd="0" destOrd="0" presId="urn:microsoft.com/office/officeart/2005/8/layout/hierarchy2"/>
    <dgm:cxn modelId="{4C10C4A9-143D-44F3-89E1-6EDDF7926374}" type="presOf" srcId="{14966D25-E27F-4002-B97F-112D4C000103}" destId="{8C1DA53C-1334-415F-8532-E791C2AF195A}" srcOrd="0" destOrd="0" presId="urn:microsoft.com/office/officeart/2005/8/layout/hierarchy2"/>
    <dgm:cxn modelId="{560A9BA2-4710-416C-8963-540317F748F6}" type="presOf" srcId="{C835F7AF-2173-4619-A9CC-CC5E08DD623E}" destId="{952CEB65-41BD-409B-9969-43DCD5C85B11}" srcOrd="0" destOrd="0" presId="urn:microsoft.com/office/officeart/2005/8/layout/hierarchy2"/>
    <dgm:cxn modelId="{4B36F0F7-EF91-4A47-AF77-3866545E2923}" type="presOf" srcId="{DE154EAC-685A-4740-B0CC-675A98B3195C}" destId="{D65DFE1D-2905-49B8-AD68-0964CB376771}" srcOrd="0" destOrd="0" presId="urn:microsoft.com/office/officeart/2005/8/layout/hierarchy2"/>
    <dgm:cxn modelId="{CC87FF05-A3EF-45A3-9361-781E6929B899}" type="presOf" srcId="{A124C928-DD1A-4AE8-8713-CFCA049B964B}" destId="{4E19E618-9999-43DB-B55B-59A9060A7A95}" srcOrd="0" destOrd="0" presId="urn:microsoft.com/office/officeart/2005/8/layout/hierarchy2"/>
    <dgm:cxn modelId="{84C66107-26A0-417C-A025-A9BE45AE4A70}" srcId="{A124C928-DD1A-4AE8-8713-CFCA049B964B}" destId="{A946C9FD-F322-4DF3-9D9E-9FF07A50370E}" srcOrd="1" destOrd="0" parTransId="{C835F7AF-2173-4619-A9CC-CC5E08DD623E}" sibTransId="{3DD0F548-F725-4728-AABB-363DC876EAD2}"/>
    <dgm:cxn modelId="{0B991AA7-DF53-4C9C-8C0D-B02B0E6C90D7}" type="presOf" srcId="{B1D503A8-CA61-47E6-9273-41A28C95D1F9}" destId="{D73F3739-1613-4467-9B1C-4CFD7471B83A}" srcOrd="0" destOrd="0" presId="urn:microsoft.com/office/officeart/2005/8/layout/hierarchy2"/>
    <dgm:cxn modelId="{09464CE2-8388-4A95-80D9-FF50C3F93CF0}" type="presOf" srcId="{373670A3-238C-4C5F-8789-3504608A1B65}" destId="{BF7EB23B-1448-4F88-8137-9E01C23F462F}" srcOrd="0" destOrd="0" presId="urn:microsoft.com/office/officeart/2005/8/layout/hierarchy2"/>
    <dgm:cxn modelId="{0A1159FD-D843-4ECE-A8C5-386F41877902}" srcId="{3825B37C-C41F-44A4-BA4A-41C426770A5C}" destId="{B8731AE4-AE37-44E7-9365-5290AFFC8AEC}" srcOrd="0" destOrd="0" parTransId="{E38E06F4-624F-47E8-8FAA-22C120DD4165}" sibTransId="{6EACCEAB-6D28-4624-8B5B-06629FC7B6A2}"/>
    <dgm:cxn modelId="{CA25ACE2-C5EC-42A7-B94C-F6D83A148094}" type="presOf" srcId="{373670A3-238C-4C5F-8789-3504608A1B65}" destId="{8DD41F5C-FFFF-4C7C-BA1D-C96FF6B9A336}" srcOrd="1" destOrd="0" presId="urn:microsoft.com/office/officeart/2005/8/layout/hierarchy2"/>
    <dgm:cxn modelId="{B4CCE049-E92A-4302-B4A6-08BBF64D289A}" type="presOf" srcId="{B8731AE4-AE37-44E7-9365-5290AFFC8AEC}" destId="{09B1C1CD-61FE-4EBA-9E1A-93D2436EB512}" srcOrd="0" destOrd="0" presId="urn:microsoft.com/office/officeart/2005/8/layout/hierarchy2"/>
    <dgm:cxn modelId="{88191B0B-3F38-48DD-964B-9F305B56CE7A}" type="presOf" srcId="{3825B37C-C41F-44A4-BA4A-41C426770A5C}" destId="{6211166B-4BBF-424C-A019-7F7D9839B420}" srcOrd="0" destOrd="0" presId="urn:microsoft.com/office/officeart/2005/8/layout/hierarchy2"/>
    <dgm:cxn modelId="{F035654E-210B-45C6-811B-F77131917D66}" type="presOf" srcId="{1D2D25FB-691E-4F0F-9AE7-80FAD395D09B}" destId="{DF6B0F53-4C5B-40B6-8B0E-85E3AAF5B162}" srcOrd="0" destOrd="0" presId="urn:microsoft.com/office/officeart/2005/8/layout/hierarchy2"/>
    <dgm:cxn modelId="{4F2ADD16-C78E-483B-8211-1A21792182F6}" srcId="{FEA31DAD-7070-42D3-BF42-B0B56C1DE1C7}" destId="{F28A8DA8-5DA3-4577-A04D-705BE280675B}" srcOrd="0" destOrd="0" parTransId="{71077213-6E54-4BCB-8F35-EAADFECD64BA}" sibTransId="{C760AF80-4F27-435D-A5EE-B965CEC3D9B3}"/>
    <dgm:cxn modelId="{234BCCD3-2150-4B93-BA48-509C538C0676}" type="presOf" srcId="{4F604EF8-DDAD-4078-8E28-1BC4548537AD}" destId="{CF0AAE89-A54A-4E43-BBD6-BB7AA9519DDB}" srcOrd="0" destOrd="0" presId="urn:microsoft.com/office/officeart/2005/8/layout/hierarchy2"/>
    <dgm:cxn modelId="{3EF48180-76C1-4720-809C-88164A08B134}" srcId="{A124C928-DD1A-4AE8-8713-CFCA049B964B}" destId="{B1D503A8-CA61-47E6-9273-41A28C95D1F9}" srcOrd="0" destOrd="0" parTransId="{F0413DEB-CF6F-4DE1-B4CF-83B6AE8DB492}" sibTransId="{97F72EBB-A972-4C96-86B4-7989CC8E1416}"/>
    <dgm:cxn modelId="{A2E580BD-A8C8-4ECA-8853-337144F6A1AE}" type="presOf" srcId="{1D2D25FB-691E-4F0F-9AE7-80FAD395D09B}" destId="{A9738EF6-26EC-4AAF-83C3-49A783F7596B}" srcOrd="1" destOrd="0" presId="urn:microsoft.com/office/officeart/2005/8/layout/hierarchy2"/>
    <dgm:cxn modelId="{4D3E61E1-FB5B-439A-B86A-3A5F8ED68307}" type="presOf" srcId="{E1ADBFAE-54E2-4E07-A3FE-D7B42E229E12}" destId="{23A9B50E-863A-4A40-973B-755B0D1AFB9C}" srcOrd="1" destOrd="0" presId="urn:microsoft.com/office/officeart/2005/8/layout/hierarchy2"/>
    <dgm:cxn modelId="{110D95C8-6964-4C2E-A9AD-7F0DAEED9249}" type="presParOf" srcId="{EB18925B-5DAA-4CBA-9B25-4D8EAB962D02}" destId="{F33B464E-8527-44B0-9B76-D5FC7C5E9836}" srcOrd="0" destOrd="0" presId="urn:microsoft.com/office/officeart/2005/8/layout/hierarchy2"/>
    <dgm:cxn modelId="{75309D30-D421-4B61-8FE8-D4E466F180ED}" type="presParOf" srcId="{F33B464E-8527-44B0-9B76-D5FC7C5E9836}" destId="{BC4F39F3-993F-4208-A854-494D08BF7988}" srcOrd="0" destOrd="0" presId="urn:microsoft.com/office/officeart/2005/8/layout/hierarchy2"/>
    <dgm:cxn modelId="{DA5796E4-F553-4A22-BC3C-51D84BB4B50C}" type="presParOf" srcId="{F33B464E-8527-44B0-9B76-D5FC7C5E9836}" destId="{C17045A5-5AAE-4F66-BFEE-351650067563}" srcOrd="1" destOrd="0" presId="urn:microsoft.com/office/officeart/2005/8/layout/hierarchy2"/>
    <dgm:cxn modelId="{E13408FB-2B67-430B-A9D0-D76C30A3D0C6}" type="presParOf" srcId="{C17045A5-5AAE-4F66-BFEE-351650067563}" destId="{BF7EB23B-1448-4F88-8137-9E01C23F462F}" srcOrd="0" destOrd="0" presId="urn:microsoft.com/office/officeart/2005/8/layout/hierarchy2"/>
    <dgm:cxn modelId="{65C9606D-5128-41EA-93DD-814FD017DACF}" type="presParOf" srcId="{BF7EB23B-1448-4F88-8137-9E01C23F462F}" destId="{8DD41F5C-FFFF-4C7C-BA1D-C96FF6B9A336}" srcOrd="0" destOrd="0" presId="urn:microsoft.com/office/officeart/2005/8/layout/hierarchy2"/>
    <dgm:cxn modelId="{77209736-4535-426F-BA77-9672CE7C9FD2}" type="presParOf" srcId="{C17045A5-5AAE-4F66-BFEE-351650067563}" destId="{98B3B563-8A1C-4EC0-9DD7-559F02082E82}" srcOrd="1" destOrd="0" presId="urn:microsoft.com/office/officeart/2005/8/layout/hierarchy2"/>
    <dgm:cxn modelId="{A1AD3C04-1FD1-4426-BF6E-398D93468BEE}" type="presParOf" srcId="{98B3B563-8A1C-4EC0-9DD7-559F02082E82}" destId="{4E19E618-9999-43DB-B55B-59A9060A7A95}" srcOrd="0" destOrd="0" presId="urn:microsoft.com/office/officeart/2005/8/layout/hierarchy2"/>
    <dgm:cxn modelId="{740023C7-902E-4FE1-A580-8E3763577B4B}" type="presParOf" srcId="{98B3B563-8A1C-4EC0-9DD7-559F02082E82}" destId="{30C95795-35C4-4A69-9549-B35F016FE6E1}" srcOrd="1" destOrd="0" presId="urn:microsoft.com/office/officeart/2005/8/layout/hierarchy2"/>
    <dgm:cxn modelId="{5DAC06D1-62E6-4DBE-84DB-45F2D962F973}" type="presParOf" srcId="{30C95795-35C4-4A69-9549-B35F016FE6E1}" destId="{9277FB4A-464D-44D5-A918-0DDC8755A7D2}" srcOrd="0" destOrd="0" presId="urn:microsoft.com/office/officeart/2005/8/layout/hierarchy2"/>
    <dgm:cxn modelId="{DC523721-BE70-4FDE-8D30-3487D0F12972}" type="presParOf" srcId="{9277FB4A-464D-44D5-A918-0DDC8755A7D2}" destId="{0BD30B77-E1E9-494B-B60D-BC042402EFE7}" srcOrd="0" destOrd="0" presId="urn:microsoft.com/office/officeart/2005/8/layout/hierarchy2"/>
    <dgm:cxn modelId="{60B21E7B-05B3-4D5E-BBA6-27ED454ECF50}" type="presParOf" srcId="{30C95795-35C4-4A69-9549-B35F016FE6E1}" destId="{4E26F2DA-B0A9-43DF-824F-4BD22041B64F}" srcOrd="1" destOrd="0" presId="urn:microsoft.com/office/officeart/2005/8/layout/hierarchy2"/>
    <dgm:cxn modelId="{D29CAA6D-AA5B-4DE2-97EA-BDD97E214D89}" type="presParOf" srcId="{4E26F2DA-B0A9-43DF-824F-4BD22041B64F}" destId="{D73F3739-1613-4467-9B1C-4CFD7471B83A}" srcOrd="0" destOrd="0" presId="urn:microsoft.com/office/officeart/2005/8/layout/hierarchy2"/>
    <dgm:cxn modelId="{395509FF-DF2D-4F83-BAAF-087BDE5D1C3A}" type="presParOf" srcId="{4E26F2DA-B0A9-43DF-824F-4BD22041B64F}" destId="{2425517A-3EA9-4E49-9EDB-498B249655E9}" srcOrd="1" destOrd="0" presId="urn:microsoft.com/office/officeart/2005/8/layout/hierarchy2"/>
    <dgm:cxn modelId="{375E036B-537F-4259-8DEB-07D61ADF3C71}" type="presParOf" srcId="{30C95795-35C4-4A69-9549-B35F016FE6E1}" destId="{952CEB65-41BD-409B-9969-43DCD5C85B11}" srcOrd="2" destOrd="0" presId="urn:microsoft.com/office/officeart/2005/8/layout/hierarchy2"/>
    <dgm:cxn modelId="{EA17CD44-9D98-4DBB-9927-8FC9854C2742}" type="presParOf" srcId="{952CEB65-41BD-409B-9969-43DCD5C85B11}" destId="{EF64E531-3AAA-42FF-AE2B-1B6DC4826B1C}" srcOrd="0" destOrd="0" presId="urn:microsoft.com/office/officeart/2005/8/layout/hierarchy2"/>
    <dgm:cxn modelId="{C416D05D-E4E8-4385-B5E2-21079044E02C}" type="presParOf" srcId="{30C95795-35C4-4A69-9549-B35F016FE6E1}" destId="{7C749A5D-B6CF-4714-9433-40F29B831FD3}" srcOrd="3" destOrd="0" presId="urn:microsoft.com/office/officeart/2005/8/layout/hierarchy2"/>
    <dgm:cxn modelId="{ED194680-0146-4796-B7D3-CC934F270B2D}" type="presParOf" srcId="{7C749A5D-B6CF-4714-9433-40F29B831FD3}" destId="{AAC3742F-4C5A-4F80-9127-4AEC0F22FF14}" srcOrd="0" destOrd="0" presId="urn:microsoft.com/office/officeart/2005/8/layout/hierarchy2"/>
    <dgm:cxn modelId="{86F129EA-C15E-4A4A-83D8-0F6BA94D732C}" type="presParOf" srcId="{7C749A5D-B6CF-4714-9433-40F29B831FD3}" destId="{A65823B5-2139-40CA-B6DE-E46D616BFCD5}" srcOrd="1" destOrd="0" presId="urn:microsoft.com/office/officeart/2005/8/layout/hierarchy2"/>
    <dgm:cxn modelId="{8F61237B-3C21-4042-84DF-03DB8035EB7B}" type="presParOf" srcId="{30C95795-35C4-4A69-9549-B35F016FE6E1}" destId="{9BE7C47F-FDF4-475C-9226-86A9043381DA}" srcOrd="4" destOrd="0" presId="urn:microsoft.com/office/officeart/2005/8/layout/hierarchy2"/>
    <dgm:cxn modelId="{952645B2-BE44-4B1C-B4E4-2F5A71CF2658}" type="presParOf" srcId="{9BE7C47F-FDF4-475C-9226-86A9043381DA}" destId="{2DCF3426-95BC-486A-A6A7-66EB81599FFC}" srcOrd="0" destOrd="0" presId="urn:microsoft.com/office/officeart/2005/8/layout/hierarchy2"/>
    <dgm:cxn modelId="{C8D2B8CC-AEC5-49C2-A0C2-CBC538E3DA75}" type="presParOf" srcId="{30C95795-35C4-4A69-9549-B35F016FE6E1}" destId="{62B38C89-5B48-4EBD-BB33-7F897D8BB4F7}" srcOrd="5" destOrd="0" presId="urn:microsoft.com/office/officeart/2005/8/layout/hierarchy2"/>
    <dgm:cxn modelId="{63ED13AB-D93A-4403-AC66-8CCB6191E760}" type="presParOf" srcId="{62B38C89-5B48-4EBD-BB33-7F897D8BB4F7}" destId="{8C1DA53C-1334-415F-8532-E791C2AF195A}" srcOrd="0" destOrd="0" presId="urn:microsoft.com/office/officeart/2005/8/layout/hierarchy2"/>
    <dgm:cxn modelId="{0D5D8DFE-75A5-4BE8-855B-88E21C131B51}" type="presParOf" srcId="{62B38C89-5B48-4EBD-BB33-7F897D8BB4F7}" destId="{8E2CCAE9-6A8F-40F9-9E32-7A219AB933EA}" srcOrd="1" destOrd="0" presId="urn:microsoft.com/office/officeart/2005/8/layout/hierarchy2"/>
    <dgm:cxn modelId="{C843E99E-8105-4C04-87FC-23F83A685A76}" type="presParOf" srcId="{C17045A5-5AAE-4F66-BFEE-351650067563}" destId="{1C66CBFD-1054-4473-846A-2E0C4C76869C}" srcOrd="2" destOrd="0" presId="urn:microsoft.com/office/officeart/2005/8/layout/hierarchy2"/>
    <dgm:cxn modelId="{ABA0C184-14C5-48BD-9683-EA0FBB0346D7}" type="presParOf" srcId="{1C66CBFD-1054-4473-846A-2E0C4C76869C}" destId="{23A9B50E-863A-4A40-973B-755B0D1AFB9C}" srcOrd="0" destOrd="0" presId="urn:microsoft.com/office/officeart/2005/8/layout/hierarchy2"/>
    <dgm:cxn modelId="{CCB3CB51-0B30-4BBA-8512-79F479CC154A}" type="presParOf" srcId="{C17045A5-5AAE-4F66-BFEE-351650067563}" destId="{9D95CEA8-CBF1-4EC6-BECA-80CBACA73E3B}" srcOrd="3" destOrd="0" presId="urn:microsoft.com/office/officeart/2005/8/layout/hierarchy2"/>
    <dgm:cxn modelId="{0979DD65-34CB-44E2-8D72-E59E1812D888}" type="presParOf" srcId="{9D95CEA8-CBF1-4EC6-BECA-80CBACA73E3B}" destId="{6211166B-4BBF-424C-A019-7F7D9839B420}" srcOrd="0" destOrd="0" presId="urn:microsoft.com/office/officeart/2005/8/layout/hierarchy2"/>
    <dgm:cxn modelId="{B623FA0F-14B2-4534-9F4F-A044A2406220}" type="presParOf" srcId="{9D95CEA8-CBF1-4EC6-BECA-80CBACA73E3B}" destId="{520983C1-FF56-43D7-9606-C0310DCD8EF1}" srcOrd="1" destOrd="0" presId="urn:microsoft.com/office/officeart/2005/8/layout/hierarchy2"/>
    <dgm:cxn modelId="{5DFA0B7F-4EB2-4693-8CD2-CBB3FB19553A}" type="presParOf" srcId="{520983C1-FF56-43D7-9606-C0310DCD8EF1}" destId="{DDEB7640-FF22-4BA9-9FD9-E0A8FE598158}" srcOrd="0" destOrd="0" presId="urn:microsoft.com/office/officeart/2005/8/layout/hierarchy2"/>
    <dgm:cxn modelId="{81C543D7-E3B6-4DDB-8E20-38D317AAB9C4}" type="presParOf" srcId="{DDEB7640-FF22-4BA9-9FD9-E0A8FE598158}" destId="{AD0CE261-660C-4F19-AF70-93533E63B1B6}" srcOrd="0" destOrd="0" presId="urn:microsoft.com/office/officeart/2005/8/layout/hierarchy2"/>
    <dgm:cxn modelId="{AD8FA547-F057-4A40-9175-84698FEFAD11}" type="presParOf" srcId="{520983C1-FF56-43D7-9606-C0310DCD8EF1}" destId="{0A4EB7C7-E470-470F-8215-688551B55394}" srcOrd="1" destOrd="0" presId="urn:microsoft.com/office/officeart/2005/8/layout/hierarchy2"/>
    <dgm:cxn modelId="{06282AA4-32D8-42CC-A966-1F9E1F68F8C9}" type="presParOf" srcId="{0A4EB7C7-E470-470F-8215-688551B55394}" destId="{09B1C1CD-61FE-4EBA-9E1A-93D2436EB512}" srcOrd="0" destOrd="0" presId="urn:microsoft.com/office/officeart/2005/8/layout/hierarchy2"/>
    <dgm:cxn modelId="{E1ECDB55-F824-4CA6-93D3-A6438D27EF2A}" type="presParOf" srcId="{0A4EB7C7-E470-470F-8215-688551B55394}" destId="{6EEE61DA-AF47-4AE2-956C-9F1BF38F741E}" srcOrd="1" destOrd="0" presId="urn:microsoft.com/office/officeart/2005/8/layout/hierarchy2"/>
    <dgm:cxn modelId="{D7378D4E-56F9-489C-A97D-2969DFA12A43}" type="presParOf" srcId="{520983C1-FF56-43D7-9606-C0310DCD8EF1}" destId="{DF6B0F53-4C5B-40B6-8B0E-85E3AAF5B162}" srcOrd="2" destOrd="0" presId="urn:microsoft.com/office/officeart/2005/8/layout/hierarchy2"/>
    <dgm:cxn modelId="{BF9CD908-7556-4BC9-8C0D-4F0441572F22}" type="presParOf" srcId="{DF6B0F53-4C5B-40B6-8B0E-85E3AAF5B162}" destId="{A9738EF6-26EC-4AAF-83C3-49A783F7596B}" srcOrd="0" destOrd="0" presId="urn:microsoft.com/office/officeart/2005/8/layout/hierarchy2"/>
    <dgm:cxn modelId="{1DF3528F-889B-41AC-ABD9-8934060EED63}" type="presParOf" srcId="{520983C1-FF56-43D7-9606-C0310DCD8EF1}" destId="{B6448D4D-75EB-44EE-B9CA-C551308BB16C}" srcOrd="3" destOrd="0" presId="urn:microsoft.com/office/officeart/2005/8/layout/hierarchy2"/>
    <dgm:cxn modelId="{7840A28A-B782-4C4A-A10C-844A111789EB}" type="presParOf" srcId="{B6448D4D-75EB-44EE-B9CA-C551308BB16C}" destId="{C8954723-70E6-489C-9A41-0CB3BDEA1155}" srcOrd="0" destOrd="0" presId="urn:microsoft.com/office/officeart/2005/8/layout/hierarchy2"/>
    <dgm:cxn modelId="{65F9059B-CB75-4F56-8B94-25F5E1AEC953}" type="presParOf" srcId="{B6448D4D-75EB-44EE-B9CA-C551308BB16C}" destId="{B6961F15-9F4C-413C-AED7-0D92C3C4A3C4}" srcOrd="1" destOrd="0" presId="urn:microsoft.com/office/officeart/2005/8/layout/hierarchy2"/>
    <dgm:cxn modelId="{5FF04E34-89A9-4AEA-A8C3-B46D65E12750}" type="presParOf" srcId="{520983C1-FF56-43D7-9606-C0310DCD8EF1}" destId="{CF0AAE89-A54A-4E43-BBD6-BB7AA9519DDB}" srcOrd="4" destOrd="0" presId="urn:microsoft.com/office/officeart/2005/8/layout/hierarchy2"/>
    <dgm:cxn modelId="{34F45F20-E27F-4B81-9A7D-848393158356}" type="presParOf" srcId="{CF0AAE89-A54A-4E43-BBD6-BB7AA9519DDB}" destId="{C5F5817A-5B84-4C33-820F-9B5B47CF08A9}" srcOrd="0" destOrd="0" presId="urn:microsoft.com/office/officeart/2005/8/layout/hierarchy2"/>
    <dgm:cxn modelId="{5651CC27-53B3-42C9-B8A6-AA2974D47DEC}" type="presParOf" srcId="{520983C1-FF56-43D7-9606-C0310DCD8EF1}" destId="{1E4AAD7F-75E5-4285-A3C4-1B6FAB378F14}" srcOrd="5" destOrd="0" presId="urn:microsoft.com/office/officeart/2005/8/layout/hierarchy2"/>
    <dgm:cxn modelId="{F0FC5BE5-F0AA-4973-8A47-3BCFD23090B8}" type="presParOf" srcId="{1E4AAD7F-75E5-4285-A3C4-1B6FAB378F14}" destId="{D65DFE1D-2905-49B8-AD68-0964CB376771}" srcOrd="0" destOrd="0" presId="urn:microsoft.com/office/officeart/2005/8/layout/hierarchy2"/>
    <dgm:cxn modelId="{685E53B9-E91E-4515-9943-87FBF88AECAA}" type="presParOf" srcId="{1E4AAD7F-75E5-4285-A3C4-1B6FAB378F14}" destId="{BF199365-3B82-4A31-AB46-426DE98A410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3CA83A-8FDD-46F8-B744-5AF5DF0640F1}" type="doc">
      <dgm:prSet loTypeId="urn:microsoft.com/office/officeart/2005/8/layout/hierarchy2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6333A8EF-8FEF-45BA-8BA4-27D08C39D3D0}">
      <dgm:prSet phldrT="[Text]"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non-strategic groupings</a:t>
          </a:r>
          <a:endParaRPr lang="en-CA" b="1" dirty="0"/>
        </a:p>
      </dgm:t>
    </dgm:pt>
    <dgm:pt modelId="{D071BBED-EFF9-4099-9336-B0BA86D235ED}" type="parTrans" cxnId="{0CDFB766-4849-4E5C-913A-E70F4170FF44}">
      <dgm:prSet/>
      <dgm:spPr/>
      <dgm:t>
        <a:bodyPr/>
        <a:lstStyle/>
        <a:p>
          <a:endParaRPr lang="en-CA" b="1"/>
        </a:p>
      </dgm:t>
    </dgm:pt>
    <dgm:pt modelId="{CB0A397B-250C-4BD3-B6D2-224E9F8BFD3F}" type="sibTrans" cxnId="{0CDFB766-4849-4E5C-913A-E70F4170FF44}">
      <dgm:prSet/>
      <dgm:spPr/>
      <dgm:t>
        <a:bodyPr/>
        <a:lstStyle/>
        <a:p>
          <a:endParaRPr lang="en-CA" b="1"/>
        </a:p>
      </dgm:t>
    </dgm:pt>
    <dgm:pt modelId="{D2A4B9AE-431E-4F5C-B257-ED9427C6B7BC}">
      <dgm:prSet phldrT="[Text]"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agreeable to work in any group </a:t>
          </a:r>
          <a:r>
            <a:rPr lang="en-US" b="1" dirty="0" smtClean="0">
              <a:sym typeface="Wingdings"/>
            </a:rPr>
            <a:t></a:t>
          </a:r>
          <a:endParaRPr lang="en-CA" b="1" dirty="0"/>
        </a:p>
      </dgm:t>
    </dgm:pt>
    <dgm:pt modelId="{A4E70168-86FF-43E1-B81E-C42E098C4777}" type="parTrans" cxnId="{FE190625-9F67-4DD8-A86A-D99956B184E1}">
      <dgm:prSet/>
      <dgm:spPr/>
      <dgm:t>
        <a:bodyPr/>
        <a:lstStyle/>
        <a:p>
          <a:endParaRPr lang="en-CA" b="1"/>
        </a:p>
      </dgm:t>
    </dgm:pt>
    <dgm:pt modelId="{FD8F6BF1-2A94-47A5-A51D-099CFB283170}" type="sibTrans" cxnId="{FE190625-9F67-4DD8-A86A-D99956B184E1}">
      <dgm:prSet/>
      <dgm:spPr/>
      <dgm:t>
        <a:bodyPr/>
        <a:lstStyle/>
        <a:p>
          <a:endParaRPr lang="en-CA" b="1"/>
        </a:p>
      </dgm:t>
    </dgm:pt>
    <dgm:pt modelId="{5E8DA3F9-86BD-4A00-A736-8E773283CDB2}">
      <dgm:prSet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smtClean="0"/>
            <a:t>social barriers eliminated</a:t>
          </a:r>
          <a:endParaRPr lang="en-CA" b="1" dirty="0"/>
        </a:p>
      </dgm:t>
    </dgm:pt>
    <dgm:pt modelId="{42F468C7-7807-4B91-AAB3-607E4EE35D1B}" type="parTrans" cxnId="{6FAEF0B9-F22B-4DC8-9CB6-4836E4E3E7E1}">
      <dgm:prSet/>
      <dgm:spPr/>
      <dgm:t>
        <a:bodyPr/>
        <a:lstStyle/>
        <a:p>
          <a:endParaRPr lang="en-CA" b="1"/>
        </a:p>
      </dgm:t>
    </dgm:pt>
    <dgm:pt modelId="{2BB3140B-2C20-4638-9F39-2CA9D62EEE3A}" type="sibTrans" cxnId="{6FAEF0B9-F22B-4DC8-9CB6-4836E4E3E7E1}">
      <dgm:prSet/>
      <dgm:spPr/>
      <dgm:t>
        <a:bodyPr/>
        <a:lstStyle/>
        <a:p>
          <a:endParaRPr lang="en-CA" b="1"/>
        </a:p>
      </dgm:t>
    </dgm:pt>
    <dgm:pt modelId="{87491F59-47DB-4E95-94C7-CA0837DB1191}">
      <dgm:prSet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mobility of knowledge </a:t>
          </a:r>
          <a:r>
            <a:rPr lang="en-US" b="1" dirty="0" smtClean="0">
              <a:sym typeface="Wingdings"/>
            </a:rPr>
            <a:t></a:t>
          </a:r>
          <a:endParaRPr lang="en-CA" b="1" dirty="0"/>
        </a:p>
      </dgm:t>
    </dgm:pt>
    <dgm:pt modelId="{9968C39A-7F4F-40D3-AB9D-B44CA0157448}" type="parTrans" cxnId="{9216C805-A37D-4168-B4A1-69D3C06AA9B3}">
      <dgm:prSet/>
      <dgm:spPr/>
      <dgm:t>
        <a:bodyPr/>
        <a:lstStyle/>
        <a:p>
          <a:endParaRPr lang="en-CA" b="1"/>
        </a:p>
      </dgm:t>
    </dgm:pt>
    <dgm:pt modelId="{80C40AEE-070B-427D-9037-51B85971185C}" type="sibTrans" cxnId="{9216C805-A37D-4168-B4A1-69D3C06AA9B3}">
      <dgm:prSet/>
      <dgm:spPr/>
      <dgm:t>
        <a:bodyPr/>
        <a:lstStyle/>
        <a:p>
          <a:endParaRPr lang="en-CA" b="1"/>
        </a:p>
      </dgm:t>
    </dgm:pt>
    <dgm:pt modelId="{C62B9DD8-99BE-4E77-8D19-87EBA0CB106C}">
      <dgm:prSet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reliance on groups </a:t>
          </a:r>
          <a:r>
            <a:rPr lang="en-US" b="1" dirty="0" smtClean="0">
              <a:sym typeface="Wingdings"/>
            </a:rPr>
            <a:t></a:t>
          </a:r>
          <a:endParaRPr lang="en-CA" b="1" dirty="0"/>
        </a:p>
      </dgm:t>
    </dgm:pt>
    <dgm:pt modelId="{27966FBE-B159-4A07-8328-436971FE0BDE}" type="parTrans" cxnId="{FA0B8CBA-CAA0-4454-BE70-C39C9A287769}">
      <dgm:prSet/>
      <dgm:spPr/>
      <dgm:t>
        <a:bodyPr/>
        <a:lstStyle/>
        <a:p>
          <a:endParaRPr lang="en-CA" b="1"/>
        </a:p>
      </dgm:t>
    </dgm:pt>
    <dgm:pt modelId="{46CF482B-55E9-4C7E-8FFF-8CB1E1A58521}" type="sibTrans" cxnId="{FA0B8CBA-CAA0-4454-BE70-C39C9A287769}">
      <dgm:prSet/>
      <dgm:spPr/>
      <dgm:t>
        <a:bodyPr/>
        <a:lstStyle/>
        <a:p>
          <a:endParaRPr lang="en-CA" b="1"/>
        </a:p>
      </dgm:t>
    </dgm:pt>
    <dgm:pt modelId="{DF0F8233-C8A3-46F7-B194-F0BC66235652}">
      <dgm:prSet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engagement in class </a:t>
          </a:r>
          <a:r>
            <a:rPr lang="en-US" b="1" dirty="0" smtClean="0">
              <a:sym typeface="Wingdings"/>
            </a:rPr>
            <a:t></a:t>
          </a:r>
          <a:endParaRPr lang="en-CA" b="1" dirty="0"/>
        </a:p>
      </dgm:t>
    </dgm:pt>
    <dgm:pt modelId="{C2A750CD-BCB7-4454-AE42-CDA589E20D18}" type="parTrans" cxnId="{A78DA05A-D4A3-484E-BBBD-4C964CC8393F}">
      <dgm:prSet/>
      <dgm:spPr/>
      <dgm:t>
        <a:bodyPr/>
        <a:lstStyle/>
        <a:p>
          <a:endParaRPr lang="en-CA" b="1"/>
        </a:p>
      </dgm:t>
    </dgm:pt>
    <dgm:pt modelId="{0DCAFF0B-09B2-4388-8527-6C22F6198410}" type="sibTrans" cxnId="{A78DA05A-D4A3-484E-BBBD-4C964CC8393F}">
      <dgm:prSet/>
      <dgm:spPr/>
      <dgm:t>
        <a:bodyPr/>
        <a:lstStyle/>
        <a:p>
          <a:endParaRPr lang="en-CA" b="1"/>
        </a:p>
      </dgm:t>
    </dgm:pt>
    <dgm:pt modelId="{DEE92F9A-804D-4979-906C-D1CF46ECE9F3}">
      <dgm:prSet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enthusiasm </a:t>
          </a:r>
          <a:r>
            <a:rPr lang="en-US" b="1" dirty="0" smtClean="0">
              <a:sym typeface="Wingdings"/>
            </a:rPr>
            <a:t></a:t>
          </a:r>
          <a:endParaRPr lang="en-CA" b="1" dirty="0"/>
        </a:p>
      </dgm:t>
    </dgm:pt>
    <dgm:pt modelId="{1B58F198-C751-4F27-AD55-242A6D67308E}" type="parTrans" cxnId="{3995B3F7-D6F0-47A3-9120-4667570E1DB4}">
      <dgm:prSet/>
      <dgm:spPr/>
      <dgm:t>
        <a:bodyPr/>
        <a:lstStyle/>
        <a:p>
          <a:endParaRPr lang="en-CA" b="1"/>
        </a:p>
      </dgm:t>
    </dgm:pt>
    <dgm:pt modelId="{9C6645B4-748B-41A4-A1CB-626835E21A28}" type="sibTrans" cxnId="{3995B3F7-D6F0-47A3-9120-4667570E1DB4}">
      <dgm:prSet/>
      <dgm:spPr/>
      <dgm:t>
        <a:bodyPr/>
        <a:lstStyle/>
        <a:p>
          <a:endParaRPr lang="en-CA" b="1"/>
        </a:p>
      </dgm:t>
    </dgm:pt>
    <dgm:pt modelId="{D24BA182-911B-453E-ACC9-123C84575405}">
      <dgm:prSet phldrT="[Text]"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reliance</a:t>
          </a:r>
          <a:r>
            <a:rPr lang="en-US" b="1" baseline="0" dirty="0" smtClean="0"/>
            <a:t> on teacher </a:t>
          </a:r>
          <a:r>
            <a:rPr lang="en-US" b="1" baseline="0" dirty="0" smtClean="0">
              <a:sym typeface="Wingdings"/>
            </a:rPr>
            <a:t></a:t>
          </a:r>
          <a:endParaRPr lang="en-CA" b="1" dirty="0"/>
        </a:p>
      </dgm:t>
    </dgm:pt>
    <dgm:pt modelId="{F0A5B573-E263-4F0F-B57C-3235A02BA26D}" type="sibTrans" cxnId="{D303861C-FB54-494E-97BC-50553ACAD6AB}">
      <dgm:prSet/>
      <dgm:spPr/>
      <dgm:t>
        <a:bodyPr/>
        <a:lstStyle/>
        <a:p>
          <a:endParaRPr lang="en-CA" b="1"/>
        </a:p>
      </dgm:t>
    </dgm:pt>
    <dgm:pt modelId="{07D858D7-2976-4EA7-AB9F-388651737723}" type="parTrans" cxnId="{D303861C-FB54-494E-97BC-50553ACAD6AB}">
      <dgm:prSet/>
      <dgm:spPr/>
      <dgm:t>
        <a:bodyPr/>
        <a:lstStyle/>
        <a:p>
          <a:endParaRPr lang="en-CA" b="1"/>
        </a:p>
      </dgm:t>
    </dgm:pt>
    <dgm:pt modelId="{06747B5B-EC76-4DD2-B9ED-B0D7A2F8B744}">
      <dgm:prSet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educational</a:t>
          </a:r>
          <a:endParaRPr lang="en-CA" b="1" dirty="0"/>
        </a:p>
      </dgm:t>
    </dgm:pt>
    <dgm:pt modelId="{CC018284-FCFD-4EA8-8813-2A095F5B7413}" type="parTrans" cxnId="{C4F82C8A-1808-4CF6-88D2-24F17A05B4F0}">
      <dgm:prSet/>
      <dgm:spPr>
        <a:ln>
          <a:noFill/>
        </a:ln>
      </dgm:spPr>
      <dgm:t>
        <a:bodyPr/>
        <a:lstStyle/>
        <a:p>
          <a:endParaRPr lang="en-CA" b="1"/>
        </a:p>
      </dgm:t>
    </dgm:pt>
    <dgm:pt modelId="{25315225-5002-4993-912F-284D258A66E1}" type="sibTrans" cxnId="{C4F82C8A-1808-4CF6-88D2-24F17A05B4F0}">
      <dgm:prSet/>
      <dgm:spPr/>
      <dgm:t>
        <a:bodyPr/>
        <a:lstStyle/>
        <a:p>
          <a:endParaRPr lang="en-CA" b="1"/>
        </a:p>
      </dgm:t>
    </dgm:pt>
    <dgm:pt modelId="{97F6E422-1E10-4A2B-A3F2-CC0E93082FCD}">
      <dgm:prSet/>
      <dgm:spPr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social</a:t>
          </a:r>
          <a:endParaRPr lang="en-CA" b="1" dirty="0"/>
        </a:p>
      </dgm:t>
    </dgm:pt>
    <dgm:pt modelId="{4BE2AA73-2DDE-4A27-8D68-92B19A4EC1E6}" type="parTrans" cxnId="{A281405A-185C-4830-B167-16F5DAE66A4A}">
      <dgm:prSet/>
      <dgm:spPr>
        <a:ln>
          <a:noFill/>
        </a:ln>
      </dgm:spPr>
      <dgm:t>
        <a:bodyPr/>
        <a:lstStyle/>
        <a:p>
          <a:endParaRPr lang="en-CA" b="1"/>
        </a:p>
      </dgm:t>
    </dgm:pt>
    <dgm:pt modelId="{C9460D48-5D8D-4E42-9FD0-3330D38EC280}" type="sibTrans" cxnId="{A281405A-185C-4830-B167-16F5DAE66A4A}">
      <dgm:prSet/>
      <dgm:spPr/>
      <dgm:t>
        <a:bodyPr/>
        <a:lstStyle/>
        <a:p>
          <a:endParaRPr lang="en-CA" b="1"/>
        </a:p>
      </dgm:t>
    </dgm:pt>
    <dgm:pt modelId="{B643AA50-1A7C-4193-8BE2-F90E3F345CE1}" type="pres">
      <dgm:prSet presAssocID="{AF3CA83A-8FDD-46F8-B744-5AF5DF0640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D5FE31E-8103-4930-9063-231CF78FABAE}" type="pres">
      <dgm:prSet presAssocID="{6333A8EF-8FEF-45BA-8BA4-27D08C39D3D0}" presName="root1" presStyleCnt="0"/>
      <dgm:spPr/>
      <dgm:t>
        <a:bodyPr/>
        <a:lstStyle/>
        <a:p>
          <a:endParaRPr lang="en-US"/>
        </a:p>
      </dgm:t>
    </dgm:pt>
    <dgm:pt modelId="{9DE0BB93-F909-42B7-834F-EEB3028F7C05}" type="pres">
      <dgm:prSet presAssocID="{6333A8EF-8FEF-45BA-8BA4-27D08C39D3D0}" presName="LevelOneTextNode" presStyleLbl="node0" presStyleIdx="0" presStyleCnt="1" custScaleX="2196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C385966-D025-4164-AB17-D92716333D25}" type="pres">
      <dgm:prSet presAssocID="{6333A8EF-8FEF-45BA-8BA4-27D08C39D3D0}" presName="level2hierChild" presStyleCnt="0"/>
      <dgm:spPr/>
      <dgm:t>
        <a:bodyPr/>
        <a:lstStyle/>
        <a:p>
          <a:endParaRPr lang="en-US"/>
        </a:p>
      </dgm:t>
    </dgm:pt>
    <dgm:pt modelId="{A7105A55-8D93-4FF6-8EF7-CF16673EF07A}" type="pres">
      <dgm:prSet presAssocID="{A4E70168-86FF-43E1-B81E-C42E098C4777}" presName="conn2-1" presStyleLbl="parChTrans1D2" presStyleIdx="0" presStyleCnt="7"/>
      <dgm:spPr/>
      <dgm:t>
        <a:bodyPr/>
        <a:lstStyle/>
        <a:p>
          <a:endParaRPr lang="en-CA"/>
        </a:p>
      </dgm:t>
    </dgm:pt>
    <dgm:pt modelId="{F13873FD-D9A3-48A2-9A21-67E1FBF2E4A2}" type="pres">
      <dgm:prSet presAssocID="{A4E70168-86FF-43E1-B81E-C42E098C4777}" presName="connTx" presStyleLbl="parChTrans1D2" presStyleIdx="0" presStyleCnt="7"/>
      <dgm:spPr/>
      <dgm:t>
        <a:bodyPr/>
        <a:lstStyle/>
        <a:p>
          <a:endParaRPr lang="en-CA"/>
        </a:p>
      </dgm:t>
    </dgm:pt>
    <dgm:pt modelId="{DF312481-149A-488E-A438-29318C030E2F}" type="pres">
      <dgm:prSet presAssocID="{D2A4B9AE-431E-4F5C-B257-ED9427C6B7BC}" presName="root2" presStyleCnt="0"/>
      <dgm:spPr/>
      <dgm:t>
        <a:bodyPr/>
        <a:lstStyle/>
        <a:p>
          <a:endParaRPr lang="en-US"/>
        </a:p>
      </dgm:t>
    </dgm:pt>
    <dgm:pt modelId="{7E9BD70F-1329-4550-ADDB-2B7E827A945A}" type="pres">
      <dgm:prSet presAssocID="{D2A4B9AE-431E-4F5C-B257-ED9427C6B7BC}" presName="LevelTwoTextNode" presStyleLbl="node2" presStyleIdx="0" presStyleCnt="7" custScaleX="2196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BE3D19A-4495-450F-8BBF-004CBA072DA3}" type="pres">
      <dgm:prSet presAssocID="{D2A4B9AE-431E-4F5C-B257-ED9427C6B7BC}" presName="level3hierChild" presStyleCnt="0"/>
      <dgm:spPr/>
      <dgm:t>
        <a:bodyPr/>
        <a:lstStyle/>
        <a:p>
          <a:endParaRPr lang="en-US"/>
        </a:p>
      </dgm:t>
    </dgm:pt>
    <dgm:pt modelId="{03DFCFD6-D35D-44BF-ACB2-AB8428279D3D}" type="pres">
      <dgm:prSet presAssocID="{42F468C7-7807-4B91-AAB3-607E4EE35D1B}" presName="conn2-1" presStyleLbl="parChTrans1D2" presStyleIdx="1" presStyleCnt="7"/>
      <dgm:spPr/>
      <dgm:t>
        <a:bodyPr/>
        <a:lstStyle/>
        <a:p>
          <a:endParaRPr lang="en-CA"/>
        </a:p>
      </dgm:t>
    </dgm:pt>
    <dgm:pt modelId="{2A3B12AC-BEDF-4BB4-A0F3-70614185E31F}" type="pres">
      <dgm:prSet presAssocID="{42F468C7-7807-4B91-AAB3-607E4EE35D1B}" presName="connTx" presStyleLbl="parChTrans1D2" presStyleIdx="1" presStyleCnt="7"/>
      <dgm:spPr/>
      <dgm:t>
        <a:bodyPr/>
        <a:lstStyle/>
        <a:p>
          <a:endParaRPr lang="en-CA"/>
        </a:p>
      </dgm:t>
    </dgm:pt>
    <dgm:pt modelId="{9E3ADF1C-8F3A-4D36-9ACE-AA281C1C0142}" type="pres">
      <dgm:prSet presAssocID="{5E8DA3F9-86BD-4A00-A736-8E773283CDB2}" presName="root2" presStyleCnt="0"/>
      <dgm:spPr/>
      <dgm:t>
        <a:bodyPr/>
        <a:lstStyle/>
        <a:p>
          <a:endParaRPr lang="en-US"/>
        </a:p>
      </dgm:t>
    </dgm:pt>
    <dgm:pt modelId="{0B88820F-D98F-4D40-9CB3-D1F32BBF8246}" type="pres">
      <dgm:prSet presAssocID="{5E8DA3F9-86BD-4A00-A736-8E773283CDB2}" presName="LevelTwoTextNode" presStyleLbl="node2" presStyleIdx="1" presStyleCnt="7" custScaleX="2196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25D6B58-6CE7-4F44-A3C6-8753D03B85B4}" type="pres">
      <dgm:prSet presAssocID="{5E8DA3F9-86BD-4A00-A736-8E773283CDB2}" presName="level3hierChild" presStyleCnt="0"/>
      <dgm:spPr/>
      <dgm:t>
        <a:bodyPr/>
        <a:lstStyle/>
        <a:p>
          <a:endParaRPr lang="en-US"/>
        </a:p>
      </dgm:t>
    </dgm:pt>
    <dgm:pt modelId="{B73AAF3A-B3DC-4E14-9414-464DE4563F3C}" type="pres">
      <dgm:prSet presAssocID="{9968C39A-7F4F-40D3-AB9D-B44CA0157448}" presName="conn2-1" presStyleLbl="parChTrans1D2" presStyleIdx="2" presStyleCnt="7"/>
      <dgm:spPr/>
      <dgm:t>
        <a:bodyPr/>
        <a:lstStyle/>
        <a:p>
          <a:endParaRPr lang="en-CA"/>
        </a:p>
      </dgm:t>
    </dgm:pt>
    <dgm:pt modelId="{71E4C67E-AE8E-419A-9932-F8B75C3118F0}" type="pres">
      <dgm:prSet presAssocID="{9968C39A-7F4F-40D3-AB9D-B44CA0157448}" presName="connTx" presStyleLbl="parChTrans1D2" presStyleIdx="2" presStyleCnt="7"/>
      <dgm:spPr/>
      <dgm:t>
        <a:bodyPr/>
        <a:lstStyle/>
        <a:p>
          <a:endParaRPr lang="en-CA"/>
        </a:p>
      </dgm:t>
    </dgm:pt>
    <dgm:pt modelId="{A57E4939-B8AA-42C6-9943-AAD0AB793C0F}" type="pres">
      <dgm:prSet presAssocID="{87491F59-47DB-4E95-94C7-CA0837DB1191}" presName="root2" presStyleCnt="0"/>
      <dgm:spPr/>
      <dgm:t>
        <a:bodyPr/>
        <a:lstStyle/>
        <a:p>
          <a:endParaRPr lang="en-US"/>
        </a:p>
      </dgm:t>
    </dgm:pt>
    <dgm:pt modelId="{A3C7F791-6B02-4549-9301-C24D0B57F1F9}" type="pres">
      <dgm:prSet presAssocID="{87491F59-47DB-4E95-94C7-CA0837DB1191}" presName="LevelTwoTextNode" presStyleLbl="node2" presStyleIdx="2" presStyleCnt="7" custScaleX="2196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D5FBB28-1A1E-4D8A-8C50-914770987838}" type="pres">
      <dgm:prSet presAssocID="{87491F59-47DB-4E95-94C7-CA0837DB1191}" presName="level3hierChild" presStyleCnt="0"/>
      <dgm:spPr/>
      <dgm:t>
        <a:bodyPr/>
        <a:lstStyle/>
        <a:p>
          <a:endParaRPr lang="en-US"/>
        </a:p>
      </dgm:t>
    </dgm:pt>
    <dgm:pt modelId="{F9B66230-5FD9-4767-90A3-DB4429C3F0A9}" type="pres">
      <dgm:prSet presAssocID="{CC018284-FCFD-4EA8-8813-2A095F5B7413}" presName="conn2-1" presStyleLbl="parChTrans1D3" presStyleIdx="0" presStyleCnt="2"/>
      <dgm:spPr/>
      <dgm:t>
        <a:bodyPr/>
        <a:lstStyle/>
        <a:p>
          <a:endParaRPr lang="en-CA"/>
        </a:p>
      </dgm:t>
    </dgm:pt>
    <dgm:pt modelId="{C69E0E62-0FC6-4147-ADA4-195614AB1184}" type="pres">
      <dgm:prSet presAssocID="{CC018284-FCFD-4EA8-8813-2A095F5B7413}" presName="connTx" presStyleLbl="parChTrans1D3" presStyleIdx="0" presStyleCnt="2"/>
      <dgm:spPr/>
      <dgm:t>
        <a:bodyPr/>
        <a:lstStyle/>
        <a:p>
          <a:endParaRPr lang="en-CA"/>
        </a:p>
      </dgm:t>
    </dgm:pt>
    <dgm:pt modelId="{10863109-EF04-4460-864F-4ACBD9870EC5}" type="pres">
      <dgm:prSet presAssocID="{06747B5B-EC76-4DD2-B9ED-B0D7A2F8B744}" presName="root2" presStyleCnt="0"/>
      <dgm:spPr/>
      <dgm:t>
        <a:bodyPr/>
        <a:lstStyle/>
        <a:p>
          <a:endParaRPr lang="en-US"/>
        </a:p>
      </dgm:t>
    </dgm:pt>
    <dgm:pt modelId="{69D2134D-A8EC-44B1-BCF4-8F95C85ACE87}" type="pres">
      <dgm:prSet presAssocID="{06747B5B-EC76-4DD2-B9ED-B0D7A2F8B74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61B3F2F-9086-422E-B978-0D4F00CBCD24}" type="pres">
      <dgm:prSet presAssocID="{06747B5B-EC76-4DD2-B9ED-B0D7A2F8B744}" presName="level3hierChild" presStyleCnt="0"/>
      <dgm:spPr/>
      <dgm:t>
        <a:bodyPr/>
        <a:lstStyle/>
        <a:p>
          <a:endParaRPr lang="en-US"/>
        </a:p>
      </dgm:t>
    </dgm:pt>
    <dgm:pt modelId="{3BD2BBC9-E246-4C55-9A26-34220D756526}" type="pres">
      <dgm:prSet presAssocID="{07D858D7-2976-4EA7-AB9F-388651737723}" presName="conn2-1" presStyleLbl="parChTrans1D2" presStyleIdx="3" presStyleCnt="7"/>
      <dgm:spPr/>
      <dgm:t>
        <a:bodyPr/>
        <a:lstStyle/>
        <a:p>
          <a:endParaRPr lang="en-CA"/>
        </a:p>
      </dgm:t>
    </dgm:pt>
    <dgm:pt modelId="{B1D0034F-A536-477B-824C-5AEFC58A636D}" type="pres">
      <dgm:prSet presAssocID="{07D858D7-2976-4EA7-AB9F-388651737723}" presName="connTx" presStyleLbl="parChTrans1D2" presStyleIdx="3" presStyleCnt="7"/>
      <dgm:spPr/>
      <dgm:t>
        <a:bodyPr/>
        <a:lstStyle/>
        <a:p>
          <a:endParaRPr lang="en-CA"/>
        </a:p>
      </dgm:t>
    </dgm:pt>
    <dgm:pt modelId="{D26FCDCF-8EF7-4461-BABB-BBCF9B5FB713}" type="pres">
      <dgm:prSet presAssocID="{D24BA182-911B-453E-ACC9-123C84575405}" presName="root2" presStyleCnt="0"/>
      <dgm:spPr/>
      <dgm:t>
        <a:bodyPr/>
        <a:lstStyle/>
        <a:p>
          <a:endParaRPr lang="en-US"/>
        </a:p>
      </dgm:t>
    </dgm:pt>
    <dgm:pt modelId="{B1D4E2A5-1FF6-4E6F-89D7-4113B2045AAA}" type="pres">
      <dgm:prSet presAssocID="{D24BA182-911B-453E-ACC9-123C84575405}" presName="LevelTwoTextNode" presStyleLbl="node2" presStyleIdx="3" presStyleCnt="7" custScaleX="2196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2518C23-990D-44E8-906F-FFB2705D34B4}" type="pres">
      <dgm:prSet presAssocID="{D24BA182-911B-453E-ACC9-123C84575405}" presName="level3hierChild" presStyleCnt="0"/>
      <dgm:spPr/>
      <dgm:t>
        <a:bodyPr/>
        <a:lstStyle/>
        <a:p>
          <a:endParaRPr lang="en-US"/>
        </a:p>
      </dgm:t>
    </dgm:pt>
    <dgm:pt modelId="{DBFEE5D9-22F3-444C-8144-C49717B31FF8}" type="pres">
      <dgm:prSet presAssocID="{27966FBE-B159-4A07-8328-436971FE0BDE}" presName="conn2-1" presStyleLbl="parChTrans1D2" presStyleIdx="4" presStyleCnt="7"/>
      <dgm:spPr/>
      <dgm:t>
        <a:bodyPr/>
        <a:lstStyle/>
        <a:p>
          <a:endParaRPr lang="en-CA"/>
        </a:p>
      </dgm:t>
    </dgm:pt>
    <dgm:pt modelId="{DE9C3795-893A-41A4-9A31-E09C5038498F}" type="pres">
      <dgm:prSet presAssocID="{27966FBE-B159-4A07-8328-436971FE0BDE}" presName="connTx" presStyleLbl="parChTrans1D2" presStyleIdx="4" presStyleCnt="7"/>
      <dgm:spPr/>
      <dgm:t>
        <a:bodyPr/>
        <a:lstStyle/>
        <a:p>
          <a:endParaRPr lang="en-CA"/>
        </a:p>
      </dgm:t>
    </dgm:pt>
    <dgm:pt modelId="{38437A3D-73B5-4C45-9715-8705AE17333E}" type="pres">
      <dgm:prSet presAssocID="{C62B9DD8-99BE-4E77-8D19-87EBA0CB106C}" presName="root2" presStyleCnt="0"/>
      <dgm:spPr/>
      <dgm:t>
        <a:bodyPr/>
        <a:lstStyle/>
        <a:p>
          <a:endParaRPr lang="en-US"/>
        </a:p>
      </dgm:t>
    </dgm:pt>
    <dgm:pt modelId="{5FE1EE82-14DE-404E-A354-3183A3E2435A}" type="pres">
      <dgm:prSet presAssocID="{C62B9DD8-99BE-4E77-8D19-87EBA0CB106C}" presName="LevelTwoTextNode" presStyleLbl="node2" presStyleIdx="4" presStyleCnt="7" custScaleX="2196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B8F7FBA-E335-4CB4-994C-49BA721392F8}" type="pres">
      <dgm:prSet presAssocID="{C62B9DD8-99BE-4E77-8D19-87EBA0CB106C}" presName="level3hierChild" presStyleCnt="0"/>
      <dgm:spPr/>
      <dgm:t>
        <a:bodyPr/>
        <a:lstStyle/>
        <a:p>
          <a:endParaRPr lang="en-US"/>
        </a:p>
      </dgm:t>
    </dgm:pt>
    <dgm:pt modelId="{F5DA3903-5A52-44E0-B5BB-4A99E9F49E36}" type="pres">
      <dgm:prSet presAssocID="{4BE2AA73-2DDE-4A27-8D68-92B19A4EC1E6}" presName="conn2-1" presStyleLbl="parChTrans1D3" presStyleIdx="1" presStyleCnt="2"/>
      <dgm:spPr/>
      <dgm:t>
        <a:bodyPr/>
        <a:lstStyle/>
        <a:p>
          <a:endParaRPr lang="en-CA"/>
        </a:p>
      </dgm:t>
    </dgm:pt>
    <dgm:pt modelId="{14F37FF0-51DD-4383-9965-DDE8124BF03B}" type="pres">
      <dgm:prSet presAssocID="{4BE2AA73-2DDE-4A27-8D68-92B19A4EC1E6}" presName="connTx" presStyleLbl="parChTrans1D3" presStyleIdx="1" presStyleCnt="2"/>
      <dgm:spPr/>
      <dgm:t>
        <a:bodyPr/>
        <a:lstStyle/>
        <a:p>
          <a:endParaRPr lang="en-CA"/>
        </a:p>
      </dgm:t>
    </dgm:pt>
    <dgm:pt modelId="{530B2091-6F4B-478B-986F-DFF8EA9505F7}" type="pres">
      <dgm:prSet presAssocID="{97F6E422-1E10-4A2B-A3F2-CC0E93082FCD}" presName="root2" presStyleCnt="0"/>
      <dgm:spPr/>
      <dgm:t>
        <a:bodyPr/>
        <a:lstStyle/>
        <a:p>
          <a:endParaRPr lang="en-US"/>
        </a:p>
      </dgm:t>
    </dgm:pt>
    <dgm:pt modelId="{5CBA53B9-2EDF-428A-A09C-B68ADA2D2EB2}" type="pres">
      <dgm:prSet presAssocID="{97F6E422-1E10-4A2B-A3F2-CC0E93082FC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E3CC70A-8A83-4AA6-A919-57B45418EC22}" type="pres">
      <dgm:prSet presAssocID="{97F6E422-1E10-4A2B-A3F2-CC0E93082FCD}" presName="level3hierChild" presStyleCnt="0"/>
      <dgm:spPr/>
      <dgm:t>
        <a:bodyPr/>
        <a:lstStyle/>
        <a:p>
          <a:endParaRPr lang="en-US"/>
        </a:p>
      </dgm:t>
    </dgm:pt>
    <dgm:pt modelId="{15B2D9E1-6EFC-4BFC-A513-4F5249B9F993}" type="pres">
      <dgm:prSet presAssocID="{C2A750CD-BCB7-4454-AE42-CDA589E20D18}" presName="conn2-1" presStyleLbl="parChTrans1D2" presStyleIdx="5" presStyleCnt="7"/>
      <dgm:spPr/>
      <dgm:t>
        <a:bodyPr/>
        <a:lstStyle/>
        <a:p>
          <a:endParaRPr lang="en-CA"/>
        </a:p>
      </dgm:t>
    </dgm:pt>
    <dgm:pt modelId="{8F25CDE6-08AC-4611-A9C3-C3A2E63C0B1B}" type="pres">
      <dgm:prSet presAssocID="{C2A750CD-BCB7-4454-AE42-CDA589E20D18}" presName="connTx" presStyleLbl="parChTrans1D2" presStyleIdx="5" presStyleCnt="7"/>
      <dgm:spPr/>
      <dgm:t>
        <a:bodyPr/>
        <a:lstStyle/>
        <a:p>
          <a:endParaRPr lang="en-CA"/>
        </a:p>
      </dgm:t>
    </dgm:pt>
    <dgm:pt modelId="{35276E11-3210-4BEC-A1E8-758CCCE05755}" type="pres">
      <dgm:prSet presAssocID="{DF0F8233-C8A3-46F7-B194-F0BC66235652}" presName="root2" presStyleCnt="0"/>
      <dgm:spPr/>
      <dgm:t>
        <a:bodyPr/>
        <a:lstStyle/>
        <a:p>
          <a:endParaRPr lang="en-US"/>
        </a:p>
      </dgm:t>
    </dgm:pt>
    <dgm:pt modelId="{5B81C56E-1F7E-4FB2-AA13-3B906A73D6BD}" type="pres">
      <dgm:prSet presAssocID="{DF0F8233-C8A3-46F7-B194-F0BC66235652}" presName="LevelTwoTextNode" presStyleLbl="node2" presStyleIdx="5" presStyleCnt="7" custScaleX="2196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4274EAD-CF8B-4BAE-8DE1-E60F0C811655}" type="pres">
      <dgm:prSet presAssocID="{DF0F8233-C8A3-46F7-B194-F0BC66235652}" presName="level3hierChild" presStyleCnt="0"/>
      <dgm:spPr/>
      <dgm:t>
        <a:bodyPr/>
        <a:lstStyle/>
        <a:p>
          <a:endParaRPr lang="en-US"/>
        </a:p>
      </dgm:t>
    </dgm:pt>
    <dgm:pt modelId="{CD1DB30C-59A8-4AB9-ACD5-A7CB0876355C}" type="pres">
      <dgm:prSet presAssocID="{1B58F198-C751-4F27-AD55-242A6D67308E}" presName="conn2-1" presStyleLbl="parChTrans1D2" presStyleIdx="6" presStyleCnt="7"/>
      <dgm:spPr/>
      <dgm:t>
        <a:bodyPr/>
        <a:lstStyle/>
        <a:p>
          <a:endParaRPr lang="en-CA"/>
        </a:p>
      </dgm:t>
    </dgm:pt>
    <dgm:pt modelId="{C12DFCEC-D5B6-4A59-BF0B-1B1DAB1C6FC0}" type="pres">
      <dgm:prSet presAssocID="{1B58F198-C751-4F27-AD55-242A6D67308E}" presName="connTx" presStyleLbl="parChTrans1D2" presStyleIdx="6" presStyleCnt="7"/>
      <dgm:spPr/>
      <dgm:t>
        <a:bodyPr/>
        <a:lstStyle/>
        <a:p>
          <a:endParaRPr lang="en-CA"/>
        </a:p>
      </dgm:t>
    </dgm:pt>
    <dgm:pt modelId="{8C073324-10D3-4274-A9D7-9DCCD195ED28}" type="pres">
      <dgm:prSet presAssocID="{DEE92F9A-804D-4979-906C-D1CF46ECE9F3}" presName="root2" presStyleCnt="0"/>
      <dgm:spPr/>
      <dgm:t>
        <a:bodyPr/>
        <a:lstStyle/>
        <a:p>
          <a:endParaRPr lang="en-US"/>
        </a:p>
      </dgm:t>
    </dgm:pt>
    <dgm:pt modelId="{47914C3D-77E5-4ABB-99B2-3D39C9F58C12}" type="pres">
      <dgm:prSet presAssocID="{DEE92F9A-804D-4979-906C-D1CF46ECE9F3}" presName="LevelTwoTextNode" presStyleLbl="node2" presStyleIdx="6" presStyleCnt="7" custScaleX="2196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48E6666-0DD5-4C77-97DC-4E2EF747DD24}" type="pres">
      <dgm:prSet presAssocID="{DEE92F9A-804D-4979-906C-D1CF46ECE9F3}" presName="level3hierChild" presStyleCnt="0"/>
      <dgm:spPr/>
      <dgm:t>
        <a:bodyPr/>
        <a:lstStyle/>
        <a:p>
          <a:endParaRPr lang="en-US"/>
        </a:p>
      </dgm:t>
    </dgm:pt>
  </dgm:ptLst>
  <dgm:cxnLst>
    <dgm:cxn modelId="{E644ED29-94C6-4048-A32E-B5167A660647}" type="presOf" srcId="{DEE92F9A-804D-4979-906C-D1CF46ECE9F3}" destId="{47914C3D-77E5-4ABB-99B2-3D39C9F58C12}" srcOrd="0" destOrd="0" presId="urn:microsoft.com/office/officeart/2005/8/layout/hierarchy2"/>
    <dgm:cxn modelId="{17E8D949-D8BD-4D15-AB29-88B72EF1671A}" type="presOf" srcId="{27966FBE-B159-4A07-8328-436971FE0BDE}" destId="{DE9C3795-893A-41A4-9A31-E09C5038498F}" srcOrd="1" destOrd="0" presId="urn:microsoft.com/office/officeart/2005/8/layout/hierarchy2"/>
    <dgm:cxn modelId="{D303861C-FB54-494E-97BC-50553ACAD6AB}" srcId="{6333A8EF-8FEF-45BA-8BA4-27D08C39D3D0}" destId="{D24BA182-911B-453E-ACC9-123C84575405}" srcOrd="3" destOrd="0" parTransId="{07D858D7-2976-4EA7-AB9F-388651737723}" sibTransId="{F0A5B573-E263-4F0F-B57C-3235A02BA26D}"/>
    <dgm:cxn modelId="{91FA630B-4541-46C9-A965-3D477ECE4D6A}" type="presOf" srcId="{A4E70168-86FF-43E1-B81E-C42E098C4777}" destId="{A7105A55-8D93-4FF6-8EF7-CF16673EF07A}" srcOrd="0" destOrd="0" presId="urn:microsoft.com/office/officeart/2005/8/layout/hierarchy2"/>
    <dgm:cxn modelId="{3686B477-9940-4BB6-8BAB-FCAF3F154DBD}" type="presOf" srcId="{1B58F198-C751-4F27-AD55-242A6D67308E}" destId="{C12DFCEC-D5B6-4A59-BF0B-1B1DAB1C6FC0}" srcOrd="1" destOrd="0" presId="urn:microsoft.com/office/officeart/2005/8/layout/hierarchy2"/>
    <dgm:cxn modelId="{0CDFB766-4849-4E5C-913A-E70F4170FF44}" srcId="{AF3CA83A-8FDD-46F8-B744-5AF5DF0640F1}" destId="{6333A8EF-8FEF-45BA-8BA4-27D08C39D3D0}" srcOrd="0" destOrd="0" parTransId="{D071BBED-EFF9-4099-9336-B0BA86D235ED}" sibTransId="{CB0A397B-250C-4BD3-B6D2-224E9F8BFD3F}"/>
    <dgm:cxn modelId="{6FAEF0B9-F22B-4DC8-9CB6-4836E4E3E7E1}" srcId="{6333A8EF-8FEF-45BA-8BA4-27D08C39D3D0}" destId="{5E8DA3F9-86BD-4A00-A736-8E773283CDB2}" srcOrd="1" destOrd="0" parTransId="{42F468C7-7807-4B91-AAB3-607E4EE35D1B}" sibTransId="{2BB3140B-2C20-4638-9F39-2CA9D62EEE3A}"/>
    <dgm:cxn modelId="{F1DA46B2-7796-492B-AC0D-240DB7700EAB}" type="presOf" srcId="{A4E70168-86FF-43E1-B81E-C42E098C4777}" destId="{F13873FD-D9A3-48A2-9A21-67E1FBF2E4A2}" srcOrd="1" destOrd="0" presId="urn:microsoft.com/office/officeart/2005/8/layout/hierarchy2"/>
    <dgm:cxn modelId="{7CB5CBAD-9F25-4ED9-BE38-0D3A27142532}" type="presOf" srcId="{C2A750CD-BCB7-4454-AE42-CDA589E20D18}" destId="{15B2D9E1-6EFC-4BFC-A513-4F5249B9F993}" srcOrd="0" destOrd="0" presId="urn:microsoft.com/office/officeart/2005/8/layout/hierarchy2"/>
    <dgm:cxn modelId="{E3E19E3B-A87C-4848-A7D7-24C3D8A3D3B0}" type="presOf" srcId="{C62B9DD8-99BE-4E77-8D19-87EBA0CB106C}" destId="{5FE1EE82-14DE-404E-A354-3183A3E2435A}" srcOrd="0" destOrd="0" presId="urn:microsoft.com/office/officeart/2005/8/layout/hierarchy2"/>
    <dgm:cxn modelId="{A281405A-185C-4830-B167-16F5DAE66A4A}" srcId="{C62B9DD8-99BE-4E77-8D19-87EBA0CB106C}" destId="{97F6E422-1E10-4A2B-A3F2-CC0E93082FCD}" srcOrd="0" destOrd="0" parTransId="{4BE2AA73-2DDE-4A27-8D68-92B19A4EC1E6}" sibTransId="{C9460D48-5D8D-4E42-9FD0-3330D38EC280}"/>
    <dgm:cxn modelId="{9216C805-A37D-4168-B4A1-69D3C06AA9B3}" srcId="{6333A8EF-8FEF-45BA-8BA4-27D08C39D3D0}" destId="{87491F59-47DB-4E95-94C7-CA0837DB1191}" srcOrd="2" destOrd="0" parTransId="{9968C39A-7F4F-40D3-AB9D-B44CA0157448}" sibTransId="{80C40AEE-070B-427D-9037-51B85971185C}"/>
    <dgm:cxn modelId="{FE190625-9F67-4DD8-A86A-D99956B184E1}" srcId="{6333A8EF-8FEF-45BA-8BA4-27D08C39D3D0}" destId="{D2A4B9AE-431E-4F5C-B257-ED9427C6B7BC}" srcOrd="0" destOrd="0" parTransId="{A4E70168-86FF-43E1-B81E-C42E098C4777}" sibTransId="{FD8F6BF1-2A94-47A5-A51D-099CFB283170}"/>
    <dgm:cxn modelId="{6C94281F-3CAF-4D88-93D4-AEF0E43A42B2}" type="presOf" srcId="{DF0F8233-C8A3-46F7-B194-F0BC66235652}" destId="{5B81C56E-1F7E-4FB2-AA13-3B906A73D6BD}" srcOrd="0" destOrd="0" presId="urn:microsoft.com/office/officeart/2005/8/layout/hierarchy2"/>
    <dgm:cxn modelId="{3995B3F7-D6F0-47A3-9120-4667570E1DB4}" srcId="{6333A8EF-8FEF-45BA-8BA4-27D08C39D3D0}" destId="{DEE92F9A-804D-4979-906C-D1CF46ECE9F3}" srcOrd="6" destOrd="0" parTransId="{1B58F198-C751-4F27-AD55-242A6D67308E}" sibTransId="{9C6645B4-748B-41A4-A1CB-626835E21A28}"/>
    <dgm:cxn modelId="{FB4ACB3C-491F-46DB-820D-3260F5A1C876}" type="presOf" srcId="{CC018284-FCFD-4EA8-8813-2A095F5B7413}" destId="{C69E0E62-0FC6-4147-ADA4-195614AB1184}" srcOrd="1" destOrd="0" presId="urn:microsoft.com/office/officeart/2005/8/layout/hierarchy2"/>
    <dgm:cxn modelId="{D64914E2-1C0D-432C-8DDF-AB009F796590}" type="presOf" srcId="{4BE2AA73-2DDE-4A27-8D68-92B19A4EC1E6}" destId="{14F37FF0-51DD-4383-9965-DDE8124BF03B}" srcOrd="1" destOrd="0" presId="urn:microsoft.com/office/officeart/2005/8/layout/hierarchy2"/>
    <dgm:cxn modelId="{AF070D00-D961-4D87-B29A-6BC99ACA894C}" type="presOf" srcId="{CC018284-FCFD-4EA8-8813-2A095F5B7413}" destId="{F9B66230-5FD9-4767-90A3-DB4429C3F0A9}" srcOrd="0" destOrd="0" presId="urn:microsoft.com/office/officeart/2005/8/layout/hierarchy2"/>
    <dgm:cxn modelId="{123E5CC5-67CD-4217-B913-61F7F167C3C8}" type="presOf" srcId="{D2A4B9AE-431E-4F5C-B257-ED9427C6B7BC}" destId="{7E9BD70F-1329-4550-ADDB-2B7E827A945A}" srcOrd="0" destOrd="0" presId="urn:microsoft.com/office/officeart/2005/8/layout/hierarchy2"/>
    <dgm:cxn modelId="{A9E50125-1F23-4334-B89C-72F21546ABF2}" type="presOf" srcId="{07D858D7-2976-4EA7-AB9F-388651737723}" destId="{B1D0034F-A536-477B-824C-5AEFC58A636D}" srcOrd="1" destOrd="0" presId="urn:microsoft.com/office/officeart/2005/8/layout/hierarchy2"/>
    <dgm:cxn modelId="{9707CABB-8E27-41EF-812B-CC5D4E07C2F4}" type="presOf" srcId="{87491F59-47DB-4E95-94C7-CA0837DB1191}" destId="{A3C7F791-6B02-4549-9301-C24D0B57F1F9}" srcOrd="0" destOrd="0" presId="urn:microsoft.com/office/officeart/2005/8/layout/hierarchy2"/>
    <dgm:cxn modelId="{017514A4-2EE7-4514-AD82-B884F6F75914}" type="presOf" srcId="{97F6E422-1E10-4A2B-A3F2-CC0E93082FCD}" destId="{5CBA53B9-2EDF-428A-A09C-B68ADA2D2EB2}" srcOrd="0" destOrd="0" presId="urn:microsoft.com/office/officeart/2005/8/layout/hierarchy2"/>
    <dgm:cxn modelId="{C4F82C8A-1808-4CF6-88D2-24F17A05B4F0}" srcId="{87491F59-47DB-4E95-94C7-CA0837DB1191}" destId="{06747B5B-EC76-4DD2-B9ED-B0D7A2F8B744}" srcOrd="0" destOrd="0" parTransId="{CC018284-FCFD-4EA8-8813-2A095F5B7413}" sibTransId="{25315225-5002-4993-912F-284D258A66E1}"/>
    <dgm:cxn modelId="{F87757B8-4B6A-400C-8EFA-1448B5DD98D6}" type="presOf" srcId="{5E8DA3F9-86BD-4A00-A736-8E773283CDB2}" destId="{0B88820F-D98F-4D40-9CB3-D1F32BBF8246}" srcOrd="0" destOrd="0" presId="urn:microsoft.com/office/officeart/2005/8/layout/hierarchy2"/>
    <dgm:cxn modelId="{C9B606EE-F021-4618-BB54-E01E92867363}" type="presOf" srcId="{27966FBE-B159-4A07-8328-436971FE0BDE}" destId="{DBFEE5D9-22F3-444C-8144-C49717B31FF8}" srcOrd="0" destOrd="0" presId="urn:microsoft.com/office/officeart/2005/8/layout/hierarchy2"/>
    <dgm:cxn modelId="{C17520CB-A44A-405A-8F1B-C64F7EDF78A9}" type="presOf" srcId="{1B58F198-C751-4F27-AD55-242A6D67308E}" destId="{CD1DB30C-59A8-4AB9-ACD5-A7CB0876355C}" srcOrd="0" destOrd="0" presId="urn:microsoft.com/office/officeart/2005/8/layout/hierarchy2"/>
    <dgm:cxn modelId="{8D3F57D1-77DD-4639-8DC9-EE316BCF1A7B}" type="presOf" srcId="{9968C39A-7F4F-40D3-AB9D-B44CA0157448}" destId="{71E4C67E-AE8E-419A-9932-F8B75C3118F0}" srcOrd="1" destOrd="0" presId="urn:microsoft.com/office/officeart/2005/8/layout/hierarchy2"/>
    <dgm:cxn modelId="{2B8741CD-6C60-4F52-9D18-C6533978ED7A}" type="presOf" srcId="{9968C39A-7F4F-40D3-AB9D-B44CA0157448}" destId="{B73AAF3A-B3DC-4E14-9414-464DE4563F3C}" srcOrd="0" destOrd="0" presId="urn:microsoft.com/office/officeart/2005/8/layout/hierarchy2"/>
    <dgm:cxn modelId="{470919FB-CAEB-4172-AAD2-98D63DD867B0}" type="presOf" srcId="{42F468C7-7807-4B91-AAB3-607E4EE35D1B}" destId="{2A3B12AC-BEDF-4BB4-A0F3-70614185E31F}" srcOrd="1" destOrd="0" presId="urn:microsoft.com/office/officeart/2005/8/layout/hierarchy2"/>
    <dgm:cxn modelId="{4A57006E-14DB-4670-AB8A-94B77CA4BC9F}" type="presOf" srcId="{AF3CA83A-8FDD-46F8-B744-5AF5DF0640F1}" destId="{B643AA50-1A7C-4193-8BE2-F90E3F345CE1}" srcOrd="0" destOrd="0" presId="urn:microsoft.com/office/officeart/2005/8/layout/hierarchy2"/>
    <dgm:cxn modelId="{0DCEE4C2-C816-45B8-A3D7-90C751FDBCCA}" type="presOf" srcId="{42F468C7-7807-4B91-AAB3-607E4EE35D1B}" destId="{03DFCFD6-D35D-44BF-ACB2-AB8428279D3D}" srcOrd="0" destOrd="0" presId="urn:microsoft.com/office/officeart/2005/8/layout/hierarchy2"/>
    <dgm:cxn modelId="{BFBCBF5F-21C7-407E-8467-9C55C8676F15}" type="presOf" srcId="{07D858D7-2976-4EA7-AB9F-388651737723}" destId="{3BD2BBC9-E246-4C55-9A26-34220D756526}" srcOrd="0" destOrd="0" presId="urn:microsoft.com/office/officeart/2005/8/layout/hierarchy2"/>
    <dgm:cxn modelId="{F74FA71F-A6DD-48BD-8A9D-78D6F7860F47}" type="presOf" srcId="{D24BA182-911B-453E-ACC9-123C84575405}" destId="{B1D4E2A5-1FF6-4E6F-89D7-4113B2045AAA}" srcOrd="0" destOrd="0" presId="urn:microsoft.com/office/officeart/2005/8/layout/hierarchy2"/>
    <dgm:cxn modelId="{025F3930-76FD-4227-B090-0949CD0F298E}" type="presOf" srcId="{C2A750CD-BCB7-4454-AE42-CDA589E20D18}" destId="{8F25CDE6-08AC-4611-A9C3-C3A2E63C0B1B}" srcOrd="1" destOrd="0" presId="urn:microsoft.com/office/officeart/2005/8/layout/hierarchy2"/>
    <dgm:cxn modelId="{FA0B8CBA-CAA0-4454-BE70-C39C9A287769}" srcId="{6333A8EF-8FEF-45BA-8BA4-27D08C39D3D0}" destId="{C62B9DD8-99BE-4E77-8D19-87EBA0CB106C}" srcOrd="4" destOrd="0" parTransId="{27966FBE-B159-4A07-8328-436971FE0BDE}" sibTransId="{46CF482B-55E9-4C7E-8FFF-8CB1E1A58521}"/>
    <dgm:cxn modelId="{A78DA05A-D4A3-484E-BBBD-4C964CC8393F}" srcId="{6333A8EF-8FEF-45BA-8BA4-27D08C39D3D0}" destId="{DF0F8233-C8A3-46F7-B194-F0BC66235652}" srcOrd="5" destOrd="0" parTransId="{C2A750CD-BCB7-4454-AE42-CDA589E20D18}" sibTransId="{0DCAFF0B-09B2-4388-8527-6C22F6198410}"/>
    <dgm:cxn modelId="{A533F571-C22A-47EA-B49A-8FA1BBADEE02}" type="presOf" srcId="{06747B5B-EC76-4DD2-B9ED-B0D7A2F8B744}" destId="{69D2134D-A8EC-44B1-BCF4-8F95C85ACE87}" srcOrd="0" destOrd="0" presId="urn:microsoft.com/office/officeart/2005/8/layout/hierarchy2"/>
    <dgm:cxn modelId="{B4F7BC04-4D6F-4C82-BDFA-FD9F0506375D}" type="presOf" srcId="{4BE2AA73-2DDE-4A27-8D68-92B19A4EC1E6}" destId="{F5DA3903-5A52-44E0-B5BB-4A99E9F49E36}" srcOrd="0" destOrd="0" presId="urn:microsoft.com/office/officeart/2005/8/layout/hierarchy2"/>
    <dgm:cxn modelId="{05823776-A884-45BE-8412-525EB421BADD}" type="presOf" srcId="{6333A8EF-8FEF-45BA-8BA4-27D08C39D3D0}" destId="{9DE0BB93-F909-42B7-834F-EEB3028F7C05}" srcOrd="0" destOrd="0" presId="urn:microsoft.com/office/officeart/2005/8/layout/hierarchy2"/>
    <dgm:cxn modelId="{CA1F8348-72C7-4AD4-8B9B-42FE3FAC9B10}" type="presParOf" srcId="{B643AA50-1A7C-4193-8BE2-F90E3F345CE1}" destId="{1D5FE31E-8103-4930-9063-231CF78FABAE}" srcOrd="0" destOrd="0" presId="urn:microsoft.com/office/officeart/2005/8/layout/hierarchy2"/>
    <dgm:cxn modelId="{1AB3EA84-C56E-4A19-91B0-FE48C4016A77}" type="presParOf" srcId="{1D5FE31E-8103-4930-9063-231CF78FABAE}" destId="{9DE0BB93-F909-42B7-834F-EEB3028F7C05}" srcOrd="0" destOrd="0" presId="urn:microsoft.com/office/officeart/2005/8/layout/hierarchy2"/>
    <dgm:cxn modelId="{EC740AC4-8DEA-4533-BB3F-1EA35B701398}" type="presParOf" srcId="{1D5FE31E-8103-4930-9063-231CF78FABAE}" destId="{1C385966-D025-4164-AB17-D92716333D25}" srcOrd="1" destOrd="0" presId="urn:microsoft.com/office/officeart/2005/8/layout/hierarchy2"/>
    <dgm:cxn modelId="{C7B7E4C0-0CB1-4005-B7EC-030B210A304B}" type="presParOf" srcId="{1C385966-D025-4164-AB17-D92716333D25}" destId="{A7105A55-8D93-4FF6-8EF7-CF16673EF07A}" srcOrd="0" destOrd="0" presId="urn:microsoft.com/office/officeart/2005/8/layout/hierarchy2"/>
    <dgm:cxn modelId="{BEFA28D4-BC68-45D5-BBB0-F79BB3DCDB5F}" type="presParOf" srcId="{A7105A55-8D93-4FF6-8EF7-CF16673EF07A}" destId="{F13873FD-D9A3-48A2-9A21-67E1FBF2E4A2}" srcOrd="0" destOrd="0" presId="urn:microsoft.com/office/officeart/2005/8/layout/hierarchy2"/>
    <dgm:cxn modelId="{085FA0EE-350E-4DD0-AB12-4887B075F93B}" type="presParOf" srcId="{1C385966-D025-4164-AB17-D92716333D25}" destId="{DF312481-149A-488E-A438-29318C030E2F}" srcOrd="1" destOrd="0" presId="urn:microsoft.com/office/officeart/2005/8/layout/hierarchy2"/>
    <dgm:cxn modelId="{352D57AE-A5C7-4D1D-8B0C-C2C2A970D853}" type="presParOf" srcId="{DF312481-149A-488E-A438-29318C030E2F}" destId="{7E9BD70F-1329-4550-ADDB-2B7E827A945A}" srcOrd="0" destOrd="0" presId="urn:microsoft.com/office/officeart/2005/8/layout/hierarchy2"/>
    <dgm:cxn modelId="{1055D4FA-210E-44C2-8240-FEB9790884A4}" type="presParOf" srcId="{DF312481-149A-488E-A438-29318C030E2F}" destId="{FBE3D19A-4495-450F-8BBF-004CBA072DA3}" srcOrd="1" destOrd="0" presId="urn:microsoft.com/office/officeart/2005/8/layout/hierarchy2"/>
    <dgm:cxn modelId="{A55B3794-9D5B-4FB5-81D4-EB65FBAA4DA0}" type="presParOf" srcId="{1C385966-D025-4164-AB17-D92716333D25}" destId="{03DFCFD6-D35D-44BF-ACB2-AB8428279D3D}" srcOrd="2" destOrd="0" presId="urn:microsoft.com/office/officeart/2005/8/layout/hierarchy2"/>
    <dgm:cxn modelId="{201FDD5E-238A-481C-B234-0084A04A109C}" type="presParOf" srcId="{03DFCFD6-D35D-44BF-ACB2-AB8428279D3D}" destId="{2A3B12AC-BEDF-4BB4-A0F3-70614185E31F}" srcOrd="0" destOrd="0" presId="urn:microsoft.com/office/officeart/2005/8/layout/hierarchy2"/>
    <dgm:cxn modelId="{C50BAE1D-9BBC-4BCD-AD71-EFC1331D9EBB}" type="presParOf" srcId="{1C385966-D025-4164-AB17-D92716333D25}" destId="{9E3ADF1C-8F3A-4D36-9ACE-AA281C1C0142}" srcOrd="3" destOrd="0" presId="urn:microsoft.com/office/officeart/2005/8/layout/hierarchy2"/>
    <dgm:cxn modelId="{A5E3827E-9587-4E7A-83CB-9F3AEA35E3B9}" type="presParOf" srcId="{9E3ADF1C-8F3A-4D36-9ACE-AA281C1C0142}" destId="{0B88820F-D98F-4D40-9CB3-D1F32BBF8246}" srcOrd="0" destOrd="0" presId="urn:microsoft.com/office/officeart/2005/8/layout/hierarchy2"/>
    <dgm:cxn modelId="{739F137B-95B9-45D8-BF95-1F5697BAD3EB}" type="presParOf" srcId="{9E3ADF1C-8F3A-4D36-9ACE-AA281C1C0142}" destId="{625D6B58-6CE7-4F44-A3C6-8753D03B85B4}" srcOrd="1" destOrd="0" presId="urn:microsoft.com/office/officeart/2005/8/layout/hierarchy2"/>
    <dgm:cxn modelId="{997A7076-678D-40C7-B9BA-791F5D9FD640}" type="presParOf" srcId="{1C385966-D025-4164-AB17-D92716333D25}" destId="{B73AAF3A-B3DC-4E14-9414-464DE4563F3C}" srcOrd="4" destOrd="0" presId="urn:microsoft.com/office/officeart/2005/8/layout/hierarchy2"/>
    <dgm:cxn modelId="{06E9C75E-8F92-489E-BA06-F2A1B6E2C4BB}" type="presParOf" srcId="{B73AAF3A-B3DC-4E14-9414-464DE4563F3C}" destId="{71E4C67E-AE8E-419A-9932-F8B75C3118F0}" srcOrd="0" destOrd="0" presId="urn:microsoft.com/office/officeart/2005/8/layout/hierarchy2"/>
    <dgm:cxn modelId="{E9CF4D46-5AC3-4D4A-8551-A1E605734873}" type="presParOf" srcId="{1C385966-D025-4164-AB17-D92716333D25}" destId="{A57E4939-B8AA-42C6-9943-AAD0AB793C0F}" srcOrd="5" destOrd="0" presId="urn:microsoft.com/office/officeart/2005/8/layout/hierarchy2"/>
    <dgm:cxn modelId="{2DCB39F4-A156-4E67-9AD7-41419E1CD64A}" type="presParOf" srcId="{A57E4939-B8AA-42C6-9943-AAD0AB793C0F}" destId="{A3C7F791-6B02-4549-9301-C24D0B57F1F9}" srcOrd="0" destOrd="0" presId="urn:microsoft.com/office/officeart/2005/8/layout/hierarchy2"/>
    <dgm:cxn modelId="{81449F2B-E985-47C1-A2E7-411E94CE6276}" type="presParOf" srcId="{A57E4939-B8AA-42C6-9943-AAD0AB793C0F}" destId="{2D5FBB28-1A1E-4D8A-8C50-914770987838}" srcOrd="1" destOrd="0" presId="urn:microsoft.com/office/officeart/2005/8/layout/hierarchy2"/>
    <dgm:cxn modelId="{05E1B632-BAA6-4402-8BFE-E9DC258CDC98}" type="presParOf" srcId="{2D5FBB28-1A1E-4D8A-8C50-914770987838}" destId="{F9B66230-5FD9-4767-90A3-DB4429C3F0A9}" srcOrd="0" destOrd="0" presId="urn:microsoft.com/office/officeart/2005/8/layout/hierarchy2"/>
    <dgm:cxn modelId="{D5AF2460-5B81-40F3-9BCA-51398E1AC603}" type="presParOf" srcId="{F9B66230-5FD9-4767-90A3-DB4429C3F0A9}" destId="{C69E0E62-0FC6-4147-ADA4-195614AB1184}" srcOrd="0" destOrd="0" presId="urn:microsoft.com/office/officeart/2005/8/layout/hierarchy2"/>
    <dgm:cxn modelId="{510B16C6-CA8B-4570-AC73-3F69F63F3CC9}" type="presParOf" srcId="{2D5FBB28-1A1E-4D8A-8C50-914770987838}" destId="{10863109-EF04-4460-864F-4ACBD9870EC5}" srcOrd="1" destOrd="0" presId="urn:microsoft.com/office/officeart/2005/8/layout/hierarchy2"/>
    <dgm:cxn modelId="{C9456E0E-8B8A-425D-ACBA-CBCD260AD450}" type="presParOf" srcId="{10863109-EF04-4460-864F-4ACBD9870EC5}" destId="{69D2134D-A8EC-44B1-BCF4-8F95C85ACE87}" srcOrd="0" destOrd="0" presId="urn:microsoft.com/office/officeart/2005/8/layout/hierarchy2"/>
    <dgm:cxn modelId="{5200963A-3640-4860-8A2D-23303BA71145}" type="presParOf" srcId="{10863109-EF04-4460-864F-4ACBD9870EC5}" destId="{A61B3F2F-9086-422E-B978-0D4F00CBCD24}" srcOrd="1" destOrd="0" presId="urn:microsoft.com/office/officeart/2005/8/layout/hierarchy2"/>
    <dgm:cxn modelId="{E526054E-0808-48AF-8FFE-BC952DF8B1EA}" type="presParOf" srcId="{1C385966-D025-4164-AB17-D92716333D25}" destId="{3BD2BBC9-E246-4C55-9A26-34220D756526}" srcOrd="6" destOrd="0" presId="urn:microsoft.com/office/officeart/2005/8/layout/hierarchy2"/>
    <dgm:cxn modelId="{FAAE7D88-B6A5-482B-A5C3-1763F056FA87}" type="presParOf" srcId="{3BD2BBC9-E246-4C55-9A26-34220D756526}" destId="{B1D0034F-A536-477B-824C-5AEFC58A636D}" srcOrd="0" destOrd="0" presId="urn:microsoft.com/office/officeart/2005/8/layout/hierarchy2"/>
    <dgm:cxn modelId="{459259A7-EF42-43A9-8694-725067AC6C03}" type="presParOf" srcId="{1C385966-D025-4164-AB17-D92716333D25}" destId="{D26FCDCF-8EF7-4461-BABB-BBCF9B5FB713}" srcOrd="7" destOrd="0" presId="urn:microsoft.com/office/officeart/2005/8/layout/hierarchy2"/>
    <dgm:cxn modelId="{D0EF33A6-7A9E-4180-90A3-67B34917FE68}" type="presParOf" srcId="{D26FCDCF-8EF7-4461-BABB-BBCF9B5FB713}" destId="{B1D4E2A5-1FF6-4E6F-89D7-4113B2045AAA}" srcOrd="0" destOrd="0" presId="urn:microsoft.com/office/officeart/2005/8/layout/hierarchy2"/>
    <dgm:cxn modelId="{B98351F0-8DAF-4CF8-A708-0F98747CA70B}" type="presParOf" srcId="{D26FCDCF-8EF7-4461-BABB-BBCF9B5FB713}" destId="{52518C23-990D-44E8-906F-FFB2705D34B4}" srcOrd="1" destOrd="0" presId="urn:microsoft.com/office/officeart/2005/8/layout/hierarchy2"/>
    <dgm:cxn modelId="{EB5D8F74-2BED-4D67-B669-4DCDC43556A1}" type="presParOf" srcId="{1C385966-D025-4164-AB17-D92716333D25}" destId="{DBFEE5D9-22F3-444C-8144-C49717B31FF8}" srcOrd="8" destOrd="0" presId="urn:microsoft.com/office/officeart/2005/8/layout/hierarchy2"/>
    <dgm:cxn modelId="{CA17F28D-2205-44A0-96B4-F4F589F06EE3}" type="presParOf" srcId="{DBFEE5D9-22F3-444C-8144-C49717B31FF8}" destId="{DE9C3795-893A-41A4-9A31-E09C5038498F}" srcOrd="0" destOrd="0" presId="urn:microsoft.com/office/officeart/2005/8/layout/hierarchy2"/>
    <dgm:cxn modelId="{4776FC44-0C97-4ADC-B2F7-776E4A20324A}" type="presParOf" srcId="{1C385966-D025-4164-AB17-D92716333D25}" destId="{38437A3D-73B5-4C45-9715-8705AE17333E}" srcOrd="9" destOrd="0" presId="urn:microsoft.com/office/officeart/2005/8/layout/hierarchy2"/>
    <dgm:cxn modelId="{076CF727-D71C-413B-BCF6-2C943ED6B9B5}" type="presParOf" srcId="{38437A3D-73B5-4C45-9715-8705AE17333E}" destId="{5FE1EE82-14DE-404E-A354-3183A3E2435A}" srcOrd="0" destOrd="0" presId="urn:microsoft.com/office/officeart/2005/8/layout/hierarchy2"/>
    <dgm:cxn modelId="{0CAA4F94-AEA4-4E91-8BDF-3DE6BA852681}" type="presParOf" srcId="{38437A3D-73B5-4C45-9715-8705AE17333E}" destId="{5B8F7FBA-E335-4CB4-994C-49BA721392F8}" srcOrd="1" destOrd="0" presId="urn:microsoft.com/office/officeart/2005/8/layout/hierarchy2"/>
    <dgm:cxn modelId="{99EDBE5D-8380-4144-9E77-B195CDC5B499}" type="presParOf" srcId="{5B8F7FBA-E335-4CB4-994C-49BA721392F8}" destId="{F5DA3903-5A52-44E0-B5BB-4A99E9F49E36}" srcOrd="0" destOrd="0" presId="urn:microsoft.com/office/officeart/2005/8/layout/hierarchy2"/>
    <dgm:cxn modelId="{D7291116-7BF6-49F5-9C14-C0BCDBCAEEDF}" type="presParOf" srcId="{F5DA3903-5A52-44E0-B5BB-4A99E9F49E36}" destId="{14F37FF0-51DD-4383-9965-DDE8124BF03B}" srcOrd="0" destOrd="0" presId="urn:microsoft.com/office/officeart/2005/8/layout/hierarchy2"/>
    <dgm:cxn modelId="{5210D686-6010-471E-AD38-865C65C8FDA8}" type="presParOf" srcId="{5B8F7FBA-E335-4CB4-994C-49BA721392F8}" destId="{530B2091-6F4B-478B-986F-DFF8EA9505F7}" srcOrd="1" destOrd="0" presId="urn:microsoft.com/office/officeart/2005/8/layout/hierarchy2"/>
    <dgm:cxn modelId="{DF55530E-5FD2-41C7-BA7F-4E435B4524B3}" type="presParOf" srcId="{530B2091-6F4B-478B-986F-DFF8EA9505F7}" destId="{5CBA53B9-2EDF-428A-A09C-B68ADA2D2EB2}" srcOrd="0" destOrd="0" presId="urn:microsoft.com/office/officeart/2005/8/layout/hierarchy2"/>
    <dgm:cxn modelId="{F05969F7-6DE0-4FFE-8CA9-7115AB30914C}" type="presParOf" srcId="{530B2091-6F4B-478B-986F-DFF8EA9505F7}" destId="{0E3CC70A-8A83-4AA6-A919-57B45418EC22}" srcOrd="1" destOrd="0" presId="urn:microsoft.com/office/officeart/2005/8/layout/hierarchy2"/>
    <dgm:cxn modelId="{355E9B68-5633-4551-8C5B-7CF944896D05}" type="presParOf" srcId="{1C385966-D025-4164-AB17-D92716333D25}" destId="{15B2D9E1-6EFC-4BFC-A513-4F5249B9F993}" srcOrd="10" destOrd="0" presId="urn:microsoft.com/office/officeart/2005/8/layout/hierarchy2"/>
    <dgm:cxn modelId="{B941457E-352F-4239-BE5B-51730DC67E01}" type="presParOf" srcId="{15B2D9E1-6EFC-4BFC-A513-4F5249B9F993}" destId="{8F25CDE6-08AC-4611-A9C3-C3A2E63C0B1B}" srcOrd="0" destOrd="0" presId="urn:microsoft.com/office/officeart/2005/8/layout/hierarchy2"/>
    <dgm:cxn modelId="{E9484802-6DB3-47E2-82C5-47148D988A4E}" type="presParOf" srcId="{1C385966-D025-4164-AB17-D92716333D25}" destId="{35276E11-3210-4BEC-A1E8-758CCCE05755}" srcOrd="11" destOrd="0" presId="urn:microsoft.com/office/officeart/2005/8/layout/hierarchy2"/>
    <dgm:cxn modelId="{C869515D-792E-44FA-ADBB-EC6107840884}" type="presParOf" srcId="{35276E11-3210-4BEC-A1E8-758CCCE05755}" destId="{5B81C56E-1F7E-4FB2-AA13-3B906A73D6BD}" srcOrd="0" destOrd="0" presId="urn:microsoft.com/office/officeart/2005/8/layout/hierarchy2"/>
    <dgm:cxn modelId="{B34B7A5F-7799-419F-AD9B-FEED1229A516}" type="presParOf" srcId="{35276E11-3210-4BEC-A1E8-758CCCE05755}" destId="{34274EAD-CF8B-4BAE-8DE1-E60F0C811655}" srcOrd="1" destOrd="0" presId="urn:microsoft.com/office/officeart/2005/8/layout/hierarchy2"/>
    <dgm:cxn modelId="{9471F24B-D409-4CB9-B369-2B04C8A6698C}" type="presParOf" srcId="{1C385966-D025-4164-AB17-D92716333D25}" destId="{CD1DB30C-59A8-4AB9-ACD5-A7CB0876355C}" srcOrd="12" destOrd="0" presId="urn:microsoft.com/office/officeart/2005/8/layout/hierarchy2"/>
    <dgm:cxn modelId="{E79FE30F-4921-4816-8241-2002404587F1}" type="presParOf" srcId="{CD1DB30C-59A8-4AB9-ACD5-A7CB0876355C}" destId="{C12DFCEC-D5B6-4A59-BF0B-1B1DAB1C6FC0}" srcOrd="0" destOrd="0" presId="urn:microsoft.com/office/officeart/2005/8/layout/hierarchy2"/>
    <dgm:cxn modelId="{71D41C26-5FB7-4FDB-92FB-2C2E3F43F96A}" type="presParOf" srcId="{1C385966-D025-4164-AB17-D92716333D25}" destId="{8C073324-10D3-4274-A9D7-9DCCD195ED28}" srcOrd="13" destOrd="0" presId="urn:microsoft.com/office/officeart/2005/8/layout/hierarchy2"/>
    <dgm:cxn modelId="{374174D2-C575-4A67-987E-5276AAE50E31}" type="presParOf" srcId="{8C073324-10D3-4274-A9D7-9DCCD195ED28}" destId="{47914C3D-77E5-4ABB-99B2-3D39C9F58C12}" srcOrd="0" destOrd="0" presId="urn:microsoft.com/office/officeart/2005/8/layout/hierarchy2"/>
    <dgm:cxn modelId="{5252DB10-210D-47DD-822E-7475B746E469}" type="presParOf" srcId="{8C073324-10D3-4274-A9D7-9DCCD195ED28}" destId="{148E6666-0DD5-4C77-97DC-4E2EF747DD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F3A24-F304-4FA4-97F3-9979BCC4EDE8}">
      <dsp:nvSpPr>
        <dsp:cNvPr id="0" name=""/>
        <dsp:cNvSpPr/>
      </dsp:nvSpPr>
      <dsp:spPr>
        <a:xfrm rot="5400000">
          <a:off x="3427080" y="100411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 rot="-5400000">
        <a:off x="3732831" y="238875"/>
        <a:ext cx="912869" cy="1049276"/>
      </dsp:txXfrm>
    </dsp:sp>
    <dsp:sp modelId="{45DE8A15-D97F-4A1F-B838-BA806381F074}">
      <dsp:nvSpPr>
        <dsp:cNvPr id="0" name=""/>
        <dsp:cNvSpPr/>
      </dsp:nvSpPr>
      <dsp:spPr>
        <a:xfrm>
          <a:off x="4928870" y="306201"/>
          <a:ext cx="1701199" cy="91462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928870" y="306201"/>
        <a:ext cx="1701199" cy="914623"/>
      </dsp:txXfrm>
    </dsp:sp>
    <dsp:sp modelId="{52311865-2CED-4F65-944C-6D19F364037B}">
      <dsp:nvSpPr>
        <dsp:cNvPr id="0" name=""/>
        <dsp:cNvSpPr/>
      </dsp:nvSpPr>
      <dsp:spPr>
        <a:xfrm rot="5400000">
          <a:off x="258727" y="741470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61920"/>
            <a:satOff val="-22619"/>
            <a:lumOff val="175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 rot="-5400000">
        <a:off x="564478" y="879934"/>
        <a:ext cx="912869" cy="1049276"/>
      </dsp:txXfrm>
    </dsp:sp>
    <dsp:sp modelId="{EF113CDF-6B7D-4C76-BCA6-160796BB2E79}">
      <dsp:nvSpPr>
        <dsp:cNvPr id="0" name=""/>
        <dsp:cNvSpPr/>
      </dsp:nvSpPr>
      <dsp:spPr>
        <a:xfrm rot="5400000">
          <a:off x="2744445" y="1394298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23839"/>
            <a:satOff val="-45239"/>
            <a:lumOff val="351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 rot="-5400000">
        <a:off x="3050196" y="1532762"/>
        <a:ext cx="912869" cy="1049276"/>
      </dsp:txXfrm>
    </dsp:sp>
    <dsp:sp modelId="{7EBF0C76-595B-4621-A417-B70C2C68EC0A}">
      <dsp:nvSpPr>
        <dsp:cNvPr id="0" name=""/>
        <dsp:cNvSpPr/>
      </dsp:nvSpPr>
      <dsp:spPr>
        <a:xfrm>
          <a:off x="213788" y="930428"/>
          <a:ext cx="1646321" cy="91462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/>
              </a:solidFill>
            </a:rPr>
            <a:t>GROUP WORK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213788" y="930428"/>
        <a:ext cx="1646321" cy="914623"/>
      </dsp:txXfrm>
    </dsp:sp>
    <dsp:sp modelId="{BCF0FA58-5A35-4FD1-ACD5-B0605F5F5816}">
      <dsp:nvSpPr>
        <dsp:cNvPr id="0" name=""/>
        <dsp:cNvSpPr/>
      </dsp:nvSpPr>
      <dsp:spPr>
        <a:xfrm rot="5400000">
          <a:off x="4176745" y="1394298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485759"/>
            <a:satOff val="-67858"/>
            <a:lumOff val="527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 rot="-5400000">
        <a:off x="4482496" y="1532762"/>
        <a:ext cx="912869" cy="1049276"/>
      </dsp:txXfrm>
    </dsp:sp>
    <dsp:sp modelId="{BFB72A4F-38C9-4022-A27A-094618B6DEC0}">
      <dsp:nvSpPr>
        <dsp:cNvPr id="0" name=""/>
        <dsp:cNvSpPr/>
      </dsp:nvSpPr>
      <dsp:spPr>
        <a:xfrm rot="5400000">
          <a:off x="3463339" y="2688185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23839"/>
            <a:satOff val="-45239"/>
            <a:lumOff val="351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 rot="-5400000">
        <a:off x="3769090" y="2826649"/>
        <a:ext cx="912869" cy="1049276"/>
      </dsp:txXfrm>
    </dsp:sp>
    <dsp:sp modelId="{D5163703-EECA-47AA-8F6E-B98C5EDD1FA5}">
      <dsp:nvSpPr>
        <dsp:cNvPr id="0" name=""/>
        <dsp:cNvSpPr/>
      </dsp:nvSpPr>
      <dsp:spPr>
        <a:xfrm>
          <a:off x="4928870" y="2893975"/>
          <a:ext cx="1701199" cy="91462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617D5-D362-45C9-9ED9-2D811294314D}">
      <dsp:nvSpPr>
        <dsp:cNvPr id="0" name=""/>
        <dsp:cNvSpPr/>
      </dsp:nvSpPr>
      <dsp:spPr>
        <a:xfrm rot="5400000">
          <a:off x="2031039" y="2688185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61920"/>
            <a:satOff val="-22619"/>
            <a:lumOff val="175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 rot="-5400000">
        <a:off x="2336790" y="2826649"/>
        <a:ext cx="912869" cy="1049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F39F3-993F-4208-A854-494D08BF7988}">
      <dsp:nvSpPr>
        <dsp:cNvPr id="0" name=""/>
        <dsp:cNvSpPr/>
      </dsp:nvSpPr>
      <dsp:spPr>
        <a:xfrm>
          <a:off x="1669636" y="1939492"/>
          <a:ext cx="1347085" cy="673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strategic groupings</a:t>
          </a:r>
          <a:endParaRPr lang="en-US" sz="1400" b="1" kern="1200" dirty="0"/>
        </a:p>
      </dsp:txBody>
      <dsp:txXfrm>
        <a:off x="1689363" y="1959219"/>
        <a:ext cx="1307631" cy="634088"/>
      </dsp:txXfrm>
    </dsp:sp>
    <dsp:sp modelId="{BF7EB23B-1448-4F88-8137-9E01C23F462F}">
      <dsp:nvSpPr>
        <dsp:cNvPr id="0" name=""/>
        <dsp:cNvSpPr/>
      </dsp:nvSpPr>
      <dsp:spPr>
        <a:xfrm rot="17692822">
          <a:off x="2645775" y="1682017"/>
          <a:ext cx="128072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80728" y="133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254121" y="1663314"/>
        <a:ext cx="64036" cy="64036"/>
      </dsp:txXfrm>
    </dsp:sp>
    <dsp:sp modelId="{4E19E618-9999-43DB-B55B-59A9060A7A95}">
      <dsp:nvSpPr>
        <dsp:cNvPr id="0" name=""/>
        <dsp:cNvSpPr/>
      </dsp:nvSpPr>
      <dsp:spPr>
        <a:xfrm>
          <a:off x="3555557" y="777630"/>
          <a:ext cx="1347085" cy="673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educational</a:t>
          </a:r>
          <a:endParaRPr lang="en-US" sz="1400" b="1" kern="1200" dirty="0"/>
        </a:p>
      </dsp:txBody>
      <dsp:txXfrm>
        <a:off x="3575284" y="797357"/>
        <a:ext cx="1307631" cy="634088"/>
      </dsp:txXfrm>
    </dsp:sp>
    <dsp:sp modelId="{9277FB4A-464D-44D5-A918-0DDC8755A7D2}">
      <dsp:nvSpPr>
        <dsp:cNvPr id="0" name=""/>
        <dsp:cNvSpPr/>
      </dsp:nvSpPr>
      <dsp:spPr>
        <a:xfrm rot="18289469">
          <a:off x="4700279" y="713799"/>
          <a:ext cx="9435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43561" y="1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48471" y="703526"/>
        <a:ext cx="47178" cy="47178"/>
      </dsp:txXfrm>
    </dsp:sp>
    <dsp:sp modelId="{D73F3739-1613-4467-9B1C-4CFD7471B83A}">
      <dsp:nvSpPr>
        <dsp:cNvPr id="0" name=""/>
        <dsp:cNvSpPr/>
      </dsp:nvSpPr>
      <dsp:spPr>
        <a:xfrm>
          <a:off x="5441477" y="3056"/>
          <a:ext cx="1347085" cy="673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pedagogical</a:t>
          </a:r>
          <a:endParaRPr lang="en-US" sz="1400" b="1" kern="1200" dirty="0"/>
        </a:p>
      </dsp:txBody>
      <dsp:txXfrm>
        <a:off x="5461204" y="22783"/>
        <a:ext cx="1307631" cy="634088"/>
      </dsp:txXfrm>
    </dsp:sp>
    <dsp:sp modelId="{952CEB65-41BD-409B-9969-43DCD5C85B11}">
      <dsp:nvSpPr>
        <dsp:cNvPr id="0" name=""/>
        <dsp:cNvSpPr/>
      </dsp:nvSpPr>
      <dsp:spPr>
        <a:xfrm>
          <a:off x="4902642" y="1101086"/>
          <a:ext cx="53883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8834" y="1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58589" y="1100931"/>
        <a:ext cx="26941" cy="26941"/>
      </dsp:txXfrm>
    </dsp:sp>
    <dsp:sp modelId="{AAC3742F-4C5A-4F80-9127-4AEC0F22FF14}">
      <dsp:nvSpPr>
        <dsp:cNvPr id="0" name=""/>
        <dsp:cNvSpPr/>
      </dsp:nvSpPr>
      <dsp:spPr>
        <a:xfrm>
          <a:off x="5441477" y="777630"/>
          <a:ext cx="1347085" cy="673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productive</a:t>
          </a:r>
          <a:endParaRPr lang="en-US" sz="1400" b="1" kern="1200" dirty="0"/>
        </a:p>
      </dsp:txBody>
      <dsp:txXfrm>
        <a:off x="5461204" y="797357"/>
        <a:ext cx="1307631" cy="634088"/>
      </dsp:txXfrm>
    </dsp:sp>
    <dsp:sp modelId="{9BE7C47F-FDF4-475C-9226-86A9043381DA}">
      <dsp:nvSpPr>
        <dsp:cNvPr id="0" name=""/>
        <dsp:cNvSpPr/>
      </dsp:nvSpPr>
      <dsp:spPr>
        <a:xfrm rot="3310531">
          <a:off x="4700279" y="1488374"/>
          <a:ext cx="9435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43561" y="1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48471" y="1478100"/>
        <a:ext cx="47178" cy="47178"/>
      </dsp:txXfrm>
    </dsp:sp>
    <dsp:sp modelId="{8C1DA53C-1334-415F-8532-E791C2AF195A}">
      <dsp:nvSpPr>
        <dsp:cNvPr id="0" name=""/>
        <dsp:cNvSpPr/>
      </dsp:nvSpPr>
      <dsp:spPr>
        <a:xfrm>
          <a:off x="5441477" y="1552205"/>
          <a:ext cx="1347085" cy="673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peacefulness</a:t>
          </a:r>
          <a:endParaRPr lang="en-US" sz="1400" b="1" kern="1200" dirty="0"/>
        </a:p>
      </dsp:txBody>
      <dsp:txXfrm>
        <a:off x="5461204" y="1571932"/>
        <a:ext cx="1307631" cy="634088"/>
      </dsp:txXfrm>
    </dsp:sp>
    <dsp:sp modelId="{1C66CBFD-1054-4473-846A-2E0C4C76869C}">
      <dsp:nvSpPr>
        <dsp:cNvPr id="0" name=""/>
        <dsp:cNvSpPr/>
      </dsp:nvSpPr>
      <dsp:spPr>
        <a:xfrm rot="3907178">
          <a:off x="2645775" y="2843879"/>
          <a:ext cx="128072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80728" y="133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254121" y="2825176"/>
        <a:ext cx="64036" cy="64036"/>
      </dsp:txXfrm>
    </dsp:sp>
    <dsp:sp modelId="{6211166B-4BBF-424C-A019-7F7D9839B420}">
      <dsp:nvSpPr>
        <dsp:cNvPr id="0" name=""/>
        <dsp:cNvSpPr/>
      </dsp:nvSpPr>
      <dsp:spPr>
        <a:xfrm>
          <a:off x="3555557" y="3101354"/>
          <a:ext cx="1347085" cy="673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</a:t>
          </a:r>
          <a:endParaRPr lang="en-US" sz="1400" b="1" kern="1200" dirty="0"/>
        </a:p>
      </dsp:txBody>
      <dsp:txXfrm>
        <a:off x="3575284" y="3121081"/>
        <a:ext cx="1307631" cy="634088"/>
      </dsp:txXfrm>
    </dsp:sp>
    <dsp:sp modelId="{DDEB7640-FF22-4BA9-9FD9-E0A8FE598158}">
      <dsp:nvSpPr>
        <dsp:cNvPr id="0" name=""/>
        <dsp:cNvSpPr/>
      </dsp:nvSpPr>
      <dsp:spPr>
        <a:xfrm rot="18289469">
          <a:off x="4700279" y="3037522"/>
          <a:ext cx="9435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43561" y="1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48471" y="3027249"/>
        <a:ext cx="47178" cy="47178"/>
      </dsp:txXfrm>
    </dsp:sp>
    <dsp:sp modelId="{09B1C1CD-61FE-4EBA-9E1A-93D2436EB512}">
      <dsp:nvSpPr>
        <dsp:cNvPr id="0" name=""/>
        <dsp:cNvSpPr/>
      </dsp:nvSpPr>
      <dsp:spPr>
        <a:xfrm>
          <a:off x="5441477" y="2326779"/>
          <a:ext cx="1347085" cy="673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diversification</a:t>
          </a:r>
          <a:endParaRPr lang="en-US" sz="1400" b="1" kern="1200" dirty="0"/>
        </a:p>
      </dsp:txBody>
      <dsp:txXfrm>
        <a:off x="5461204" y="2346506"/>
        <a:ext cx="1307631" cy="634088"/>
      </dsp:txXfrm>
    </dsp:sp>
    <dsp:sp modelId="{DF6B0F53-4C5B-40B6-8B0E-85E3AAF5B162}">
      <dsp:nvSpPr>
        <dsp:cNvPr id="0" name=""/>
        <dsp:cNvSpPr/>
      </dsp:nvSpPr>
      <dsp:spPr>
        <a:xfrm>
          <a:off x="4902642" y="3424810"/>
          <a:ext cx="53883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8834" y="1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58589" y="3424654"/>
        <a:ext cx="26941" cy="26941"/>
      </dsp:txXfrm>
    </dsp:sp>
    <dsp:sp modelId="{C8954723-70E6-489C-9A41-0CB3BDEA1155}">
      <dsp:nvSpPr>
        <dsp:cNvPr id="0" name=""/>
        <dsp:cNvSpPr/>
      </dsp:nvSpPr>
      <dsp:spPr>
        <a:xfrm>
          <a:off x="5441477" y="3101354"/>
          <a:ext cx="1347085" cy="673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integration</a:t>
          </a:r>
          <a:endParaRPr lang="en-US" sz="1400" b="1" kern="1200" dirty="0"/>
        </a:p>
      </dsp:txBody>
      <dsp:txXfrm>
        <a:off x="5461204" y="3121081"/>
        <a:ext cx="1307631" cy="634088"/>
      </dsp:txXfrm>
    </dsp:sp>
    <dsp:sp modelId="{CF0AAE89-A54A-4E43-BBD6-BB7AA9519DDB}">
      <dsp:nvSpPr>
        <dsp:cNvPr id="0" name=""/>
        <dsp:cNvSpPr/>
      </dsp:nvSpPr>
      <dsp:spPr>
        <a:xfrm rot="3310531">
          <a:off x="4700279" y="3812097"/>
          <a:ext cx="9435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43561" y="1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48471" y="3801823"/>
        <a:ext cx="47178" cy="47178"/>
      </dsp:txXfrm>
    </dsp:sp>
    <dsp:sp modelId="{D65DFE1D-2905-49B8-AD68-0964CB376771}">
      <dsp:nvSpPr>
        <dsp:cNvPr id="0" name=""/>
        <dsp:cNvSpPr/>
      </dsp:nvSpPr>
      <dsp:spPr>
        <a:xfrm>
          <a:off x="5441477" y="3875928"/>
          <a:ext cx="1347085" cy="673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socialization</a:t>
          </a:r>
          <a:endParaRPr lang="en-US" sz="1400" b="1" kern="1200" dirty="0"/>
        </a:p>
      </dsp:txBody>
      <dsp:txXfrm>
        <a:off x="5461204" y="3895655"/>
        <a:ext cx="1307631" cy="634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0BB93-F909-42B7-834F-EEB3028F7C05}">
      <dsp:nvSpPr>
        <dsp:cNvPr id="0" name=""/>
        <dsp:cNvSpPr/>
      </dsp:nvSpPr>
      <dsp:spPr>
        <a:xfrm>
          <a:off x="663522" y="1797211"/>
          <a:ext cx="2285997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non-strategic groupings</a:t>
          </a:r>
          <a:endParaRPr lang="en-CA" sz="1200" b="1" kern="1200" dirty="0"/>
        </a:p>
      </dsp:txBody>
      <dsp:txXfrm>
        <a:off x="678763" y="1812452"/>
        <a:ext cx="2255515" cy="489895"/>
      </dsp:txXfrm>
    </dsp:sp>
    <dsp:sp modelId="{A7105A55-8D93-4FF6-8EF7-CF16673EF07A}">
      <dsp:nvSpPr>
        <dsp:cNvPr id="0" name=""/>
        <dsp:cNvSpPr/>
      </dsp:nvSpPr>
      <dsp:spPr>
        <a:xfrm rot="16983315">
          <a:off x="2236202" y="1148366"/>
          <a:ext cx="184293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42937" y="113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700" b="1" kern="1200"/>
        </a:p>
      </dsp:txBody>
      <dsp:txXfrm>
        <a:off x="3111598" y="1113675"/>
        <a:ext cx="92146" cy="92146"/>
      </dsp:txXfrm>
    </dsp:sp>
    <dsp:sp modelId="{7E9BD70F-1329-4550-ADDB-2B7E827A945A}">
      <dsp:nvSpPr>
        <dsp:cNvPr id="0" name=""/>
        <dsp:cNvSpPr/>
      </dsp:nvSpPr>
      <dsp:spPr>
        <a:xfrm>
          <a:off x="3365822" y="1908"/>
          <a:ext cx="2285997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agreeable to work in any group </a:t>
          </a:r>
          <a:r>
            <a:rPr lang="en-US" sz="1200" b="1" kern="1200" dirty="0" smtClean="0">
              <a:sym typeface="Wingdings"/>
            </a:rPr>
            <a:t></a:t>
          </a:r>
          <a:endParaRPr lang="en-CA" sz="1200" b="1" kern="1200" dirty="0"/>
        </a:p>
      </dsp:txBody>
      <dsp:txXfrm>
        <a:off x="3381063" y="17149"/>
        <a:ext cx="2255515" cy="489895"/>
      </dsp:txXfrm>
    </dsp:sp>
    <dsp:sp modelId="{03DFCFD6-D35D-44BF-ACB2-AB8428279D3D}">
      <dsp:nvSpPr>
        <dsp:cNvPr id="0" name=""/>
        <dsp:cNvSpPr/>
      </dsp:nvSpPr>
      <dsp:spPr>
        <a:xfrm rot="17350740">
          <a:off x="2524070" y="1447583"/>
          <a:ext cx="126720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67202" y="113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b="1" kern="1200"/>
        </a:p>
      </dsp:txBody>
      <dsp:txXfrm>
        <a:off x="3125991" y="1427285"/>
        <a:ext cx="63360" cy="63360"/>
      </dsp:txXfrm>
    </dsp:sp>
    <dsp:sp modelId="{0B88820F-D98F-4D40-9CB3-D1F32BBF8246}">
      <dsp:nvSpPr>
        <dsp:cNvPr id="0" name=""/>
        <dsp:cNvSpPr/>
      </dsp:nvSpPr>
      <dsp:spPr>
        <a:xfrm>
          <a:off x="3365822" y="600342"/>
          <a:ext cx="2285997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social barriers eliminated</a:t>
          </a:r>
          <a:endParaRPr lang="en-CA" sz="1200" b="1" kern="1200" dirty="0"/>
        </a:p>
      </dsp:txBody>
      <dsp:txXfrm>
        <a:off x="3381063" y="615583"/>
        <a:ext cx="2255515" cy="489895"/>
      </dsp:txXfrm>
    </dsp:sp>
    <dsp:sp modelId="{B73AAF3A-B3DC-4E14-9414-464DE4563F3C}">
      <dsp:nvSpPr>
        <dsp:cNvPr id="0" name=""/>
        <dsp:cNvSpPr/>
      </dsp:nvSpPr>
      <dsp:spPr>
        <a:xfrm rot="18289469">
          <a:off x="2793174" y="1746801"/>
          <a:ext cx="7289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28993" y="113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b="1" kern="1200"/>
        </a:p>
      </dsp:txBody>
      <dsp:txXfrm>
        <a:off x="3139446" y="1739958"/>
        <a:ext cx="36449" cy="36449"/>
      </dsp:txXfrm>
    </dsp:sp>
    <dsp:sp modelId="{A3C7F791-6B02-4549-9301-C24D0B57F1F9}">
      <dsp:nvSpPr>
        <dsp:cNvPr id="0" name=""/>
        <dsp:cNvSpPr/>
      </dsp:nvSpPr>
      <dsp:spPr>
        <a:xfrm>
          <a:off x="3365822" y="1198777"/>
          <a:ext cx="2285997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mobility of knowledge </a:t>
          </a:r>
          <a:r>
            <a:rPr lang="en-US" sz="1200" b="1" kern="1200" dirty="0" smtClean="0">
              <a:sym typeface="Wingdings"/>
            </a:rPr>
            <a:t></a:t>
          </a:r>
          <a:endParaRPr lang="en-CA" sz="1200" b="1" kern="1200" dirty="0"/>
        </a:p>
      </dsp:txBody>
      <dsp:txXfrm>
        <a:off x="3381063" y="1214018"/>
        <a:ext cx="2255515" cy="489895"/>
      </dsp:txXfrm>
    </dsp:sp>
    <dsp:sp modelId="{F9B66230-5FD9-4767-90A3-DB4429C3F0A9}">
      <dsp:nvSpPr>
        <dsp:cNvPr id="0" name=""/>
        <dsp:cNvSpPr/>
      </dsp:nvSpPr>
      <dsp:spPr>
        <a:xfrm>
          <a:off x="5651820" y="1447583"/>
          <a:ext cx="41630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16302" y="11381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b="1" kern="1200"/>
        </a:p>
      </dsp:txBody>
      <dsp:txXfrm>
        <a:off x="5849563" y="1448558"/>
        <a:ext cx="20815" cy="20815"/>
      </dsp:txXfrm>
    </dsp:sp>
    <dsp:sp modelId="{69D2134D-A8EC-44B1-BCF4-8F95C85ACE87}">
      <dsp:nvSpPr>
        <dsp:cNvPr id="0" name=""/>
        <dsp:cNvSpPr/>
      </dsp:nvSpPr>
      <dsp:spPr>
        <a:xfrm>
          <a:off x="6068122" y="1198777"/>
          <a:ext cx="1040755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educational</a:t>
          </a:r>
          <a:endParaRPr lang="en-CA" sz="1200" b="1" kern="1200" dirty="0"/>
        </a:p>
      </dsp:txBody>
      <dsp:txXfrm>
        <a:off x="6083363" y="1214018"/>
        <a:ext cx="1010273" cy="489895"/>
      </dsp:txXfrm>
    </dsp:sp>
    <dsp:sp modelId="{3BD2BBC9-E246-4C55-9A26-34220D756526}">
      <dsp:nvSpPr>
        <dsp:cNvPr id="0" name=""/>
        <dsp:cNvSpPr/>
      </dsp:nvSpPr>
      <dsp:spPr>
        <a:xfrm>
          <a:off x="2949520" y="2046018"/>
          <a:ext cx="41630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16302" y="113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b="1" kern="1200"/>
        </a:p>
      </dsp:txBody>
      <dsp:txXfrm>
        <a:off x="3147263" y="2046992"/>
        <a:ext cx="20815" cy="20815"/>
      </dsp:txXfrm>
    </dsp:sp>
    <dsp:sp modelId="{B1D4E2A5-1FF6-4E6F-89D7-4113B2045AAA}">
      <dsp:nvSpPr>
        <dsp:cNvPr id="0" name=""/>
        <dsp:cNvSpPr/>
      </dsp:nvSpPr>
      <dsp:spPr>
        <a:xfrm>
          <a:off x="3365822" y="1797211"/>
          <a:ext cx="2285997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reliance</a:t>
          </a:r>
          <a:r>
            <a:rPr lang="en-US" sz="1200" b="1" kern="1200" baseline="0" dirty="0" smtClean="0"/>
            <a:t> on teacher </a:t>
          </a:r>
          <a:r>
            <a:rPr lang="en-US" sz="1200" b="1" kern="1200" baseline="0" dirty="0" smtClean="0">
              <a:sym typeface="Wingdings"/>
            </a:rPr>
            <a:t></a:t>
          </a:r>
          <a:endParaRPr lang="en-CA" sz="1200" b="1" kern="1200" dirty="0"/>
        </a:p>
      </dsp:txBody>
      <dsp:txXfrm>
        <a:off x="3381063" y="1812452"/>
        <a:ext cx="2255515" cy="489895"/>
      </dsp:txXfrm>
    </dsp:sp>
    <dsp:sp modelId="{DBFEE5D9-22F3-444C-8144-C49717B31FF8}">
      <dsp:nvSpPr>
        <dsp:cNvPr id="0" name=""/>
        <dsp:cNvSpPr/>
      </dsp:nvSpPr>
      <dsp:spPr>
        <a:xfrm rot="3310531">
          <a:off x="2793174" y="2345235"/>
          <a:ext cx="7289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28993" y="113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b="1" kern="1200"/>
        </a:p>
      </dsp:txBody>
      <dsp:txXfrm>
        <a:off x="3139446" y="2338392"/>
        <a:ext cx="36449" cy="36449"/>
      </dsp:txXfrm>
    </dsp:sp>
    <dsp:sp modelId="{5FE1EE82-14DE-404E-A354-3183A3E2435A}">
      <dsp:nvSpPr>
        <dsp:cNvPr id="0" name=""/>
        <dsp:cNvSpPr/>
      </dsp:nvSpPr>
      <dsp:spPr>
        <a:xfrm>
          <a:off x="3365822" y="2395645"/>
          <a:ext cx="2285997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reliance on groups </a:t>
          </a:r>
          <a:r>
            <a:rPr lang="en-US" sz="1200" b="1" kern="1200" dirty="0" smtClean="0">
              <a:sym typeface="Wingdings"/>
            </a:rPr>
            <a:t></a:t>
          </a:r>
          <a:endParaRPr lang="en-CA" sz="1200" b="1" kern="1200" dirty="0"/>
        </a:p>
      </dsp:txBody>
      <dsp:txXfrm>
        <a:off x="3381063" y="2410886"/>
        <a:ext cx="2255515" cy="489895"/>
      </dsp:txXfrm>
    </dsp:sp>
    <dsp:sp modelId="{F5DA3903-5A52-44E0-B5BB-4A99E9F49E36}">
      <dsp:nvSpPr>
        <dsp:cNvPr id="0" name=""/>
        <dsp:cNvSpPr/>
      </dsp:nvSpPr>
      <dsp:spPr>
        <a:xfrm>
          <a:off x="5651820" y="2644452"/>
          <a:ext cx="41630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16302" y="11381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b="1" kern="1200"/>
        </a:p>
      </dsp:txBody>
      <dsp:txXfrm>
        <a:off x="5849563" y="2645426"/>
        <a:ext cx="20815" cy="20815"/>
      </dsp:txXfrm>
    </dsp:sp>
    <dsp:sp modelId="{5CBA53B9-2EDF-428A-A09C-B68ADA2D2EB2}">
      <dsp:nvSpPr>
        <dsp:cNvPr id="0" name=""/>
        <dsp:cNvSpPr/>
      </dsp:nvSpPr>
      <dsp:spPr>
        <a:xfrm>
          <a:off x="6068122" y="2395645"/>
          <a:ext cx="1040755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social</a:t>
          </a:r>
          <a:endParaRPr lang="en-CA" sz="1200" b="1" kern="1200" dirty="0"/>
        </a:p>
      </dsp:txBody>
      <dsp:txXfrm>
        <a:off x="6083363" y="2410886"/>
        <a:ext cx="1010273" cy="489895"/>
      </dsp:txXfrm>
    </dsp:sp>
    <dsp:sp modelId="{15B2D9E1-6EFC-4BFC-A513-4F5249B9F993}">
      <dsp:nvSpPr>
        <dsp:cNvPr id="0" name=""/>
        <dsp:cNvSpPr/>
      </dsp:nvSpPr>
      <dsp:spPr>
        <a:xfrm rot="4249260">
          <a:off x="2524070" y="2644452"/>
          <a:ext cx="126720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67202" y="113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b="1" kern="1200"/>
        </a:p>
      </dsp:txBody>
      <dsp:txXfrm>
        <a:off x="3125991" y="2624154"/>
        <a:ext cx="63360" cy="63360"/>
      </dsp:txXfrm>
    </dsp:sp>
    <dsp:sp modelId="{5B81C56E-1F7E-4FB2-AA13-3B906A73D6BD}">
      <dsp:nvSpPr>
        <dsp:cNvPr id="0" name=""/>
        <dsp:cNvSpPr/>
      </dsp:nvSpPr>
      <dsp:spPr>
        <a:xfrm>
          <a:off x="3365822" y="2994079"/>
          <a:ext cx="2285997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engagement in class </a:t>
          </a:r>
          <a:r>
            <a:rPr lang="en-US" sz="1200" b="1" kern="1200" dirty="0" smtClean="0">
              <a:sym typeface="Wingdings"/>
            </a:rPr>
            <a:t></a:t>
          </a:r>
          <a:endParaRPr lang="en-CA" sz="1200" b="1" kern="1200" dirty="0"/>
        </a:p>
      </dsp:txBody>
      <dsp:txXfrm>
        <a:off x="3381063" y="3009320"/>
        <a:ext cx="2255515" cy="489895"/>
      </dsp:txXfrm>
    </dsp:sp>
    <dsp:sp modelId="{CD1DB30C-59A8-4AB9-ACD5-A7CB0876355C}">
      <dsp:nvSpPr>
        <dsp:cNvPr id="0" name=""/>
        <dsp:cNvSpPr/>
      </dsp:nvSpPr>
      <dsp:spPr>
        <a:xfrm rot="4616685">
          <a:off x="2236202" y="2943669"/>
          <a:ext cx="184293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42937" y="113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700" b="1" kern="1200"/>
        </a:p>
      </dsp:txBody>
      <dsp:txXfrm>
        <a:off x="3111598" y="2908977"/>
        <a:ext cx="92146" cy="92146"/>
      </dsp:txXfrm>
    </dsp:sp>
    <dsp:sp modelId="{47914C3D-77E5-4ABB-99B2-3D39C9F58C12}">
      <dsp:nvSpPr>
        <dsp:cNvPr id="0" name=""/>
        <dsp:cNvSpPr/>
      </dsp:nvSpPr>
      <dsp:spPr>
        <a:xfrm>
          <a:off x="3365822" y="3592513"/>
          <a:ext cx="2285997" cy="520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enthusiasm </a:t>
          </a:r>
          <a:r>
            <a:rPr lang="en-US" sz="1200" b="1" kern="1200" dirty="0" smtClean="0">
              <a:sym typeface="Wingdings"/>
            </a:rPr>
            <a:t></a:t>
          </a:r>
          <a:endParaRPr lang="en-CA" sz="1200" b="1" kern="1200" dirty="0"/>
        </a:p>
      </dsp:txBody>
      <dsp:txXfrm>
        <a:off x="3381063" y="3607754"/>
        <a:ext cx="2255515" cy="48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F923CB9A-4D82-4F86-9273-C847846E0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49CDABB5-4274-49B7-A8C9-AB1A1E59A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original_1253_sca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</a:pPr>
            <a:endParaRPr lang="en-CA"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229225"/>
            <a:ext cx="8077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805488"/>
            <a:ext cx="8077200" cy="4572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 userDrawn="1"/>
        </p:nvSpPr>
        <p:spPr bwMode="auto">
          <a:xfrm rot="5400000">
            <a:off x="7353300" y="1425576"/>
            <a:ext cx="321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CIAE 2013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914400"/>
            <a:ext cx="2038350" cy="5145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914400"/>
            <a:ext cx="5962650" cy="5145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373688"/>
            <a:ext cx="8153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4213" y="5373688"/>
            <a:ext cx="8153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048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48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1034" name="Picture 10" descr="SFU_colour_wht-b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" y="0"/>
            <a:ext cx="4343400" cy="668338"/>
          </a:xfrm>
          <a:prstGeom prst="rect">
            <a:avLst/>
          </a:prstGeom>
          <a:noFill/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73688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 rot="5400000">
            <a:off x="7353300" y="1427163"/>
            <a:ext cx="321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dirty="0" smtClean="0">
                <a:solidFill>
                  <a:schemeClr val="accent1"/>
                </a:solidFill>
                <a:latin typeface="Arial" pitchFamily="34" charset="0"/>
              </a:rPr>
              <a:t>CIAE</a:t>
            </a:r>
            <a:r>
              <a:rPr lang="en-CA" sz="1800" baseline="0" dirty="0" smtClean="0">
                <a:solidFill>
                  <a:schemeClr val="accent1"/>
                </a:solidFill>
                <a:latin typeface="Arial" pitchFamily="34" charset="0"/>
              </a:rPr>
              <a:t> 2013</a:t>
            </a:r>
            <a:endParaRPr lang="en-CA" sz="18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68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68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68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6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6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6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6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68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5301208"/>
            <a:ext cx="8077200" cy="1080120"/>
          </a:xfrm>
        </p:spPr>
        <p:txBody>
          <a:bodyPr/>
          <a:lstStyle/>
          <a:p>
            <a:r>
              <a:rPr lang="en-AU" sz="3200" dirty="0" smtClean="0"/>
              <a:t>The Affordances of using Visibly Random Groups in Mathematics Classrooms</a:t>
            </a:r>
            <a:endParaRPr lang="en-CA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6237312"/>
            <a:ext cx="8077200" cy="457200"/>
          </a:xfrm>
        </p:spPr>
        <p:txBody>
          <a:bodyPr/>
          <a:lstStyle/>
          <a:p>
            <a:pPr algn="r"/>
            <a:r>
              <a:rPr lang="en-CA" dirty="0" smtClean="0"/>
              <a:t> </a:t>
            </a:r>
            <a:r>
              <a:rPr lang="en-CA" sz="2800" i="1" dirty="0" smtClean="0"/>
              <a:t>Peter Liljedahl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7421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A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A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rgbClr val="FF0000"/>
                </a:solidFill>
              </a:rPr>
              <a:t>STUDENTS BECOME AGREEABLE TO WORK IN ANY GROUP THEY ARE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b="1" dirty="0" smtClean="0">
                <a:solidFill>
                  <a:srgbClr val="FF0000"/>
                </a:solidFill>
              </a:rPr>
              <a:t>PLACED 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04" y="5589240"/>
            <a:ext cx="8153400" cy="685800"/>
          </a:xfrm>
        </p:spPr>
        <p:txBody>
          <a:bodyPr/>
          <a:lstStyle/>
          <a:p>
            <a:r>
              <a:rPr lang="en-US" dirty="0" smtClean="0"/>
              <a:t>Jasmine – one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Researcher</a:t>
            </a:r>
            <a:r>
              <a:rPr lang="en-AU" sz="2400" dirty="0"/>
              <a:t>	I saw what you did last week. </a:t>
            </a:r>
            <a:endParaRPr lang="en-US" sz="2400" dirty="0"/>
          </a:p>
          <a:p>
            <a:pPr marL="0" indent="0">
              <a:buNone/>
            </a:pPr>
            <a:r>
              <a:rPr lang="en-AU" sz="2400" dirty="0"/>
              <a:t>Jasmine	What do you mean?</a:t>
            </a:r>
            <a:endParaRPr lang="en-US" sz="2400" dirty="0"/>
          </a:p>
          <a:p>
            <a:pPr marL="0" indent="0">
              <a:buNone/>
            </a:pPr>
            <a:r>
              <a:rPr lang="en-AU" sz="2400" dirty="0"/>
              <a:t>Researcher	I saw how you switched groups.</a:t>
            </a:r>
            <a:endParaRPr lang="en-US" sz="2400" dirty="0"/>
          </a:p>
          <a:p>
            <a:pPr marL="0" indent="0">
              <a:buNone/>
            </a:pPr>
            <a:r>
              <a:rPr lang="en-AU" sz="2400" dirty="0"/>
              <a:t>Jasmine	Oh that. That’s nothing.</a:t>
            </a:r>
            <a:endParaRPr lang="en-US" sz="2400" dirty="0"/>
          </a:p>
          <a:p>
            <a:pPr marL="0" indent="0">
              <a:buNone/>
            </a:pPr>
            <a:r>
              <a:rPr lang="en-AU" sz="2400" dirty="0"/>
              <a:t>Researcher	But you didn’t do it this week. Why not?</a:t>
            </a:r>
            <a:endParaRPr lang="en-US" sz="2400" dirty="0"/>
          </a:p>
          <a:p>
            <a:pPr marL="0" indent="0">
              <a:buNone/>
            </a:pPr>
            <a:r>
              <a:rPr lang="en-AU" sz="2400" dirty="0"/>
              <a:t>Jasmine	I guess it doesn’t matter so much. I mean, </a:t>
            </a:r>
            <a:r>
              <a:rPr lang="en-AU" sz="2400" dirty="0" smtClean="0"/>
              <a:t>		</a:t>
            </a:r>
            <a:r>
              <a:rPr lang="en-AU" sz="2400" dirty="0" smtClean="0">
                <a:solidFill>
                  <a:srgbClr val="FF0000"/>
                </a:solidFill>
              </a:rPr>
              <a:t>it </a:t>
            </a:r>
            <a:r>
              <a:rPr lang="en-AU" sz="2400" dirty="0">
                <a:solidFill>
                  <a:srgbClr val="FF0000"/>
                </a:solidFill>
              </a:rPr>
              <a:t>is just for one class </a:t>
            </a:r>
            <a:r>
              <a:rPr lang="en-AU" sz="2400" dirty="0"/>
              <a:t>and then the groups </a:t>
            </a:r>
            <a:r>
              <a:rPr lang="en-AU" sz="2400" dirty="0" smtClean="0"/>
              <a:t>		change </a:t>
            </a:r>
            <a:r>
              <a:rPr lang="en-AU" sz="2400" dirty="0"/>
              <a:t>again.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04" y="5589240"/>
            <a:ext cx="8153400" cy="685800"/>
          </a:xfrm>
        </p:spPr>
        <p:txBody>
          <a:bodyPr/>
          <a:lstStyle/>
          <a:p>
            <a:r>
              <a:rPr lang="en-US" dirty="0" smtClean="0"/>
              <a:t>Hunter - random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 dirty="0" smtClean="0"/>
              <a:t>Researcher</a:t>
            </a:r>
            <a:r>
              <a:rPr lang="en-AU" sz="2000" dirty="0"/>
              <a:t>	So, I noticed that last week you tried a few times to </a:t>
            </a:r>
            <a:r>
              <a:rPr lang="en-AU" sz="2000" dirty="0" smtClean="0"/>
              <a:t>		sit </a:t>
            </a:r>
            <a:r>
              <a:rPr lang="en-AU" sz="2000" dirty="0"/>
              <a:t>with Jackson. Are you still trying to do so?</a:t>
            </a:r>
            <a:endParaRPr lang="en-US" sz="2000" dirty="0"/>
          </a:p>
          <a:p>
            <a:pPr marL="0" indent="0">
              <a:buNone/>
            </a:pPr>
            <a:r>
              <a:rPr lang="en-AU" sz="2000" dirty="0"/>
              <a:t>Hunter	</a:t>
            </a:r>
            <a:r>
              <a:rPr lang="en-AU" sz="2000" dirty="0" smtClean="0"/>
              <a:t>	No</a:t>
            </a:r>
            <a:r>
              <a:rPr lang="en-AU" sz="2000" dirty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AU" sz="2000" dirty="0"/>
              <a:t>Researcher	Why not? </a:t>
            </a:r>
            <a:endParaRPr lang="en-US" sz="2000" dirty="0"/>
          </a:p>
          <a:p>
            <a:pPr marL="0" indent="0">
              <a:buNone/>
            </a:pPr>
            <a:r>
              <a:rPr lang="en-AU" sz="2000" dirty="0"/>
              <a:t>Hunter	</a:t>
            </a:r>
            <a:r>
              <a:rPr lang="en-AU" sz="2000" dirty="0" smtClean="0"/>
              <a:t>	At </a:t>
            </a:r>
            <a:r>
              <a:rPr lang="en-AU" sz="2000" dirty="0"/>
              <a:t>first I thought that the teacher was trying to keep </a:t>
            </a:r>
            <a:r>
              <a:rPr lang="en-AU" sz="2000" dirty="0" smtClean="0"/>
              <a:t>		us </a:t>
            </a:r>
            <a:r>
              <a:rPr lang="en-AU" sz="2000" dirty="0"/>
              <a:t>apart. Then, on Friday, we got to work together.  </a:t>
            </a:r>
            <a:endParaRPr lang="en-US" sz="2000" dirty="0"/>
          </a:p>
          <a:p>
            <a:pPr marL="0" indent="0">
              <a:buNone/>
            </a:pPr>
            <a:r>
              <a:rPr lang="en-AU" sz="2000" dirty="0"/>
              <a:t>Researcher	So, do you still think the teacher is trying to keep </a:t>
            </a:r>
            <a:r>
              <a:rPr lang="en-AU" sz="2000" dirty="0" smtClean="0"/>
              <a:t>		you </a:t>
            </a:r>
            <a:r>
              <a:rPr lang="en-AU" sz="2000" dirty="0"/>
              <a:t>apart?  </a:t>
            </a:r>
            <a:endParaRPr lang="en-US" sz="2000" dirty="0"/>
          </a:p>
          <a:p>
            <a:pPr marL="0" indent="0">
              <a:buNone/>
            </a:pPr>
            <a:r>
              <a:rPr lang="en-AU" sz="2000" dirty="0"/>
              <a:t>Hunter	</a:t>
            </a:r>
            <a:r>
              <a:rPr lang="en-AU" sz="2000" dirty="0" smtClean="0"/>
              <a:t>	No</a:t>
            </a:r>
            <a:r>
              <a:rPr lang="en-AU" sz="2000" dirty="0"/>
              <a:t>. I don’t think she likes us working together, but </a:t>
            </a:r>
            <a:r>
              <a:rPr lang="en-AU" sz="2000" dirty="0" smtClean="0"/>
              <a:t>		when </a:t>
            </a:r>
            <a:r>
              <a:rPr lang="en-AU" sz="2000" dirty="0"/>
              <a:t>the cards came up the way they did she </a:t>
            </a:r>
            <a:r>
              <a:rPr lang="en-AU" sz="2000" dirty="0" smtClean="0"/>
              <a:t>			didn’t </a:t>
            </a:r>
            <a:r>
              <a:rPr lang="en-AU" sz="2000" dirty="0"/>
              <a:t>change it. </a:t>
            </a:r>
            <a:r>
              <a:rPr lang="en-AU" sz="2000" dirty="0">
                <a:solidFill>
                  <a:srgbClr val="FF0000"/>
                </a:solidFill>
              </a:rPr>
              <a:t>I guess it’s up to the cards now.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/>
              <a:t>Researcher	I'm wondering what you think about all this </a:t>
            </a:r>
            <a:r>
              <a:rPr lang="en-AU" sz="2400" dirty="0" smtClean="0"/>
              <a:t>		grouping </a:t>
            </a:r>
            <a:r>
              <a:rPr lang="en-AU" sz="2400" dirty="0"/>
              <a:t>stuff that is going on.</a:t>
            </a:r>
            <a:endParaRPr lang="en-US" sz="2400" dirty="0"/>
          </a:p>
          <a:p>
            <a:pPr marL="0" indent="0">
              <a:buNone/>
            </a:pPr>
            <a:r>
              <a:rPr lang="en-AU" sz="2400" dirty="0"/>
              <a:t>Jennifer	Its ok I guess. It doesn't matter what I </a:t>
            </a:r>
            <a:r>
              <a:rPr lang="en-AU" sz="2400" dirty="0" smtClean="0"/>
              <a:t>			think </a:t>
            </a:r>
            <a:r>
              <a:rPr lang="en-AU" sz="2400" dirty="0"/>
              <a:t>though, it looks like it's here to stay. </a:t>
            </a:r>
            <a:endParaRPr lang="en-US" sz="2400" dirty="0"/>
          </a:p>
          <a:p>
            <a:pPr marL="0" indent="0">
              <a:buNone/>
            </a:pPr>
            <a:r>
              <a:rPr lang="en-AU" sz="2400" dirty="0"/>
              <a:t>Researcher	What do you mean by "it's here to stay"?</a:t>
            </a:r>
            <a:endParaRPr lang="en-US" sz="2400" dirty="0"/>
          </a:p>
          <a:p>
            <a:pPr marL="0" indent="0">
              <a:buNone/>
            </a:pPr>
            <a:r>
              <a:rPr lang="en-AU" sz="2400" dirty="0"/>
              <a:t>Jennifer	Well, when the teacher started class on </a:t>
            </a:r>
            <a:r>
              <a:rPr lang="en-AU" sz="2400" dirty="0" smtClean="0"/>
              <a:t>			last </a:t>
            </a:r>
            <a:r>
              <a:rPr lang="en-AU" sz="2400" dirty="0"/>
              <a:t>Monday the same way </a:t>
            </a:r>
            <a:r>
              <a:rPr lang="en-AU" sz="2400" dirty="0">
                <a:solidFill>
                  <a:srgbClr val="FF0000"/>
                </a:solidFill>
              </a:rPr>
              <a:t>I knew that this </a:t>
            </a:r>
            <a:r>
              <a:rPr lang="en-AU" sz="2400" dirty="0" smtClean="0">
                <a:solidFill>
                  <a:srgbClr val="FF0000"/>
                </a:solidFill>
              </a:rPr>
              <a:t>		is </a:t>
            </a:r>
            <a:r>
              <a:rPr lang="en-AU" sz="2400" dirty="0">
                <a:solidFill>
                  <a:srgbClr val="FF0000"/>
                </a:solidFill>
              </a:rPr>
              <a:t>the way it was going to be</a:t>
            </a:r>
            <a:r>
              <a:rPr lang="en-AU" sz="2400" dirty="0"/>
              <a:t>. When she </a:t>
            </a:r>
            <a:r>
              <a:rPr lang="en-AU" sz="2400" dirty="0" smtClean="0"/>
              <a:t>			started </a:t>
            </a:r>
            <a:r>
              <a:rPr lang="en-AU" sz="2400" dirty="0"/>
              <a:t>class today [Monday of the third </a:t>
            </a:r>
            <a:r>
              <a:rPr lang="en-AU" sz="2400" dirty="0" smtClean="0"/>
              <a:t>			week</a:t>
            </a:r>
            <a:r>
              <a:rPr lang="en-AU" sz="2400" dirty="0"/>
              <a:t>] I was sure of it.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7504" y="558924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68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68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68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68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68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68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68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68" charset="0"/>
                <a:ea typeface="ＭＳ Ｐゴシック" pitchFamily="34" charset="-128"/>
              </a:defRPr>
            </a:lvl9pPr>
          </a:lstStyle>
          <a:p>
            <a:pPr>
              <a:buClrTx/>
            </a:pPr>
            <a:r>
              <a:rPr lang="en-US" kern="0" dirty="0" smtClean="0"/>
              <a:t>Jennifer – here to stay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215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C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C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THERE IS AN ELIMINATION OF SOCIAL BARRIERS WITHIN THE CLASSROOM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Carley</a:t>
            </a:r>
            <a:r>
              <a:rPr lang="en-US" dirty="0" smtClean="0"/>
              <a:t> – racial 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4264496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Researcher	Can you think of any problematic situations that you </a:t>
            </a:r>
            <a:r>
              <a:rPr lang="en-AU" sz="1800" dirty="0" smtClean="0"/>
              <a:t>			think </a:t>
            </a:r>
            <a:r>
              <a:rPr lang="en-AU" sz="1800" dirty="0"/>
              <a:t>will prevent this [random groupings] from being </a:t>
            </a:r>
            <a:r>
              <a:rPr lang="en-AU" sz="1800" dirty="0" smtClean="0"/>
              <a:t>			successful</a:t>
            </a:r>
            <a:r>
              <a:rPr lang="en-AU" sz="1800" dirty="0"/>
              <a:t>? </a:t>
            </a:r>
            <a:endParaRPr lang="en-US" sz="1800" dirty="0"/>
          </a:p>
          <a:p>
            <a:pPr marL="0" indent="0">
              <a:buNone/>
            </a:pPr>
            <a:r>
              <a:rPr lang="en-AU" sz="1800" dirty="0" err="1"/>
              <a:t>Ms.</a:t>
            </a:r>
            <a:r>
              <a:rPr lang="en-AU" sz="1800" dirty="0"/>
              <a:t> </a:t>
            </a:r>
            <a:r>
              <a:rPr lang="en-AU" sz="1800" dirty="0" err="1"/>
              <a:t>Carley</a:t>
            </a:r>
            <a:r>
              <a:rPr lang="en-AU" sz="1800" dirty="0"/>
              <a:t>	The obvious one is the split between the Asian and </a:t>
            </a:r>
            <a:r>
              <a:rPr lang="en-AU" sz="1800" dirty="0" smtClean="0"/>
              <a:t>			Caucasian </a:t>
            </a:r>
            <a:r>
              <a:rPr lang="en-AU" sz="1800" dirty="0"/>
              <a:t>students.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What do you mean – </a:t>
            </a:r>
            <a:r>
              <a:rPr lang="en-AU" sz="1800" i="1" dirty="0"/>
              <a:t>split</a:t>
            </a:r>
            <a:r>
              <a:rPr lang="en-AU" sz="1800" dirty="0"/>
              <a:t>?</a:t>
            </a:r>
            <a:endParaRPr lang="en-US" sz="1800" dirty="0"/>
          </a:p>
          <a:p>
            <a:pPr marL="0" indent="0">
              <a:buNone/>
            </a:pPr>
            <a:r>
              <a:rPr lang="en-AU" sz="1800" dirty="0" err="1"/>
              <a:t>Ms.</a:t>
            </a:r>
            <a:r>
              <a:rPr lang="en-AU" sz="1800" dirty="0"/>
              <a:t> </a:t>
            </a:r>
            <a:r>
              <a:rPr lang="en-AU" sz="1800" dirty="0" err="1"/>
              <a:t>Carley</a:t>
            </a:r>
            <a:r>
              <a:rPr lang="en-AU" sz="1800" dirty="0"/>
              <a:t>	It's almost as though we have two distinct cultures in this </a:t>
            </a:r>
            <a:r>
              <a:rPr lang="en-AU" sz="1800" dirty="0" smtClean="0"/>
              <a:t>		school </a:t>
            </a:r>
            <a:r>
              <a:rPr lang="en-AU" sz="1800" dirty="0"/>
              <a:t>with almost no overlap. The Caucasian students </a:t>
            </a:r>
            <a:r>
              <a:rPr lang="en-AU" sz="1800" dirty="0" smtClean="0"/>
              <a:t>		have </a:t>
            </a:r>
            <a:r>
              <a:rPr lang="en-AU" sz="1800" dirty="0"/>
              <a:t>their own social groupings, not all together. And the </a:t>
            </a:r>
            <a:r>
              <a:rPr lang="en-AU" sz="1800" dirty="0" smtClean="0"/>
              <a:t>		Asian </a:t>
            </a:r>
            <a:r>
              <a:rPr lang="en-AU" sz="1800" dirty="0"/>
              <a:t>students have their own. And there is almost no </a:t>
            </a:r>
            <a:r>
              <a:rPr lang="en-AU" sz="1800" dirty="0" smtClean="0"/>
              <a:t>		mixing </a:t>
            </a:r>
            <a:r>
              <a:rPr lang="en-AU" sz="1800" dirty="0"/>
              <a:t>between the two. In fact, it's almost as though </a:t>
            </a:r>
            <a:r>
              <a:rPr lang="en-AU" sz="1800" dirty="0" smtClean="0"/>
              <a:t>			they </a:t>
            </a:r>
            <a:r>
              <a:rPr lang="en-AU" sz="1800" dirty="0"/>
              <a:t>aren't even aware of each other.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I have noticed that. Is that normal you think? </a:t>
            </a:r>
            <a:endParaRPr lang="en-US" sz="1800" dirty="0"/>
          </a:p>
          <a:p>
            <a:pPr marL="0" indent="0">
              <a:buNone/>
            </a:pPr>
            <a:r>
              <a:rPr lang="en-AU" sz="1800" dirty="0" err="1"/>
              <a:t>Ms.</a:t>
            </a:r>
            <a:r>
              <a:rPr lang="en-AU" sz="1800" dirty="0"/>
              <a:t> </a:t>
            </a:r>
            <a:r>
              <a:rPr lang="en-AU" sz="1800" dirty="0" err="1"/>
              <a:t>Carley</a:t>
            </a:r>
            <a:r>
              <a:rPr lang="en-AU" sz="1800" dirty="0"/>
              <a:t>	I don’t know about normal but it is certainly not unique to </a:t>
            </a:r>
            <a:r>
              <a:rPr lang="en-AU" sz="1800" dirty="0" smtClean="0"/>
              <a:t>		this </a:t>
            </a:r>
            <a:r>
              <a:rPr lang="en-AU" sz="1800" dirty="0"/>
              <a:t>school.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Melanie – talk with/talk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62" y="62068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AU" sz="1600" dirty="0" smtClean="0"/>
              <a:t>Researcher</a:t>
            </a:r>
            <a:r>
              <a:rPr lang="en-AU" sz="1600" dirty="0"/>
              <a:t>	Who were you with?</a:t>
            </a:r>
            <a:endParaRPr lang="en-US" sz="1600" dirty="0"/>
          </a:p>
          <a:p>
            <a:pPr marL="0" indent="0">
              <a:buNone/>
            </a:pPr>
            <a:r>
              <a:rPr lang="en-AU" sz="1600" dirty="0"/>
              <a:t>Melanie	</a:t>
            </a:r>
            <a:r>
              <a:rPr lang="en-AU" sz="1600" dirty="0" smtClean="0"/>
              <a:t>	I </a:t>
            </a:r>
            <a:r>
              <a:rPr lang="en-AU" sz="1600" dirty="0"/>
              <a:t>was with Sam and … um … the guy … I don't know his </a:t>
            </a:r>
            <a:r>
              <a:rPr lang="en-AU" sz="1600" dirty="0" smtClean="0"/>
              <a:t>		</a:t>
            </a:r>
            <a:r>
              <a:rPr lang="en-AU" sz="1600" dirty="0" smtClean="0"/>
              <a:t>	name</a:t>
            </a:r>
            <a:r>
              <a:rPr lang="en-AU" sz="1600" dirty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AU" sz="1600" dirty="0"/>
              <a:t>Researcher	Frank? </a:t>
            </a:r>
            <a:endParaRPr lang="en-US" sz="1600" dirty="0"/>
          </a:p>
          <a:p>
            <a:pPr marL="0" indent="0">
              <a:buNone/>
            </a:pPr>
            <a:r>
              <a:rPr lang="en-AU" sz="1600" dirty="0"/>
              <a:t>Melanie	</a:t>
            </a:r>
            <a:r>
              <a:rPr lang="en-AU" sz="1600" dirty="0" smtClean="0"/>
              <a:t>	That's </a:t>
            </a:r>
            <a:r>
              <a:rPr lang="en-AU" sz="1600" dirty="0"/>
              <a:t>it. Frank!</a:t>
            </a:r>
            <a:endParaRPr lang="en-US" sz="1600" dirty="0"/>
          </a:p>
          <a:p>
            <a:pPr marL="0" indent="0">
              <a:buNone/>
            </a:pPr>
            <a:r>
              <a:rPr lang="en-AU" sz="1600" dirty="0"/>
              <a:t>Researcher	Can you tell me a little bit about Sam and Frank?</a:t>
            </a:r>
            <a:endParaRPr lang="en-US" sz="1600" dirty="0"/>
          </a:p>
          <a:p>
            <a:pPr marL="0" indent="0">
              <a:buNone/>
            </a:pPr>
            <a:r>
              <a:rPr lang="en-AU" sz="1600" dirty="0"/>
              <a:t>Melanie	</a:t>
            </a:r>
            <a:r>
              <a:rPr lang="en-AU" sz="1600" dirty="0" smtClean="0"/>
              <a:t>	Ok</a:t>
            </a:r>
            <a:r>
              <a:rPr lang="en-AU" sz="1600" dirty="0"/>
              <a:t>. Sam is smart. I worked with her one time before. </a:t>
            </a:r>
            <a:r>
              <a:rPr lang="en-AU" sz="1600" dirty="0" smtClean="0"/>
              <a:t>			She </a:t>
            </a:r>
            <a:r>
              <a:rPr lang="en-AU" sz="1600" dirty="0"/>
              <a:t>really knows what is going on so I try to listen </a:t>
            </a:r>
            <a:r>
              <a:rPr lang="en-AU" sz="1600" dirty="0" smtClean="0"/>
              <a:t>			</a:t>
            </a:r>
            <a:r>
              <a:rPr lang="en-AU" sz="1600" dirty="0" smtClean="0"/>
              <a:t>	carefully </a:t>
            </a:r>
            <a:r>
              <a:rPr lang="en-AU" sz="1600" dirty="0"/>
              <a:t>to her when she has something to say. She's in </a:t>
            </a:r>
            <a:r>
              <a:rPr lang="en-AU" sz="1600" dirty="0" smtClean="0"/>
              <a:t>		</a:t>
            </a:r>
            <a:r>
              <a:rPr lang="en-AU" sz="1600" dirty="0" smtClean="0"/>
              <a:t>	my </a:t>
            </a:r>
            <a:r>
              <a:rPr lang="en-AU" sz="1600" dirty="0"/>
              <a:t>Science class as well and her sister is in my English </a:t>
            </a:r>
            <a:r>
              <a:rPr lang="en-AU" sz="1600" dirty="0" smtClean="0"/>
              <a:t>		</a:t>
            </a:r>
            <a:r>
              <a:rPr lang="en-AU" sz="1600" dirty="0" smtClean="0"/>
              <a:t>	class</a:t>
            </a:r>
            <a:r>
              <a:rPr lang="en-AU" sz="1600" dirty="0"/>
              <a:t>. </a:t>
            </a:r>
            <a:endParaRPr lang="en-US" sz="1600" dirty="0"/>
          </a:p>
          <a:p>
            <a:pPr marL="0" indent="0">
              <a:buNone/>
            </a:pPr>
            <a:r>
              <a:rPr lang="en-AU" sz="1600" dirty="0"/>
              <a:t>Researcher	How do you know that Sam's sister is in your English </a:t>
            </a:r>
            <a:r>
              <a:rPr lang="en-AU" sz="1600" dirty="0" smtClean="0"/>
              <a:t>			class</a:t>
            </a:r>
            <a:r>
              <a:rPr lang="en-AU" sz="1600" dirty="0"/>
              <a:t>. </a:t>
            </a:r>
            <a:endParaRPr lang="en-US" sz="1600" dirty="0"/>
          </a:p>
          <a:p>
            <a:pPr marL="0" indent="0">
              <a:buNone/>
            </a:pPr>
            <a:r>
              <a:rPr lang="en-AU" sz="1600" dirty="0"/>
              <a:t>Melanie	</a:t>
            </a:r>
            <a:r>
              <a:rPr lang="en-AU" sz="1600" dirty="0" smtClean="0"/>
              <a:t>	Sam </a:t>
            </a:r>
            <a:r>
              <a:rPr lang="en-AU" sz="1600" dirty="0"/>
              <a:t>told me today. </a:t>
            </a:r>
            <a:endParaRPr lang="en-AU" sz="1600" dirty="0" smtClean="0"/>
          </a:p>
          <a:p>
            <a:pPr marL="0" indent="0">
              <a:buNone/>
            </a:pPr>
            <a:r>
              <a:rPr lang="en-US" sz="1600" dirty="0"/>
              <a:t>Researcher	What about Frank?</a:t>
            </a:r>
          </a:p>
          <a:p>
            <a:pPr marL="0" indent="0">
              <a:buNone/>
            </a:pPr>
            <a:r>
              <a:rPr lang="en-US" sz="1600" dirty="0"/>
              <a:t>Melanie	</a:t>
            </a:r>
            <a:r>
              <a:rPr lang="en-US" sz="1600" dirty="0" smtClean="0"/>
              <a:t>	I </a:t>
            </a:r>
            <a:r>
              <a:rPr lang="en-US" sz="1600" dirty="0"/>
              <a:t>don't know Frank that well, but my friend worked with him last </a:t>
            </a:r>
            <a:r>
              <a:rPr lang="en-US" sz="1600" dirty="0" smtClean="0"/>
              <a:t>		week </a:t>
            </a:r>
            <a:r>
              <a:rPr lang="en-US" sz="1600" dirty="0"/>
              <a:t>and he said that Frank is a really nice guy.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07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Samantha – not “in crowd”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/>
              <a:t>Researcher	It's been six weeks now since </a:t>
            </a:r>
            <a:r>
              <a:rPr lang="en-AU" sz="1800" dirty="0" err="1"/>
              <a:t>Ms.</a:t>
            </a:r>
            <a:r>
              <a:rPr lang="en-AU" sz="1800" dirty="0"/>
              <a:t> </a:t>
            </a:r>
            <a:r>
              <a:rPr lang="en-AU" sz="1800" dirty="0" err="1"/>
              <a:t>Carley</a:t>
            </a:r>
            <a:r>
              <a:rPr lang="en-AU" sz="1800" dirty="0"/>
              <a:t> started moving </a:t>
            </a:r>
            <a:r>
              <a:rPr lang="en-AU" sz="1800" dirty="0" smtClean="0"/>
              <a:t>		you </a:t>
            </a:r>
            <a:r>
              <a:rPr lang="en-AU" sz="1800" dirty="0"/>
              <a:t>around. What do you think about it?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Samantha	It's ok.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I know that you used to like to sit with Jasmine and Kim </a:t>
            </a:r>
            <a:r>
              <a:rPr lang="en-AU" sz="1800" dirty="0" smtClean="0"/>
              <a:t>		a </a:t>
            </a:r>
            <a:r>
              <a:rPr lang="en-AU" sz="1800" dirty="0"/>
              <a:t>lot. How is it being away from them?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Samantha	I'm not away from them. I still see them all the time and I </a:t>
            </a:r>
            <a:r>
              <a:rPr lang="en-AU" sz="1800" dirty="0" smtClean="0"/>
              <a:t>		did </a:t>
            </a:r>
            <a:r>
              <a:rPr lang="en-AU" sz="1800" dirty="0"/>
              <a:t>sit with Kim and Charles the other day. But it's </a:t>
            </a:r>
            <a:r>
              <a:rPr lang="en-AU" sz="1800" dirty="0" smtClean="0"/>
              <a:t>			different </a:t>
            </a:r>
            <a:r>
              <a:rPr lang="en-AU" sz="1800" dirty="0"/>
              <a:t>now. Before we would just sit and talk. Now we </a:t>
            </a:r>
            <a:r>
              <a:rPr lang="en-AU" sz="1800" dirty="0" smtClean="0"/>
              <a:t>		are </a:t>
            </a:r>
            <a:r>
              <a:rPr lang="en-AU" sz="1800" dirty="0"/>
              <a:t>working on stuff at the boards and stuff. There isn't a </a:t>
            </a:r>
            <a:r>
              <a:rPr lang="en-AU" sz="1800" dirty="0" smtClean="0"/>
              <a:t>		lot </a:t>
            </a:r>
            <a:r>
              <a:rPr lang="en-AU" sz="1800" dirty="0"/>
              <a:t>of time to just socialize anyway.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How do you think Jasmine and Kim feel?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Samantha	Jasmine is ok with it now. She wasn't at first. And Kim </a:t>
            </a:r>
            <a:r>
              <a:rPr lang="en-AU" sz="1800" dirty="0" smtClean="0"/>
              <a:t>		never </a:t>
            </a:r>
            <a:r>
              <a:rPr lang="en-AU" sz="1800" dirty="0"/>
              <a:t>cared. She is really easy going.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A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A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rgbClr val="FF0000"/>
                </a:solidFill>
              </a:rPr>
              <a:t>MOBILITY OF KNOWLEDGE BETWEEN STUDENTS INCREASES</a:t>
            </a:r>
            <a:r>
              <a:rPr lang="en-AU" b="1" u="sng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evolving problem solving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Carley</a:t>
            </a:r>
            <a:r>
              <a:rPr lang="en-US" dirty="0" smtClean="0"/>
              <a:t> – chicken and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76470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AU" sz="1600" dirty="0" smtClean="0"/>
              <a:t>Researcher</a:t>
            </a:r>
            <a:r>
              <a:rPr lang="en-AU" sz="1600" dirty="0"/>
              <a:t>	We've talked a lot about the tasks you are using and </a:t>
            </a:r>
            <a:r>
              <a:rPr lang="en-AU" sz="1600" dirty="0" smtClean="0"/>
              <a:t>			how </a:t>
            </a:r>
            <a:r>
              <a:rPr lang="en-AU" sz="1600" dirty="0"/>
              <a:t>you are using them. Do you think the tasks are </a:t>
            </a:r>
            <a:r>
              <a:rPr lang="en-AU" sz="1600" dirty="0" smtClean="0"/>
              <a:t>			responsible </a:t>
            </a:r>
            <a:r>
              <a:rPr lang="en-AU" sz="1600" dirty="0"/>
              <a:t>for the group work we are seeing now?</a:t>
            </a:r>
            <a:endParaRPr lang="en-US" sz="1600" dirty="0"/>
          </a:p>
          <a:p>
            <a:pPr marL="0" indent="0">
              <a:buNone/>
            </a:pPr>
            <a:r>
              <a:rPr lang="en-AU" sz="1600" dirty="0" err="1"/>
              <a:t>Ms.</a:t>
            </a:r>
            <a:r>
              <a:rPr lang="en-AU" sz="1600" dirty="0"/>
              <a:t> </a:t>
            </a:r>
            <a:r>
              <a:rPr lang="en-AU" sz="1600" dirty="0" err="1"/>
              <a:t>Carley</a:t>
            </a:r>
            <a:r>
              <a:rPr lang="en-AU" sz="1600" dirty="0"/>
              <a:t>	You know, I've thought a lot about that lately. At first I </a:t>
            </a:r>
            <a:r>
              <a:rPr lang="en-AU" sz="1600" dirty="0" smtClean="0"/>
              <a:t>			thought </a:t>
            </a:r>
            <a:r>
              <a:rPr lang="en-AU" sz="1600" dirty="0"/>
              <a:t>it was all due to the tasks. In fact, I was talking </a:t>
            </a:r>
            <a:r>
              <a:rPr lang="en-AU" sz="1600" dirty="0" smtClean="0"/>
              <a:t>		</a:t>
            </a:r>
            <a:r>
              <a:rPr lang="en-AU" sz="1600" dirty="0" smtClean="0"/>
              <a:t>	to </a:t>
            </a:r>
            <a:r>
              <a:rPr lang="en-AU" sz="1600" dirty="0"/>
              <a:t>a colleague who was asking about my class. She was </a:t>
            </a:r>
            <a:r>
              <a:rPr lang="en-AU" sz="1600" dirty="0" smtClean="0"/>
              <a:t>		</a:t>
            </a:r>
            <a:r>
              <a:rPr lang="en-AU" sz="1600" dirty="0" smtClean="0"/>
              <a:t>	asking </a:t>
            </a:r>
            <a:r>
              <a:rPr lang="en-AU" sz="1600" dirty="0"/>
              <a:t>for a copy of the tasks so she could start using </a:t>
            </a:r>
            <a:r>
              <a:rPr lang="en-AU" sz="1600" dirty="0" smtClean="0"/>
              <a:t>		</a:t>
            </a:r>
            <a:r>
              <a:rPr lang="en-AU" sz="1600" dirty="0" smtClean="0"/>
              <a:t>	them </a:t>
            </a:r>
            <a:r>
              <a:rPr lang="en-AU" sz="1600" dirty="0"/>
              <a:t>with her students and that's when I realized that it's </a:t>
            </a:r>
            <a:r>
              <a:rPr lang="en-AU" sz="1600" dirty="0" smtClean="0"/>
              <a:t>		</a:t>
            </a:r>
            <a:r>
              <a:rPr lang="en-AU" sz="1600" dirty="0" smtClean="0"/>
              <a:t>	sort </a:t>
            </a:r>
            <a:r>
              <a:rPr lang="en-AU" sz="1600" dirty="0"/>
              <a:t>of a chicken and egg thing. If we spring the tasks on </a:t>
            </a:r>
            <a:r>
              <a:rPr lang="en-AU" sz="1600" dirty="0" smtClean="0"/>
              <a:t>		</a:t>
            </a:r>
            <a:r>
              <a:rPr lang="en-AU" sz="1600" dirty="0" smtClean="0"/>
              <a:t>	the </a:t>
            </a:r>
            <a:r>
              <a:rPr lang="en-AU" sz="1600" dirty="0"/>
              <a:t>students before they know how to work in groups </a:t>
            </a:r>
            <a:r>
              <a:rPr lang="en-AU" sz="1600" dirty="0" smtClean="0"/>
              <a:t>			then </a:t>
            </a:r>
            <a:r>
              <a:rPr lang="en-AU" sz="1600" dirty="0"/>
              <a:t>it won't work. At the same time, if we try to teach </a:t>
            </a:r>
            <a:r>
              <a:rPr lang="en-AU" sz="1600" dirty="0" smtClean="0"/>
              <a:t>			them </a:t>
            </a:r>
            <a:r>
              <a:rPr lang="en-AU" sz="1600" dirty="0"/>
              <a:t>how to work in groups without having something to </a:t>
            </a:r>
            <a:r>
              <a:rPr lang="en-AU" sz="1600" dirty="0" smtClean="0"/>
              <a:t>		</a:t>
            </a:r>
            <a:r>
              <a:rPr lang="en-AU" sz="1600" dirty="0" smtClean="0"/>
              <a:t>	work </a:t>
            </a:r>
            <a:r>
              <a:rPr lang="en-AU" sz="1600" dirty="0"/>
              <a:t>on then it won't work either. </a:t>
            </a:r>
            <a:endParaRPr lang="en-AU" sz="1600" dirty="0" smtClean="0"/>
          </a:p>
          <a:p>
            <a:pPr marL="0" indent="0">
              <a:buNone/>
            </a:pPr>
            <a:r>
              <a:rPr lang="en-US" sz="1600" dirty="0"/>
              <a:t>Researcher	So, how did you manage it in this class? What came first?</a:t>
            </a:r>
          </a:p>
          <a:p>
            <a:pPr marL="0" indent="0">
              <a:buNone/>
            </a:pPr>
            <a:r>
              <a:rPr lang="en-US" sz="1600" dirty="0"/>
              <a:t>Ms. </a:t>
            </a:r>
            <a:r>
              <a:rPr lang="en-US" sz="1600" dirty="0" err="1"/>
              <a:t>Carley</a:t>
            </a:r>
            <a:r>
              <a:rPr lang="en-US" sz="1600" dirty="0"/>
              <a:t>	I think the random groups came first. That broke the </a:t>
            </a:r>
            <a:r>
              <a:rPr lang="en-US" sz="1600" dirty="0" smtClean="0"/>
              <a:t>mold </a:t>
            </a:r>
            <a:r>
              <a:rPr lang="en-US" sz="1600" dirty="0"/>
              <a:t>on </a:t>
            </a:r>
            <a:r>
              <a:rPr lang="en-US" sz="1600" dirty="0" smtClean="0"/>
              <a:t>		what </a:t>
            </a:r>
            <a:r>
              <a:rPr lang="en-US" sz="1600" dirty="0"/>
              <a:t>group work had looked like in the past and gave me room </a:t>
            </a:r>
            <a:r>
              <a:rPr lang="en-US" sz="1600" dirty="0" smtClean="0"/>
              <a:t>		to </a:t>
            </a:r>
            <a:r>
              <a:rPr lang="en-US" sz="1600" dirty="0"/>
              <a:t>introduce a new way of working.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9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234233"/>
              </p:ext>
            </p:extLst>
          </p:nvPr>
        </p:nvGraphicFramePr>
        <p:xfrm>
          <a:off x="685800" y="9144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Quad Arrow Callout 5"/>
          <p:cNvSpPr/>
          <p:nvPr/>
        </p:nvSpPr>
        <p:spPr bwMode="auto">
          <a:xfrm>
            <a:off x="4499992" y="1340768"/>
            <a:ext cx="720080" cy="720080"/>
          </a:xfrm>
          <a:prstGeom prst="quadArrowCallou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6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40143"/>
            <a:ext cx="777171" cy="981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70763"/>
            <a:ext cx="1113163" cy="376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69" y="2545581"/>
            <a:ext cx="1001266" cy="1001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9" y="3871395"/>
            <a:ext cx="993736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Kevin – borrow and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76470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Researcher	Good problem today, huh? I didn't get a chance to sit </a:t>
            </a:r>
            <a:r>
              <a:rPr lang="en-AU" sz="1800" dirty="0" smtClean="0"/>
              <a:t>			with </a:t>
            </a:r>
            <a:r>
              <a:rPr lang="en-AU" sz="1800" dirty="0"/>
              <a:t>you today. Can you tell me how you guys solved it?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Kevin	</a:t>
            </a:r>
            <a:r>
              <a:rPr lang="en-AU" sz="1800" dirty="0" smtClean="0"/>
              <a:t>	Yeah</a:t>
            </a:r>
            <a:r>
              <a:rPr lang="en-AU" sz="1800" dirty="0"/>
              <a:t>, that was a tough one. We were stuck for a long </a:t>
            </a:r>
            <a:r>
              <a:rPr lang="en-AU" sz="1800" dirty="0" smtClean="0"/>
              <a:t>		time</a:t>
            </a:r>
            <a:r>
              <a:rPr lang="en-AU" sz="1800" dirty="0"/>
              <a:t>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We were too [referring to the group I was working with]. </a:t>
            </a:r>
            <a:r>
              <a:rPr lang="en-AU" sz="1800" dirty="0" smtClean="0"/>
              <a:t>		What </a:t>
            </a:r>
            <a:r>
              <a:rPr lang="en-AU" sz="1800" dirty="0"/>
              <a:t>did you eventually figure out?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Kevin	</a:t>
            </a:r>
            <a:r>
              <a:rPr lang="en-AU" sz="1800" dirty="0" smtClean="0"/>
              <a:t>	Well</a:t>
            </a:r>
            <a:r>
              <a:rPr lang="en-AU" sz="1800" dirty="0"/>
              <a:t>, we saw that the group next to us was using a table </a:t>
            </a:r>
            <a:r>
              <a:rPr lang="en-AU" sz="1800" dirty="0" smtClean="0"/>
              <a:t>		to </a:t>
            </a:r>
            <a:r>
              <a:rPr lang="en-AU" sz="1800" dirty="0"/>
              <a:t>check out some possibilities and we could see that </a:t>
            </a:r>
            <a:r>
              <a:rPr lang="en-AU" sz="1800" dirty="0" smtClean="0"/>
              <a:t>			there </a:t>
            </a:r>
            <a:r>
              <a:rPr lang="en-AU" sz="1800" dirty="0"/>
              <a:t>was a pattern in the numbers they were using so </a:t>
            </a:r>
            <a:r>
              <a:rPr lang="en-AU" sz="1800" dirty="0" smtClean="0"/>
              <a:t>		we </a:t>
            </a:r>
            <a:r>
              <a:rPr lang="en-AU" sz="1800" dirty="0"/>
              <a:t>tried that. That sort of got us going and we got an </a:t>
            </a:r>
            <a:r>
              <a:rPr lang="en-AU" sz="1800" dirty="0" smtClean="0"/>
              <a:t>			answer </a:t>
            </a:r>
            <a:r>
              <a:rPr lang="en-AU" sz="1800" dirty="0"/>
              <a:t>pretty quickly after that.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Was it the right answer?</a:t>
            </a:r>
            <a:endParaRPr lang="en-US" sz="1800" dirty="0"/>
          </a:p>
          <a:p>
            <a:pPr marL="0" indent="0">
              <a:buNone/>
            </a:pPr>
            <a:r>
              <a:rPr lang="en-CA" sz="1800" dirty="0" smtClean="0"/>
              <a:t>Kevin		</a:t>
            </a:r>
            <a:r>
              <a:rPr lang="en-US" sz="1800" dirty="0"/>
              <a:t>It was, but we weren't so sure. The group next to us had </a:t>
            </a:r>
            <a:r>
              <a:rPr lang="en-US" sz="1800" dirty="0" smtClean="0"/>
              <a:t>		a </a:t>
            </a:r>
            <a:r>
              <a:rPr lang="en-US" sz="1800" dirty="0"/>
              <a:t>different answer and it took a long time working with </a:t>
            </a:r>
            <a:r>
              <a:rPr lang="en-US" sz="1800" dirty="0" smtClean="0"/>
              <a:t>		them </a:t>
            </a:r>
            <a:r>
              <a:rPr lang="en-US" sz="1800" dirty="0"/>
              <a:t>before we figured out which one was correct.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91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– loaned 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/>
              <a:t>Researcher	Your group worked pretty closely with another group </a:t>
            </a:r>
            <a:r>
              <a:rPr lang="en-AU" sz="1800" dirty="0" smtClean="0"/>
              <a:t>			today</a:t>
            </a:r>
            <a:r>
              <a:rPr lang="en-AU" sz="1800" dirty="0"/>
              <a:t>. How did you feel about the fact that they copied </a:t>
            </a:r>
            <a:r>
              <a:rPr lang="en-AU" sz="1800" dirty="0" smtClean="0"/>
              <a:t>		from </a:t>
            </a:r>
            <a:r>
              <a:rPr lang="en-AU" sz="1800" dirty="0"/>
              <a:t>you?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Sam	</a:t>
            </a:r>
            <a:r>
              <a:rPr lang="en-AU" sz="1800" dirty="0" smtClean="0"/>
              <a:t>	Did </a:t>
            </a:r>
            <a:r>
              <a:rPr lang="en-AU" sz="1800" dirty="0"/>
              <a:t>they? I didn't notice. But it isn't really copying. We </a:t>
            </a:r>
            <a:r>
              <a:rPr lang="en-AU" sz="1800" dirty="0" smtClean="0"/>
              <a:t>			are </a:t>
            </a:r>
            <a:r>
              <a:rPr lang="en-AU" sz="1800" dirty="0"/>
              <a:t>all just working together.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In other classes I have been in I don't see that </a:t>
            </a:r>
            <a:r>
              <a:rPr lang="en-AU" sz="1800" dirty="0" smtClean="0"/>
              <a:t>			happening</a:t>
            </a:r>
            <a:r>
              <a:rPr lang="en-AU" sz="1800" dirty="0"/>
              <a:t>. You know, groups sharing with each other.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Sam	</a:t>
            </a:r>
            <a:r>
              <a:rPr lang="en-AU" sz="1800" dirty="0" smtClean="0"/>
              <a:t>	That's </a:t>
            </a:r>
            <a:r>
              <a:rPr lang="en-AU" sz="1800" dirty="0"/>
              <a:t>probably because they don't work together as </a:t>
            </a:r>
            <a:r>
              <a:rPr lang="en-AU" sz="1800" dirty="0" smtClean="0"/>
              <a:t>			much </a:t>
            </a:r>
            <a:r>
              <a:rPr lang="en-AU" sz="1800" dirty="0"/>
              <a:t>as we have. I mean, we are always together with </a:t>
            </a:r>
            <a:r>
              <a:rPr lang="en-AU" sz="1800" dirty="0" smtClean="0"/>
              <a:t>		different </a:t>
            </a:r>
            <a:r>
              <a:rPr lang="en-AU" sz="1800" dirty="0"/>
              <a:t>people. I think I have worked with everyone in </a:t>
            </a:r>
            <a:r>
              <a:rPr lang="en-AU" sz="1800" dirty="0" smtClean="0"/>
              <a:t>		this </a:t>
            </a:r>
            <a:r>
              <a:rPr lang="en-AU" sz="1800" dirty="0"/>
              <a:t>room now. </a:t>
            </a:r>
            <a:r>
              <a:rPr lang="en-AU" sz="1800" dirty="0" smtClean="0"/>
              <a:t>[..] When </a:t>
            </a:r>
            <a:r>
              <a:rPr lang="en-AU" sz="1800" dirty="0"/>
              <a:t>we were trying to figure out </a:t>
            </a:r>
            <a:r>
              <a:rPr lang="en-AU" sz="1800" dirty="0" smtClean="0"/>
              <a:t>			which </a:t>
            </a:r>
            <a:r>
              <a:rPr lang="en-AU" sz="1800" dirty="0"/>
              <a:t>answer was correct we were like one big group.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31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Carley</a:t>
            </a:r>
            <a:r>
              <a:rPr lang="en-US" dirty="0" smtClean="0"/>
              <a:t> – forcing groups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4264496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Researcher	I noticed that you were forcing some groups together </a:t>
            </a:r>
            <a:r>
              <a:rPr lang="en-AU" sz="1800" dirty="0" smtClean="0"/>
              <a:t>			today</a:t>
            </a:r>
            <a:r>
              <a:rPr lang="en-AU" sz="1800" dirty="0"/>
              <a:t>. What were you trying to achieve?</a:t>
            </a:r>
            <a:endParaRPr lang="en-US" sz="1800" dirty="0"/>
          </a:p>
          <a:p>
            <a:pPr marL="0" indent="0">
              <a:buNone/>
            </a:pPr>
            <a:r>
              <a:rPr lang="en-AU" sz="1800" dirty="0" err="1"/>
              <a:t>Ms.</a:t>
            </a:r>
            <a:r>
              <a:rPr lang="en-AU" sz="1800" dirty="0"/>
              <a:t> </a:t>
            </a:r>
            <a:r>
              <a:rPr lang="en-AU" sz="1800" dirty="0" err="1"/>
              <a:t>Carley</a:t>
            </a:r>
            <a:r>
              <a:rPr lang="en-AU" sz="1800" dirty="0"/>
              <a:t>	It depends. Sometimes I am trying to crash ideas </a:t>
            </a:r>
            <a:r>
              <a:rPr lang="en-AU" sz="1800" dirty="0" smtClean="0"/>
              <a:t>			together</a:t>
            </a:r>
            <a:r>
              <a:rPr lang="en-AU" sz="1800" dirty="0"/>
              <a:t>. Other times I am trying to help a group get </a:t>
            </a:r>
            <a:r>
              <a:rPr lang="en-AU" sz="1800" dirty="0" smtClean="0"/>
              <a:t>			unstuck</a:t>
            </a:r>
            <a:r>
              <a:rPr lang="en-AU" sz="1800" dirty="0"/>
              <a:t>. Which groups do you mean?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 	I mean when you sent one whole group from over there </a:t>
            </a:r>
            <a:r>
              <a:rPr lang="en-AU" sz="1800" dirty="0" smtClean="0"/>
              <a:t>		to </a:t>
            </a:r>
            <a:r>
              <a:rPr lang="en-AU" sz="1800" dirty="0"/>
              <a:t>over here.</a:t>
            </a:r>
            <a:endParaRPr lang="en-US" sz="1800" dirty="0"/>
          </a:p>
          <a:p>
            <a:pPr marL="0" indent="0">
              <a:buNone/>
            </a:pPr>
            <a:r>
              <a:rPr lang="en-AU" sz="1800" dirty="0" err="1"/>
              <a:t>Ms.</a:t>
            </a:r>
            <a:r>
              <a:rPr lang="en-AU" sz="1800" dirty="0"/>
              <a:t> </a:t>
            </a:r>
            <a:r>
              <a:rPr lang="en-AU" sz="1800" dirty="0" err="1"/>
              <a:t>Carley</a:t>
            </a:r>
            <a:r>
              <a:rPr lang="en-AU" sz="1800" dirty="0"/>
              <a:t>	Ah. Well, that group over there had gotten an answer </a:t>
            </a:r>
            <a:r>
              <a:rPr lang="en-AU" sz="1800" dirty="0" smtClean="0"/>
              <a:t>			pretty </a:t>
            </a:r>
            <a:r>
              <a:rPr lang="en-AU" sz="1800" dirty="0"/>
              <a:t>quickly. As it turned out, it was the right answer, </a:t>
            </a:r>
            <a:r>
              <a:rPr lang="en-AU" sz="1800" dirty="0" smtClean="0"/>
              <a:t>		but </a:t>
            </a:r>
            <a:r>
              <a:rPr lang="en-AU" sz="1800" dirty="0"/>
              <a:t>I didn't think they had done enough work checking </a:t>
            </a:r>
            <a:r>
              <a:rPr lang="en-AU" sz="1800" dirty="0" smtClean="0"/>
              <a:t>		their </a:t>
            </a:r>
            <a:r>
              <a:rPr lang="en-AU" sz="1800" dirty="0"/>
              <a:t>answer so I sent them over to that group to shake </a:t>
            </a:r>
            <a:r>
              <a:rPr lang="en-AU" sz="1800" dirty="0" smtClean="0"/>
              <a:t>		their </a:t>
            </a:r>
            <a:r>
              <a:rPr lang="en-AU" sz="1800" dirty="0"/>
              <a:t>confidence a little bit.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 	How so?</a:t>
            </a:r>
            <a:endParaRPr lang="en-US" sz="1800" dirty="0"/>
          </a:p>
          <a:p>
            <a:pPr marL="0" indent="0">
              <a:buNone/>
            </a:pPr>
            <a:r>
              <a:rPr lang="en-AU" sz="1800" dirty="0" err="1"/>
              <a:t>Ms.</a:t>
            </a:r>
            <a:r>
              <a:rPr lang="en-AU" sz="1800" dirty="0"/>
              <a:t> </a:t>
            </a:r>
            <a:r>
              <a:rPr lang="en-AU" sz="1800" dirty="0" err="1"/>
              <a:t>Carley</a:t>
            </a:r>
            <a:r>
              <a:rPr lang="en-AU" sz="1800" dirty="0"/>
              <a:t>	Well, that group had a different answer and that would </a:t>
            </a:r>
            <a:r>
              <a:rPr lang="en-AU" sz="1800" dirty="0" smtClean="0"/>
              <a:t>		force </a:t>
            </a:r>
            <a:r>
              <a:rPr lang="en-AU" sz="1800" dirty="0"/>
              <a:t>the two groups to figure out what was going on.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Carley</a:t>
            </a:r>
            <a:r>
              <a:rPr lang="en-US" dirty="0" smtClean="0"/>
              <a:t> – not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/>
              <a:t>Researcher	Have you noticed anything else that has changed over </a:t>
            </a:r>
            <a:r>
              <a:rPr lang="en-AU" sz="1800" dirty="0" smtClean="0"/>
              <a:t>		the </a:t>
            </a:r>
            <a:r>
              <a:rPr lang="en-AU" sz="1800" dirty="0"/>
              <a:t>last five weeks?</a:t>
            </a:r>
            <a:endParaRPr lang="en-US" sz="1800" dirty="0"/>
          </a:p>
          <a:p>
            <a:pPr marL="0" indent="0">
              <a:buNone/>
            </a:pPr>
            <a:r>
              <a:rPr lang="en-AU" sz="1800" dirty="0" err="1"/>
              <a:t>Ms.</a:t>
            </a:r>
            <a:r>
              <a:rPr lang="en-AU" sz="1800" dirty="0"/>
              <a:t> </a:t>
            </a:r>
            <a:r>
              <a:rPr lang="en-AU" sz="1800" dirty="0" err="1"/>
              <a:t>Carley</a:t>
            </a:r>
            <a:r>
              <a:rPr lang="en-AU" sz="1800" dirty="0"/>
              <a:t>	I've noticed that I'm not answering as many questions </a:t>
            </a:r>
            <a:r>
              <a:rPr lang="en-AU" sz="1800" dirty="0" smtClean="0"/>
              <a:t>			anymore</a:t>
            </a:r>
            <a:r>
              <a:rPr lang="en-AU" sz="1800" dirty="0"/>
              <a:t>?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Are you not answering them or are you not being asked </a:t>
            </a:r>
            <a:r>
              <a:rPr lang="en-AU" sz="1800" dirty="0" smtClean="0"/>
              <a:t>		them</a:t>
            </a:r>
            <a:r>
              <a:rPr lang="en-AU" sz="1800" dirty="0"/>
              <a:t>?</a:t>
            </a:r>
            <a:endParaRPr lang="en-US" sz="1800" dirty="0"/>
          </a:p>
          <a:p>
            <a:pPr marL="0" indent="0">
              <a:buNone/>
            </a:pPr>
            <a:r>
              <a:rPr lang="en-CA" sz="1800" dirty="0"/>
              <a:t>Ms. </a:t>
            </a:r>
            <a:r>
              <a:rPr lang="en-CA" sz="1800" dirty="0" err="1"/>
              <a:t>Carley</a:t>
            </a:r>
            <a:r>
              <a:rPr lang="en-CA" sz="1800" dirty="0"/>
              <a:t>	Both, I think. I know there was a point where I was </a:t>
            </a:r>
            <a:r>
              <a:rPr lang="en-CA" sz="1800" dirty="0" smtClean="0"/>
              <a:t>			deliberately </a:t>
            </a:r>
            <a:r>
              <a:rPr lang="en-CA" sz="1800" dirty="0"/>
              <a:t>trying to not answer questions, trying to </a:t>
            </a:r>
            <a:r>
              <a:rPr lang="en-CA" sz="1800" dirty="0" smtClean="0"/>
              <a:t>			push </a:t>
            </a:r>
            <a:r>
              <a:rPr lang="en-CA" sz="1800" dirty="0"/>
              <a:t>the students back into the groups to figure it out. </a:t>
            </a:r>
            <a:r>
              <a:rPr lang="en-CA" sz="1800" dirty="0" smtClean="0"/>
              <a:t>		But </a:t>
            </a:r>
            <a:r>
              <a:rPr lang="en-CA" sz="1800" dirty="0"/>
              <a:t>now that is not a problem. They just don't ask me </a:t>
            </a:r>
            <a:r>
              <a:rPr lang="en-CA" sz="1800" dirty="0" smtClean="0"/>
              <a:t>			questions </a:t>
            </a:r>
            <a:r>
              <a:rPr lang="en-CA" sz="1800" dirty="0"/>
              <a:t>as much anymore.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93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A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A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rgbClr val="FF0000"/>
                </a:solidFill>
              </a:rPr>
              <a:t>STUDENTS BECOME MORE ENTHUSIASTIC ABOUT MATHEMATICS CLASS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 and James – class vs.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Frank	</a:t>
            </a:r>
            <a:r>
              <a:rPr lang="en-AU" dirty="0"/>
              <a:t>	I like this class </a:t>
            </a:r>
            <a:r>
              <a:rPr lang="en-AU" i="1" dirty="0"/>
              <a:t>now</a:t>
            </a:r>
            <a:r>
              <a:rPr lang="en-AU" dirty="0"/>
              <a:t>.</a:t>
            </a:r>
            <a:endParaRPr lang="en-US" dirty="0"/>
          </a:p>
          <a:p>
            <a:pPr marL="0" indent="0">
              <a:buNone/>
            </a:pPr>
            <a:r>
              <a:rPr lang="en-AU" dirty="0"/>
              <a:t>James	Math is </a:t>
            </a:r>
            <a:r>
              <a:rPr lang="en-AU" i="1" dirty="0"/>
              <a:t>now</a:t>
            </a:r>
            <a:r>
              <a:rPr lang="en-AU" dirty="0"/>
              <a:t> my favourite subject.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Jasmine – </a:t>
            </a:r>
            <a:r>
              <a:rPr lang="en-US" dirty="0" err="1" smtClean="0"/>
              <a:t>lates</a:t>
            </a:r>
            <a:r>
              <a:rPr lang="en-US" dirty="0" smtClean="0"/>
              <a:t> and absences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4264496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Researcher	So, it's been a while since that day where you were </a:t>
            </a:r>
            <a:r>
              <a:rPr lang="en-AU" sz="1800" dirty="0" smtClean="0"/>
              <a:t>			trying </a:t>
            </a:r>
            <a:r>
              <a:rPr lang="en-AU" sz="1800" dirty="0"/>
              <a:t>to switch groups. How are you enjoying things </a:t>
            </a:r>
            <a:r>
              <a:rPr lang="en-AU" sz="1800" dirty="0" smtClean="0"/>
              <a:t>			now</a:t>
            </a:r>
            <a:r>
              <a:rPr lang="en-AU" sz="1800" dirty="0"/>
              <a:t>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Jasmine	</a:t>
            </a:r>
            <a:r>
              <a:rPr lang="en-AU" sz="1800" dirty="0" smtClean="0"/>
              <a:t>	I </a:t>
            </a:r>
            <a:r>
              <a:rPr lang="en-AU" sz="1800" dirty="0"/>
              <a:t>love this class. I mean, math isn't my favourite subject. </a:t>
            </a:r>
            <a:r>
              <a:rPr lang="en-AU" sz="1800" dirty="0" smtClean="0"/>
              <a:t>		But </a:t>
            </a:r>
            <a:r>
              <a:rPr lang="en-AU" sz="1800" dirty="0"/>
              <a:t>I love coming here.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Why is that? What is it about this class that you love?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Jasmine	</a:t>
            </a:r>
            <a:r>
              <a:rPr lang="en-AU" sz="1800" dirty="0" smtClean="0"/>
              <a:t>	I'm </a:t>
            </a:r>
            <a:r>
              <a:rPr lang="en-AU" sz="1800" dirty="0"/>
              <a:t>never bored. There is always something going on </a:t>
            </a:r>
            <a:r>
              <a:rPr lang="en-AU" sz="1800" dirty="0" smtClean="0"/>
              <a:t>			and </a:t>
            </a:r>
            <a:r>
              <a:rPr lang="en-AU" sz="1800" dirty="0"/>
              <a:t>time passes so quickly.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I looked at </a:t>
            </a:r>
            <a:r>
              <a:rPr lang="en-AU" sz="1800" dirty="0" err="1"/>
              <a:t>Ms.</a:t>
            </a:r>
            <a:r>
              <a:rPr lang="en-AU" sz="1800" dirty="0"/>
              <a:t> </a:t>
            </a:r>
            <a:r>
              <a:rPr lang="en-AU" sz="1800" dirty="0" err="1"/>
              <a:t>Carley's</a:t>
            </a:r>
            <a:r>
              <a:rPr lang="en-AU" sz="1800" dirty="0"/>
              <a:t> attendance book. For the last </a:t>
            </a:r>
            <a:r>
              <a:rPr lang="en-AU" sz="1800" dirty="0" smtClean="0"/>
              <a:t>			four </a:t>
            </a:r>
            <a:r>
              <a:rPr lang="en-AU" sz="1800" dirty="0"/>
              <a:t>weeks you have never missed a class or even been </a:t>
            </a:r>
            <a:r>
              <a:rPr lang="en-AU" sz="1800" dirty="0" smtClean="0"/>
              <a:t>		late</a:t>
            </a:r>
            <a:r>
              <a:rPr lang="en-AU" sz="1800" dirty="0"/>
              <a:t>. I only looked at four weeks, what would I have seen </a:t>
            </a:r>
            <a:r>
              <a:rPr lang="en-AU" sz="1800" dirty="0" smtClean="0"/>
              <a:t>		if </a:t>
            </a:r>
            <a:r>
              <a:rPr lang="en-AU" sz="1800" dirty="0"/>
              <a:t>I looked further back</a:t>
            </a:r>
            <a:r>
              <a:rPr lang="en-AU" sz="1800" dirty="0" smtClean="0"/>
              <a:t>?</a:t>
            </a:r>
          </a:p>
          <a:p>
            <a:pPr marL="0" indent="0">
              <a:buNone/>
            </a:pPr>
            <a:endParaRPr lang="en-CA" sz="1100" dirty="0" smtClean="0"/>
          </a:p>
        </p:txBody>
      </p:sp>
    </p:spTree>
    <p:extLst>
      <p:ext uri="{BB962C8B-B14F-4D97-AF65-F5344CB8AC3E}">
        <p14:creationId xmlns:p14="http://schemas.microsoft.com/office/powerpoint/2010/main" val="5169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Jasmine – </a:t>
            </a:r>
            <a:r>
              <a:rPr lang="en-US" dirty="0" err="1"/>
              <a:t>lates</a:t>
            </a:r>
            <a:r>
              <a:rPr lang="en-US" dirty="0"/>
              <a:t> and absences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/>
              <a:t>Jasmine	</a:t>
            </a:r>
            <a:r>
              <a:rPr lang="en-AU" sz="1800" dirty="0" smtClean="0"/>
              <a:t>	You </a:t>
            </a:r>
            <a:r>
              <a:rPr lang="en-AU" sz="1800" dirty="0"/>
              <a:t>would have seen some absences and lots of </a:t>
            </a:r>
            <a:r>
              <a:rPr lang="en-AU" sz="1800" dirty="0" err="1"/>
              <a:t>lates</a:t>
            </a:r>
            <a:r>
              <a:rPr lang="en-AU" sz="1800" dirty="0"/>
              <a:t>. I </a:t>
            </a:r>
            <a:r>
              <a:rPr lang="en-AU" sz="1800" dirty="0" smtClean="0"/>
              <a:t>		mean</a:t>
            </a:r>
            <a:r>
              <a:rPr lang="en-AU" sz="1800" dirty="0"/>
              <a:t>, it's not like I skipped class. I don't skip. It's just </a:t>
            </a:r>
            <a:r>
              <a:rPr lang="en-AU" sz="1800" dirty="0" smtClean="0"/>
              <a:t>			that </a:t>
            </a:r>
            <a:r>
              <a:rPr lang="en-AU" sz="1800" dirty="0"/>
              <a:t>there were reasons to be away. I guess I now try not </a:t>
            </a:r>
            <a:r>
              <a:rPr lang="en-AU" sz="1800" dirty="0" smtClean="0"/>
              <a:t>		to </a:t>
            </a:r>
            <a:r>
              <a:rPr lang="en-AU" sz="1800" dirty="0"/>
              <a:t>let there be reasons.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What about </a:t>
            </a:r>
            <a:r>
              <a:rPr lang="en-AU" sz="1800" dirty="0" err="1"/>
              <a:t>lates</a:t>
            </a:r>
            <a:r>
              <a:rPr lang="en-AU" sz="1800" dirty="0"/>
              <a:t>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Jasmine	</a:t>
            </a:r>
            <a:r>
              <a:rPr lang="en-AU" sz="1800" dirty="0" smtClean="0"/>
              <a:t>	I'm </a:t>
            </a:r>
            <a:r>
              <a:rPr lang="en-AU" sz="1800" dirty="0"/>
              <a:t>often late for my classes. Not just math.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But you haven't been late at all lately.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Jasmine	</a:t>
            </a:r>
            <a:r>
              <a:rPr lang="en-AU" sz="1800" dirty="0" smtClean="0"/>
              <a:t>	Hmm </a:t>
            </a:r>
            <a:r>
              <a:rPr lang="en-AU" sz="1800" dirty="0"/>
              <a:t>… I guess I don't want to be.</a:t>
            </a:r>
            <a:endParaRPr lang="en-US" sz="1800" dirty="0"/>
          </a:p>
          <a:p>
            <a:pPr marL="0" indent="0">
              <a:buNone/>
            </a:pPr>
            <a:endParaRPr lang="en-CA" sz="1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sz="2000" dirty="0" smtClean="0">
                <a:solidFill>
                  <a:srgbClr val="FF0000"/>
                </a:solidFill>
              </a:rPr>
              <a:t>3.2 </a:t>
            </a:r>
            <a:r>
              <a:rPr lang="en-CA" sz="2000" dirty="0">
                <a:solidFill>
                  <a:srgbClr val="FF0000"/>
                </a:solidFill>
              </a:rPr>
              <a:t>absences and 6.7 </a:t>
            </a:r>
            <a:r>
              <a:rPr lang="en-CA" sz="2000" dirty="0" err="1">
                <a:solidFill>
                  <a:srgbClr val="FF0000"/>
                </a:solidFill>
              </a:rPr>
              <a:t>lates</a:t>
            </a:r>
            <a:r>
              <a:rPr lang="en-CA" sz="2000" dirty="0">
                <a:solidFill>
                  <a:srgbClr val="FF0000"/>
                </a:solidFill>
              </a:rPr>
              <a:t> per class → 1.6 and 2.2 respectively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Chad and Kendra – not bored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20688"/>
            <a:ext cx="7772400" cy="4408512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Researcher	So, how is this class different from other classes?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Stacey	</a:t>
            </a:r>
            <a:r>
              <a:rPr lang="en-AU" sz="1800" dirty="0" smtClean="0"/>
              <a:t>	I </a:t>
            </a:r>
            <a:r>
              <a:rPr lang="en-AU" sz="1800" dirty="0"/>
              <a:t>like this one.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Ha … do you not like other classes?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Stacey	</a:t>
            </a:r>
            <a:r>
              <a:rPr lang="en-AU" sz="1800" dirty="0" smtClean="0"/>
              <a:t>	I </a:t>
            </a:r>
            <a:r>
              <a:rPr lang="en-AU" sz="1800" dirty="0"/>
              <a:t>do. But not like this one. This one is way more </a:t>
            </a:r>
            <a:r>
              <a:rPr lang="en-AU" sz="1800" dirty="0" smtClean="0"/>
              <a:t>			dynamic</a:t>
            </a:r>
            <a:r>
              <a:rPr lang="en-AU" sz="1800" dirty="0"/>
              <a:t>. We are always doing something new and …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Kendra	</a:t>
            </a:r>
            <a:r>
              <a:rPr lang="en-AU" sz="1800" dirty="0" smtClean="0"/>
              <a:t>	And </a:t>
            </a:r>
            <a:r>
              <a:rPr lang="en-AU" sz="1800" dirty="0"/>
              <a:t>the beginning of every class is a bit of an adventure </a:t>
            </a:r>
            <a:r>
              <a:rPr lang="en-AU" sz="1800" dirty="0" smtClean="0"/>
              <a:t>		when </a:t>
            </a:r>
            <a:r>
              <a:rPr lang="en-AU" sz="1800" dirty="0"/>
              <a:t>we get to find out who we work with.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It's been six weeks. Hasn't it gotten old yet … the thing </a:t>
            </a:r>
            <a:r>
              <a:rPr lang="en-AU" sz="1800" dirty="0" smtClean="0"/>
              <a:t>		with </a:t>
            </a:r>
            <a:r>
              <a:rPr lang="en-AU" sz="1800" dirty="0"/>
              <a:t>the random groups.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Chad	</a:t>
            </a:r>
            <a:r>
              <a:rPr lang="en-AU" sz="1800" dirty="0" smtClean="0"/>
              <a:t>	No</a:t>
            </a:r>
            <a:r>
              <a:rPr lang="en-AU" sz="1800" dirty="0"/>
              <a:t>. It's still fun.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Researcher	I want to continue with Stacey's comments. In what ways </a:t>
            </a:r>
            <a:r>
              <a:rPr lang="en-AU" sz="1800" dirty="0" smtClean="0"/>
              <a:t>		is </a:t>
            </a:r>
            <a:r>
              <a:rPr lang="en-AU" sz="1800" dirty="0"/>
              <a:t>this class different form other classes?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Chad	</a:t>
            </a:r>
            <a:r>
              <a:rPr lang="en-AU" sz="1800" dirty="0" smtClean="0"/>
              <a:t>	Hmm </a:t>
            </a:r>
            <a:r>
              <a:rPr lang="en-AU" sz="1800" dirty="0"/>
              <a:t>… we need to think in this class. There really is no </a:t>
            </a:r>
            <a:r>
              <a:rPr lang="en-AU" sz="1800" dirty="0" smtClean="0"/>
              <a:t>		other </a:t>
            </a:r>
            <a:r>
              <a:rPr lang="en-AU" sz="1800" dirty="0"/>
              <a:t>way around it. In other classes you can sort of just </a:t>
            </a:r>
            <a:r>
              <a:rPr lang="en-AU" sz="1800" dirty="0" smtClean="0"/>
              <a:t>		tune </a:t>
            </a:r>
            <a:r>
              <a:rPr lang="en-AU" sz="1800" dirty="0"/>
              <a:t>out, but not in here.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Chad and Kendra – not bored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 dirty="0"/>
              <a:t>Kendra	</a:t>
            </a:r>
            <a:r>
              <a:rPr lang="en-AU" sz="2000" dirty="0" smtClean="0"/>
              <a:t>	And </a:t>
            </a:r>
            <a:r>
              <a:rPr lang="en-AU" sz="2000" dirty="0"/>
              <a:t>you have to collaborate. There is no way I </a:t>
            </a:r>
            <a:r>
              <a:rPr lang="en-AU" sz="2000" dirty="0" smtClean="0"/>
              <a:t>			could </a:t>
            </a:r>
            <a:r>
              <a:rPr lang="en-AU" sz="2000" dirty="0"/>
              <a:t>get by just doing it on my own, even if </a:t>
            </a:r>
            <a:r>
              <a:rPr lang="en-AU" sz="2000" dirty="0" err="1"/>
              <a:t>Ms.</a:t>
            </a:r>
            <a:r>
              <a:rPr lang="en-AU" sz="2000" dirty="0"/>
              <a:t> </a:t>
            </a:r>
            <a:r>
              <a:rPr lang="en-AU" sz="2000" dirty="0" smtClean="0"/>
              <a:t>			</a:t>
            </a:r>
            <a:r>
              <a:rPr lang="en-AU" sz="2000" dirty="0" err="1" smtClean="0"/>
              <a:t>Carley</a:t>
            </a:r>
            <a:r>
              <a:rPr lang="en-AU" sz="2000" dirty="0" smtClean="0"/>
              <a:t> </a:t>
            </a:r>
            <a:r>
              <a:rPr lang="en-AU" sz="2000" dirty="0"/>
              <a:t>would let us.  </a:t>
            </a:r>
            <a:endParaRPr lang="en-US" sz="2000" dirty="0"/>
          </a:p>
          <a:p>
            <a:pPr marL="0" indent="0">
              <a:buNone/>
            </a:pPr>
            <a:r>
              <a:rPr lang="en-AU" sz="2000" dirty="0"/>
              <a:t>Researcher	It sounds like a lot of hard work.</a:t>
            </a:r>
            <a:endParaRPr lang="en-US" sz="2000" dirty="0"/>
          </a:p>
          <a:p>
            <a:pPr marL="0" indent="0">
              <a:buNone/>
            </a:pPr>
            <a:r>
              <a:rPr lang="en-AU" sz="2000" dirty="0"/>
              <a:t>Stacey	</a:t>
            </a:r>
            <a:r>
              <a:rPr lang="en-AU" sz="2000" dirty="0" smtClean="0"/>
              <a:t>	It </a:t>
            </a:r>
            <a:r>
              <a:rPr lang="en-AU" sz="2000" dirty="0"/>
              <a:t>is, but in a good way. I mean, like I'm never </a:t>
            </a:r>
            <a:r>
              <a:rPr lang="en-AU" sz="2000" dirty="0" smtClean="0"/>
              <a:t>			bored</a:t>
            </a:r>
            <a:r>
              <a:rPr lang="en-AU" sz="2000" dirty="0"/>
              <a:t>.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3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Goals for </a:t>
            </a:r>
            <a:r>
              <a:rPr lang="en-CA" dirty="0" smtClean="0"/>
              <a:t>Strategic </a:t>
            </a:r>
            <a:r>
              <a:rPr lang="en-CA" dirty="0"/>
              <a:t>G</a:t>
            </a:r>
            <a:r>
              <a:rPr lang="en-CA" dirty="0" smtClean="0"/>
              <a:t>roupings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162742"/>
              </p:ext>
            </p:extLst>
          </p:nvPr>
        </p:nvGraphicFramePr>
        <p:xfrm>
          <a:off x="685800" y="476672"/>
          <a:ext cx="8458200" cy="45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Carley</a:t>
            </a:r>
            <a:r>
              <a:rPr lang="en-US" dirty="0" smtClean="0"/>
              <a:t> - smiling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Researcher</a:t>
            </a:r>
            <a:r>
              <a:rPr lang="en-AU" sz="2000" dirty="0"/>
              <a:t>	So, what do you think? How is it going?</a:t>
            </a:r>
            <a:endParaRPr lang="en-US" sz="2000" dirty="0"/>
          </a:p>
          <a:p>
            <a:pPr marL="0" indent="0">
              <a:buNone/>
            </a:pPr>
            <a:r>
              <a:rPr lang="en-AU" sz="2000" dirty="0" err="1"/>
              <a:t>Ms.</a:t>
            </a:r>
            <a:r>
              <a:rPr lang="en-AU" sz="2000" dirty="0"/>
              <a:t> </a:t>
            </a:r>
            <a:r>
              <a:rPr lang="en-AU" sz="2000" dirty="0" err="1"/>
              <a:t>Carley</a:t>
            </a:r>
            <a:r>
              <a:rPr lang="en-AU" sz="2000" dirty="0"/>
              <a:t>	My sense is that it is going really well. This week </a:t>
            </a:r>
            <a:r>
              <a:rPr lang="en-AU" sz="2000" dirty="0" smtClean="0"/>
              <a:t>		all </a:t>
            </a:r>
            <a:r>
              <a:rPr lang="en-AU" sz="2000" dirty="0"/>
              <a:t>of the students really seem to be into it. </a:t>
            </a:r>
            <a:r>
              <a:rPr lang="en-AU" sz="2000" dirty="0" smtClean="0"/>
              <a:t>			Everyone </a:t>
            </a:r>
            <a:r>
              <a:rPr lang="en-AU" sz="2000" dirty="0"/>
              <a:t>shows up ready to go, and then we go. </a:t>
            </a:r>
            <a:r>
              <a:rPr lang="en-AU" sz="2000" dirty="0" smtClean="0"/>
              <a:t>		There </a:t>
            </a:r>
            <a:r>
              <a:rPr lang="en-AU" sz="2000" dirty="0"/>
              <a:t>are no complaints, everyone is smiling, and </a:t>
            </a:r>
            <a:r>
              <a:rPr lang="en-AU" sz="2000" dirty="0" smtClean="0"/>
              <a:t>		we </a:t>
            </a:r>
            <a:r>
              <a:rPr lang="en-AU" sz="2000" dirty="0"/>
              <a:t>get a lot done.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38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688556"/>
              </p:ext>
            </p:extLst>
          </p:nvPr>
        </p:nvGraphicFramePr>
        <p:xfrm>
          <a:off x="685800" y="9144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ight Brace 15"/>
          <p:cNvSpPr/>
          <p:nvPr/>
        </p:nvSpPr>
        <p:spPr>
          <a:xfrm>
            <a:off x="6432507" y="1179130"/>
            <a:ext cx="227725" cy="3546014"/>
          </a:xfrm>
          <a:prstGeom prst="rightBrace">
            <a:avLst>
              <a:gd name="adj1" fmla="val 8333"/>
              <a:gd name="adj2" fmla="val 33307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Brace 17"/>
          <p:cNvSpPr/>
          <p:nvPr/>
        </p:nvSpPr>
        <p:spPr>
          <a:xfrm>
            <a:off x="6444208" y="1179130"/>
            <a:ext cx="216024" cy="3546014"/>
          </a:xfrm>
          <a:prstGeom prst="rightBrace">
            <a:avLst>
              <a:gd name="adj1" fmla="val 8333"/>
              <a:gd name="adj2" fmla="val 6717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1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r>
              <a:rPr lang="en-CA" sz="4000" b="1" dirty="0" smtClean="0">
                <a:solidFill>
                  <a:srgbClr val="FF0000"/>
                </a:solidFill>
              </a:rPr>
              <a:t>THANK YOU</a:t>
            </a:r>
          </a:p>
          <a:p>
            <a:pPr algn="ctr">
              <a:buNone/>
            </a:pPr>
            <a:endParaRPr lang="en-CA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CA" b="1" dirty="0" smtClean="0">
                <a:solidFill>
                  <a:schemeClr val="accent5">
                    <a:lumMod val="50000"/>
                  </a:schemeClr>
                </a:solidFill>
              </a:rPr>
              <a:t>liljedahl@sfu.ca</a:t>
            </a:r>
          </a:p>
          <a:p>
            <a:pPr algn="ctr">
              <a:buNone/>
            </a:pPr>
            <a:r>
              <a:rPr lang="en-CA" b="1" dirty="0" smtClean="0">
                <a:solidFill>
                  <a:schemeClr val="accent5">
                    <a:lumMod val="50000"/>
                  </a:schemeClr>
                </a:solidFill>
              </a:rPr>
              <a:t>www.peterliljedahl.com/presentations </a:t>
            </a:r>
          </a:p>
          <a:p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Goals for </a:t>
            </a:r>
            <a:r>
              <a:rPr lang="en-CA" dirty="0" smtClean="0"/>
              <a:t>Strategic </a:t>
            </a:r>
            <a:r>
              <a:rPr lang="en-CA" dirty="0"/>
              <a:t>G</a:t>
            </a:r>
            <a:r>
              <a:rPr lang="en-CA" dirty="0" smtClean="0"/>
              <a:t>roupings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476672"/>
          <a:ext cx="8458200" cy="45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4608040" cy="46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Groupings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2" y="1052736"/>
            <a:ext cx="3608040" cy="3608040"/>
          </a:xfrm>
        </p:spPr>
      </p:pic>
    </p:spTree>
    <p:extLst>
      <p:ext uri="{BB962C8B-B14F-4D97-AF65-F5344CB8AC3E}">
        <p14:creationId xmlns:p14="http://schemas.microsoft.com/office/powerpoint/2010/main" val="9721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Groupings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83577" y="914400"/>
            <a:ext cx="5254035" cy="4114800"/>
          </a:xfrm>
        </p:spPr>
        <p:txBody>
          <a:bodyPr/>
          <a:lstStyle/>
          <a:p>
            <a:pPr lvl="0"/>
            <a:r>
              <a:rPr lang="en-AU" sz="1800" dirty="0"/>
              <a:t>Students become agreeable to work in any group they are placed in. </a:t>
            </a:r>
            <a:endParaRPr lang="en-US" sz="1800" dirty="0"/>
          </a:p>
          <a:p>
            <a:pPr lvl="0"/>
            <a:r>
              <a:rPr lang="en-AU" sz="1800" dirty="0"/>
              <a:t>There is an elimination of social barriers within the classroom.</a:t>
            </a:r>
            <a:endParaRPr lang="en-US" sz="1800" dirty="0"/>
          </a:p>
          <a:p>
            <a:pPr lvl="0"/>
            <a:r>
              <a:rPr lang="en-AU" sz="1800" dirty="0"/>
              <a:t>Mobility of knowledge between students increases. </a:t>
            </a:r>
            <a:endParaRPr lang="en-US" sz="1800" dirty="0"/>
          </a:p>
          <a:p>
            <a:pPr lvl="0"/>
            <a:r>
              <a:rPr lang="en-AU" sz="1800" dirty="0"/>
              <a:t>Reliance on the teacher for answers decreases.</a:t>
            </a:r>
            <a:endParaRPr lang="en-US" sz="1800" dirty="0"/>
          </a:p>
          <a:p>
            <a:pPr lvl="0"/>
            <a:r>
              <a:rPr lang="en-AU" sz="1800" dirty="0"/>
              <a:t>Reliance on co-constructed intra- and inter-group answers increases.</a:t>
            </a:r>
            <a:endParaRPr lang="en-US" sz="1800" dirty="0"/>
          </a:p>
          <a:p>
            <a:pPr lvl="0"/>
            <a:r>
              <a:rPr lang="en-AU" sz="1800" dirty="0"/>
              <a:t>Engagement in classroom tasks increase.</a:t>
            </a:r>
            <a:endParaRPr lang="en-US" sz="1800" dirty="0"/>
          </a:p>
          <a:p>
            <a:pPr lvl="0"/>
            <a:r>
              <a:rPr lang="en-AU" sz="1800" dirty="0"/>
              <a:t>Students become more enthusiastic about mathematics class.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2" y="1052736"/>
            <a:ext cx="3608040" cy="3608040"/>
          </a:xfrm>
        </p:spPr>
      </p:pic>
    </p:spTree>
    <p:extLst>
      <p:ext uri="{BB962C8B-B14F-4D97-AF65-F5344CB8AC3E}">
        <p14:creationId xmlns:p14="http://schemas.microsoft.com/office/powerpoint/2010/main" val="36155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Carley</a:t>
            </a:r>
            <a:endParaRPr lang="en-US" dirty="0"/>
          </a:p>
          <a:p>
            <a:pPr lvl="1"/>
            <a:r>
              <a:rPr lang="en-US" dirty="0" smtClean="0"/>
              <a:t>8 years experience</a:t>
            </a:r>
          </a:p>
          <a:p>
            <a:pPr lvl="1"/>
            <a:r>
              <a:rPr lang="en-US" dirty="0" smtClean="0"/>
              <a:t>dissatisfied with group work in her class</a:t>
            </a:r>
          </a:p>
          <a:p>
            <a:pPr lvl="1"/>
            <a:r>
              <a:rPr lang="en-US" dirty="0" smtClean="0"/>
              <a:t>district learning team on group work</a:t>
            </a:r>
          </a:p>
          <a:p>
            <a:pPr lvl="1"/>
            <a:r>
              <a:rPr lang="en-US" dirty="0" smtClean="0"/>
              <a:t>encouraged to use visibly random groups</a:t>
            </a:r>
          </a:p>
          <a:p>
            <a:endParaRPr lang="en-US" dirty="0" smtClean="0"/>
          </a:p>
          <a:p>
            <a:r>
              <a:rPr lang="en-US" dirty="0" smtClean="0"/>
              <a:t>Math 10 (ages 15-16)</a:t>
            </a:r>
          </a:p>
          <a:p>
            <a:pPr lvl="1"/>
            <a:r>
              <a:rPr lang="en-US" dirty="0" smtClean="0"/>
              <a:t>upper-middle class</a:t>
            </a:r>
          </a:p>
          <a:p>
            <a:pPr lvl="1"/>
            <a:r>
              <a:rPr lang="en-US" dirty="0" smtClean="0"/>
              <a:t>&gt;90% Caucasian or Asian (bimodal)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data collection over 3 months: Feb – April </a:t>
            </a:r>
          </a:p>
          <a:p>
            <a:r>
              <a:rPr lang="en-US" dirty="0" smtClean="0"/>
              <a:t>3 </a:t>
            </a:r>
            <a:r>
              <a:rPr lang="en-US" dirty="0" smtClean="0"/>
              <a:t>lessons </a:t>
            </a:r>
            <a:r>
              <a:rPr lang="en-US" dirty="0" smtClean="0"/>
              <a:t>prior to implementation</a:t>
            </a:r>
          </a:p>
          <a:p>
            <a:r>
              <a:rPr lang="en-US" dirty="0" smtClean="0"/>
              <a:t>3 weeks after implementation</a:t>
            </a:r>
          </a:p>
          <a:p>
            <a:r>
              <a:rPr lang="en-US" dirty="0" smtClean="0"/>
              <a:t>once every 2 or 3 weeks till the end of April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participant </a:t>
            </a:r>
            <a:r>
              <a:rPr lang="en-CA" dirty="0"/>
              <a:t>observer (</a:t>
            </a:r>
            <a:r>
              <a:rPr lang="en-CA" dirty="0" err="1"/>
              <a:t>Eisenhart</a:t>
            </a:r>
            <a:r>
              <a:rPr lang="en-CA" dirty="0"/>
              <a:t>, 1988)</a:t>
            </a:r>
          </a:p>
          <a:p>
            <a:r>
              <a:rPr lang="en-CA" dirty="0"/>
              <a:t>field notes from observations, interactions, and conversations</a:t>
            </a:r>
          </a:p>
          <a:p>
            <a:r>
              <a:rPr lang="en-CA" dirty="0"/>
              <a:t>interviews with </a:t>
            </a:r>
            <a:r>
              <a:rPr lang="en-CA" dirty="0" smtClean="0"/>
              <a:t>12 students </a:t>
            </a:r>
            <a:r>
              <a:rPr lang="en-CA" dirty="0"/>
              <a:t>and </a:t>
            </a:r>
            <a:r>
              <a:rPr lang="en-CA" dirty="0" smtClean="0"/>
              <a:t>Ms. </a:t>
            </a:r>
            <a:r>
              <a:rPr lang="en-CA" dirty="0" err="1" smtClean="0"/>
              <a:t>Carley</a:t>
            </a:r>
            <a:endParaRPr lang="en-CA" dirty="0"/>
          </a:p>
          <a:p>
            <a:r>
              <a:rPr lang="en-CA" dirty="0"/>
              <a:t>analytic induction (Patton, 2002)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U_Template_Beta_0.2">
  <a:themeElements>
    <a:clrScheme name="SFU_Template_Beta_0.2 13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9E0927"/>
      </a:accent1>
      <a:accent2>
        <a:srgbClr val="003874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68" charset="0"/>
            <a:ea typeface="ＭＳ Ｐゴシック" pitchFamily="34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68" charset="0"/>
            <a:ea typeface="ＭＳ Ｐゴシック" pitchFamily="34" charset="-128"/>
            <a:cs typeface="Times New Roman" pitchFamily="18" charset="0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HD:Users:jenn:Documents:in progress:PowerPoint Template:SFU_Template_Beta_0.2.pot</Template>
  <TotalTime>3935</TotalTime>
  <Words>402</Words>
  <Application>Microsoft Office PowerPoint</Application>
  <PresentationFormat>On-screen Show (4:3)</PresentationFormat>
  <Paragraphs>208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Helvetica</vt:lpstr>
      <vt:lpstr>Times New Roman</vt:lpstr>
      <vt:lpstr>Wingdings</vt:lpstr>
      <vt:lpstr>SFU_Template_Beta_0.2</vt:lpstr>
      <vt:lpstr>The Affordances of using Visibly Random Groups in Mathematics Classrooms</vt:lpstr>
      <vt:lpstr>Introduction</vt:lpstr>
      <vt:lpstr>Goals for Strategic Groupings</vt:lpstr>
      <vt:lpstr>Goals for Strategic Groupings</vt:lpstr>
      <vt:lpstr>Random Groupings</vt:lpstr>
      <vt:lpstr>Random Groupings</vt:lpstr>
      <vt:lpstr>Methodology</vt:lpstr>
      <vt:lpstr>Methodology</vt:lpstr>
      <vt:lpstr>Methodology</vt:lpstr>
      <vt:lpstr>PowerPoint Presentation</vt:lpstr>
      <vt:lpstr>Jasmine – one class</vt:lpstr>
      <vt:lpstr>Hunter - random</vt:lpstr>
      <vt:lpstr>PowerPoint Presentation</vt:lpstr>
      <vt:lpstr>PowerPoint Presentation</vt:lpstr>
      <vt:lpstr>Ms. Carley – racial barrier</vt:lpstr>
      <vt:lpstr>Melanie – talk with/talk about</vt:lpstr>
      <vt:lpstr>Samantha – not “in crowd” </vt:lpstr>
      <vt:lpstr>PowerPoint Presentation</vt:lpstr>
      <vt:lpstr>Ms. Carley – chicken and egg</vt:lpstr>
      <vt:lpstr>Kevin – borrow and idea</vt:lpstr>
      <vt:lpstr>Sam – loaned the idea</vt:lpstr>
      <vt:lpstr>Ms. Carley – forcing groups together</vt:lpstr>
      <vt:lpstr>Ms. Carley – not answering</vt:lpstr>
      <vt:lpstr>PowerPoint Presentation</vt:lpstr>
      <vt:lpstr>Frank and James – class vs. math</vt:lpstr>
      <vt:lpstr>Jasmine – lates and absences</vt:lpstr>
      <vt:lpstr>Jasmine – lates and absences</vt:lpstr>
      <vt:lpstr>Chad and Kendra – not bored</vt:lpstr>
      <vt:lpstr>Chad and Kendra – not bored</vt:lpstr>
      <vt:lpstr>Ms. Carley - smiling</vt:lpstr>
      <vt:lpstr>Conclusions</vt:lpstr>
      <vt:lpstr>PowerPoint Presentation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Peter Liljedahl</cp:lastModifiedBy>
  <cp:revision>165</cp:revision>
  <dcterms:created xsi:type="dcterms:W3CDTF">2007-05-10T23:03:35Z</dcterms:created>
  <dcterms:modified xsi:type="dcterms:W3CDTF">2013-06-21T19:03:01Z</dcterms:modified>
</cp:coreProperties>
</file>