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0"/>
  </p:notesMasterIdLst>
  <p:handoutMasterIdLst>
    <p:handoutMasterId r:id="rId31"/>
  </p:handoutMasterIdLst>
  <p:sldIdLst>
    <p:sldId id="301" r:id="rId2"/>
    <p:sldId id="504" r:id="rId3"/>
    <p:sldId id="519" r:id="rId4"/>
    <p:sldId id="520" r:id="rId5"/>
    <p:sldId id="521"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21E"/>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87" autoAdjust="0"/>
    <p:restoredTop sz="94716" autoAdjust="0"/>
  </p:normalViewPr>
  <p:slideViewPr>
    <p:cSldViewPr>
      <p:cViewPr varScale="1">
        <p:scale>
          <a:sx n="63" d="100"/>
          <a:sy n="63" d="100"/>
        </p:scale>
        <p:origin x="32" y="2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layout>
                <c:manualLayout>
                  <c:x val="-0.16144292625186557"/>
                  <c:y val="-0.1473954991737143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fld id="{26B87C7E-9A7F-4782-A5B5-2A7EC82BCA87}" type="CATEGORYNAME">
                      <a:rPr lang="en-US" sz="1800">
                        <a:solidFill>
                          <a:schemeClr val="bg1"/>
                        </a:solidFill>
                      </a:rPr>
                      <a:pPr>
                        <a:defRPr sz="1800"/>
                      </a:pPr>
                      <a:t>[CATEGORY NAME]</a:t>
                    </a:fld>
                    <a:r>
                      <a:rPr lang="en-US" sz="1800" baseline="0" dirty="0">
                        <a:solidFill>
                          <a:schemeClr val="bg1"/>
                        </a:solidFill>
                      </a:rPr>
                      <a:t>
</a:t>
                    </a:r>
                    <a:r>
                      <a:rPr lang="en-US" sz="1800" baseline="0" dirty="0" smtClean="0">
                        <a:solidFill>
                          <a:schemeClr val="bg1"/>
                        </a:solidFill>
                      </a:rPr>
                      <a:t>(n=3)</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819450877463847"/>
                      <c:h val="0.14688271604938272"/>
                    </c:manualLayout>
                  </c15:layout>
                  <c15:dlblFieldTable/>
                  <c15:showDataLabelsRange val="0"/>
                </c:ext>
              </c:extLst>
            </c:dLbl>
            <c:dLbl>
              <c:idx val="1"/>
              <c:layout>
                <c:manualLayout>
                  <c:x val="-0.14958069579537853"/>
                  <c:y val="-0.263966899970837"/>
                </c:manualLayout>
              </c:layout>
              <c:tx>
                <c:rich>
                  <a:bodyPr/>
                  <a:lstStyle/>
                  <a:p>
                    <a:r>
                      <a:rPr lang="en-US" sz="1600" dirty="0">
                        <a:solidFill>
                          <a:schemeClr val="bg1"/>
                        </a:solidFill>
                      </a:rPr>
                      <a:t>Checking Understanding
</a:t>
                    </a:r>
                    <a:r>
                      <a:rPr lang="en-US" sz="1600" dirty="0" smtClean="0">
                        <a:solidFill>
                          <a:schemeClr val="bg1"/>
                        </a:solidFill>
                      </a:rPr>
                      <a:t>(n=6)</a:t>
                    </a:r>
                    <a:endParaRPr lang="en-US" sz="160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8069450877463785E-2"/>
                  <c:y val="-0.2723009623797025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D80EC9C-F479-483D-9E82-1E75406318D9}" type="CATEGORYNAME">
                      <a:rPr lang="en-US" sz="1800" smtClean="0">
                        <a:solidFill>
                          <a:schemeClr val="tx1"/>
                        </a:solidFill>
                      </a:rPr>
                      <a:pPr>
                        <a:defRPr sz="1800">
                          <a:solidFill>
                            <a:schemeClr val="tx1"/>
                          </a:solidFill>
                        </a:defRPr>
                      </a:pPr>
                      <a:t>[CATEGORY NAME]</a:t>
                    </a:fld>
                    <a:endParaRPr lang="en-US" sz="1800" baseline="0" dirty="0" smtClean="0">
                      <a:solidFill>
                        <a:schemeClr val="tx1"/>
                      </a:solidFill>
                    </a:endParaRPr>
                  </a:p>
                  <a:p>
                    <a:pPr>
                      <a:defRPr sz="1800">
                        <a:solidFill>
                          <a:schemeClr val="tx1"/>
                        </a:solidFill>
                      </a:defRPr>
                    </a:pPr>
                    <a:r>
                      <a:rPr lang="en-US" sz="1800" baseline="0" dirty="0" smtClean="0">
                        <a:solidFill>
                          <a:schemeClr val="tx1"/>
                        </a:solidFill>
                      </a:rPr>
                      <a:t>(n=4)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9094751942771854"/>
                  <c:y val="-0.16576419267036072"/>
                </c:manualLayout>
              </c:layout>
              <c:tx>
                <c:rich>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D0672225-4DCC-44E7-B19B-D2F04CD58C58}" type="CATEGORYNAME">
                      <a:rPr lang="en-US" smtClean="0">
                        <a:solidFill>
                          <a:schemeClr val="bg1"/>
                        </a:solidFill>
                      </a:rPr>
                      <a:pPr>
                        <a:defRPr sz="1800"/>
                      </a:pPr>
                      <a:t>[CATEGORY NAME]</a:t>
                    </a:fld>
                    <a:r>
                      <a:rPr lang="en-US" dirty="0" smtClean="0">
                        <a:solidFill>
                          <a:schemeClr val="bg1"/>
                        </a:solidFill>
                      </a:rPr>
                      <a:t> (n=2)</a:t>
                    </a:r>
                  </a:p>
                </c:rich>
              </c:tx>
              <c:spPr>
                <a:noFill/>
                <a:ln>
                  <a:noFill/>
                </a:ln>
                <a:effectLst/>
              </c:spPr>
              <c:txPr>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98306829293394"/>
                      <c:h val="0.17511446485855933"/>
                    </c:manualLayout>
                  </c15:layout>
                  <c15:dlblFieldTable/>
                  <c15:showDataLabelsRange val="0"/>
                </c:ext>
              </c:extLst>
            </c:dLbl>
            <c:dLbl>
              <c:idx val="4"/>
              <c:layout>
                <c:manualLayout>
                  <c:x val="9.3077170500746237E-2"/>
                  <c:y val="0.2057827840964323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488B41C-F33D-4880-858E-2474AA5EE743}" type="CATEGORYNAME">
                      <a:rPr lang="en-US">
                        <a:solidFill>
                          <a:schemeClr val="tx1"/>
                        </a:solidFill>
                      </a:rPr>
                      <a:pPr>
                        <a:defRPr sz="1800">
                          <a:solidFill>
                            <a:schemeClr val="tx1"/>
                          </a:solidFill>
                        </a:defRPr>
                      </a:pPr>
                      <a:t>[CATEGORY NAME]</a:t>
                    </a:fld>
                    <a:r>
                      <a:rPr lang="en-US" baseline="0" dirty="0">
                        <a:solidFill>
                          <a:schemeClr val="tx1"/>
                        </a:solidFill>
                      </a:rPr>
                      <a:t>
</a:t>
                    </a:r>
                    <a:r>
                      <a:rPr lang="en-US" baseline="0" dirty="0" smtClean="0">
                        <a:solidFill>
                          <a:schemeClr val="tx1"/>
                        </a:solidFill>
                      </a:rPr>
                      <a:t>(n=17)</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5"/>
                <c:pt idx="0">
                  <c:v>Slacking</c:v>
                </c:pt>
                <c:pt idx="1">
                  <c:v>Checking Understanding</c:v>
                </c:pt>
                <c:pt idx="2">
                  <c:v>Stalling</c:v>
                </c:pt>
                <c:pt idx="3">
                  <c:v>Faking</c:v>
                </c:pt>
                <c:pt idx="4">
                  <c:v>Mimicking</c:v>
                </c:pt>
              </c:strCache>
            </c:strRef>
          </c:cat>
          <c:val>
            <c:numRef>
              <c:f>Sheet1!$B$2:$B$10</c:f>
              <c:numCache>
                <c:formatCode>General</c:formatCode>
                <c:ptCount val="9"/>
                <c:pt idx="0">
                  <c:v>3</c:v>
                </c:pt>
                <c:pt idx="1">
                  <c:v>6</c:v>
                </c:pt>
                <c:pt idx="2">
                  <c:v>4</c:v>
                </c:pt>
                <c:pt idx="3">
                  <c:v>2</c:v>
                </c:pt>
                <c:pt idx="4">
                  <c:v>17</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layout>
                <c:manualLayout>
                  <c:x val="-0.16144292625186557"/>
                  <c:y val="-0.1473954991737143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fld id="{26B87C7E-9A7F-4782-A5B5-2A7EC82BCA87}" type="CATEGORYNAME">
                      <a:rPr lang="en-US" sz="1800">
                        <a:solidFill>
                          <a:schemeClr val="bg1"/>
                        </a:solidFill>
                      </a:rPr>
                      <a:pPr>
                        <a:defRPr sz="1800"/>
                      </a:pPr>
                      <a:t>[CATEGORY NAME]</a:t>
                    </a:fld>
                    <a:r>
                      <a:rPr lang="en-US" sz="1800" baseline="0" dirty="0">
                        <a:solidFill>
                          <a:schemeClr val="bg1"/>
                        </a:solidFill>
                      </a:rPr>
                      <a:t>
</a:t>
                    </a:r>
                    <a:r>
                      <a:rPr lang="en-US" sz="1800" baseline="0" dirty="0" smtClean="0">
                        <a:solidFill>
                          <a:schemeClr val="bg1"/>
                        </a:solidFill>
                      </a:rPr>
                      <a:t>(n=3)</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819450877463847"/>
                      <c:h val="0.14688271604938272"/>
                    </c:manualLayout>
                  </c15:layout>
                  <c15:dlblFieldTable/>
                  <c15:showDataLabelsRange val="0"/>
                </c:ext>
              </c:extLst>
            </c:dLbl>
            <c:dLbl>
              <c:idx val="1"/>
              <c:layout>
                <c:manualLayout>
                  <c:x val="-0.14958069579537853"/>
                  <c:y val="-0.263966899970837"/>
                </c:manualLayout>
              </c:layout>
              <c:tx>
                <c:rich>
                  <a:bodyPr/>
                  <a:lstStyle/>
                  <a:p>
                    <a:r>
                      <a:rPr lang="en-US" sz="1600" dirty="0">
                        <a:solidFill>
                          <a:schemeClr val="bg1"/>
                        </a:solidFill>
                      </a:rPr>
                      <a:t>Checking Understanding
</a:t>
                    </a:r>
                    <a:r>
                      <a:rPr lang="en-US" sz="1600" dirty="0" smtClean="0">
                        <a:solidFill>
                          <a:schemeClr val="bg1"/>
                        </a:solidFill>
                      </a:rPr>
                      <a:t>(n=6)</a:t>
                    </a:r>
                    <a:endParaRPr lang="en-US" sz="160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8069450877463785E-2"/>
                  <c:y val="-0.2723009623797025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D80EC9C-F479-483D-9E82-1E75406318D9}" type="CATEGORYNAME">
                      <a:rPr lang="en-US" sz="1800" smtClean="0">
                        <a:solidFill>
                          <a:schemeClr val="tx1"/>
                        </a:solidFill>
                      </a:rPr>
                      <a:pPr>
                        <a:defRPr sz="1800">
                          <a:solidFill>
                            <a:schemeClr val="tx1"/>
                          </a:solidFill>
                        </a:defRPr>
                      </a:pPr>
                      <a:t>[CATEGORY NAME]</a:t>
                    </a:fld>
                    <a:endParaRPr lang="en-US" sz="1800" baseline="0" dirty="0" smtClean="0">
                      <a:solidFill>
                        <a:schemeClr val="tx1"/>
                      </a:solidFill>
                    </a:endParaRPr>
                  </a:p>
                  <a:p>
                    <a:pPr>
                      <a:defRPr sz="1800">
                        <a:solidFill>
                          <a:schemeClr val="tx1"/>
                        </a:solidFill>
                      </a:defRPr>
                    </a:pPr>
                    <a:r>
                      <a:rPr lang="en-US" sz="1800" baseline="0" dirty="0" smtClean="0">
                        <a:solidFill>
                          <a:schemeClr val="tx1"/>
                        </a:solidFill>
                      </a:rPr>
                      <a:t>(n=4)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9094751942771854"/>
                  <c:y val="-0.16576419267036072"/>
                </c:manualLayout>
              </c:layout>
              <c:tx>
                <c:rich>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D0672225-4DCC-44E7-B19B-D2F04CD58C58}" type="CATEGORYNAME">
                      <a:rPr lang="en-US" smtClean="0">
                        <a:solidFill>
                          <a:schemeClr val="bg1"/>
                        </a:solidFill>
                      </a:rPr>
                      <a:pPr>
                        <a:defRPr sz="1800"/>
                      </a:pPr>
                      <a:t>[CATEGORY NAME]</a:t>
                    </a:fld>
                    <a:r>
                      <a:rPr lang="en-US" dirty="0" smtClean="0">
                        <a:solidFill>
                          <a:schemeClr val="bg1"/>
                        </a:solidFill>
                      </a:rPr>
                      <a:t> (n=2)</a:t>
                    </a:r>
                  </a:p>
                </c:rich>
              </c:tx>
              <c:spPr>
                <a:noFill/>
                <a:ln>
                  <a:noFill/>
                </a:ln>
                <a:effectLst/>
              </c:spPr>
              <c:txPr>
                <a:bodyPr rot="-840000" spcFirstLastPara="1" vertOverflow="ellipsis"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98306829293394"/>
                      <c:h val="0.17511446485855933"/>
                    </c:manualLayout>
                  </c15:layout>
                  <c15:dlblFieldTable/>
                  <c15:showDataLabelsRange val="0"/>
                </c:ext>
              </c:extLst>
            </c:dLbl>
            <c:dLbl>
              <c:idx val="4"/>
              <c:layout>
                <c:manualLayout>
                  <c:x val="9.3077170500746237E-2"/>
                  <c:y val="0.2057827840964323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488B41C-F33D-4880-858E-2474AA5EE743}" type="CATEGORYNAME">
                      <a:rPr lang="en-US">
                        <a:solidFill>
                          <a:schemeClr val="tx1"/>
                        </a:solidFill>
                      </a:rPr>
                      <a:pPr>
                        <a:defRPr sz="1800">
                          <a:solidFill>
                            <a:schemeClr val="tx1"/>
                          </a:solidFill>
                        </a:defRPr>
                      </a:pPr>
                      <a:t>[CATEGORY NAME]</a:t>
                    </a:fld>
                    <a:r>
                      <a:rPr lang="en-US" baseline="0" dirty="0">
                        <a:solidFill>
                          <a:schemeClr val="tx1"/>
                        </a:solidFill>
                      </a:rPr>
                      <a:t>
</a:t>
                    </a:r>
                    <a:r>
                      <a:rPr lang="en-US" baseline="0" dirty="0" smtClean="0">
                        <a:solidFill>
                          <a:schemeClr val="tx1"/>
                        </a:solidFill>
                      </a:rPr>
                      <a:t>(n=17)</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5"/>
                <c:pt idx="0">
                  <c:v>Slacking</c:v>
                </c:pt>
                <c:pt idx="1">
                  <c:v>Checking Understanding</c:v>
                </c:pt>
                <c:pt idx="2">
                  <c:v>Stalling</c:v>
                </c:pt>
                <c:pt idx="3">
                  <c:v>Faking</c:v>
                </c:pt>
                <c:pt idx="4">
                  <c:v>Mimicking</c:v>
                </c:pt>
              </c:strCache>
            </c:strRef>
          </c:cat>
          <c:val>
            <c:numRef>
              <c:f>Sheet1!$B$2:$B$10</c:f>
              <c:numCache>
                <c:formatCode>General</c:formatCode>
                <c:ptCount val="9"/>
                <c:pt idx="0">
                  <c:v>3</c:v>
                </c:pt>
                <c:pt idx="1">
                  <c:v>6</c:v>
                </c:pt>
                <c:pt idx="2">
                  <c:v>4</c:v>
                </c:pt>
                <c:pt idx="3">
                  <c:v>2</c:v>
                </c:pt>
                <c:pt idx="4">
                  <c:v>17</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8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Now You Try One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r>
                      <a:rPr lang="en-US" dirty="0" smtClean="0"/>
                      <a:t>GAMING</a:t>
                    </a:r>
                    <a:r>
                      <a:rPr lang="en-US" baseline="0" dirty="0"/>
                      <a:t>
</a:t>
                    </a:r>
                    <a:fld id="{0E203D04-FD69-4C8D-9EEE-0FCA87E8BF7A}" type="PERCENTAGE">
                      <a:rPr lang="en-US" baseline="0"/>
                      <a:pPr>
                        <a:defRPr sz="2000"/>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2"/>
                <c:pt idx="0">
                  <c:v>Gaming</c:v>
                </c:pt>
                <c:pt idx="1">
                  <c:v>Not Gaming</c:v>
                </c:pt>
              </c:strCache>
            </c:strRef>
          </c:cat>
          <c:val>
            <c:numRef>
              <c:f>Sheet1!$B$2:$B$10</c:f>
              <c:numCache>
                <c:formatCode>General</c:formatCode>
                <c:ptCount val="9"/>
                <c:pt idx="0">
                  <c:v>27</c:v>
                </c:pt>
                <c:pt idx="1">
                  <c:v>6</c:v>
                </c:pt>
                <c:pt idx="6">
                  <c:v>0</c:v>
                </c:pt>
              </c:numCache>
            </c:numRef>
          </c:val>
        </c:ser>
        <c:dLbls>
          <c:dLblPos val="ctr"/>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CA"/>
        </a:p>
      </dgm:t>
    </dgm:pt>
    <dgm:pt modelId="{3763226A-4F20-41F9-8416-E7C73DE16C38}">
      <dgm:prSet phldrT="[Text]"/>
      <dgm:spPr/>
      <dgm:t>
        <a:bodyPr/>
        <a:lstStyle/>
        <a:p>
          <a:r>
            <a:rPr lang="en-US" dirty="0" smtClean="0"/>
            <a:t>MS. AHN’S CLASSROOM</a:t>
          </a:r>
          <a:endParaRPr lang="en-CA" dirty="0"/>
        </a:p>
      </dgm:t>
    </dgm:pt>
    <dgm:pt modelId="{CD36A304-D6B4-4EB2-9390-A1451856BAAF}" type="parTrans" cxnId="{C72934A5-B51B-4F4C-8E4A-56B3E8E1EC1A}">
      <dgm:prSet/>
      <dgm:spPr/>
      <dgm:t>
        <a:bodyPr/>
        <a:lstStyle/>
        <a:p>
          <a:endParaRPr lang="en-CA"/>
        </a:p>
      </dgm:t>
    </dgm:pt>
    <dgm:pt modelId="{CCC14028-3A6C-4B32-9D6D-CAA408C2E8AA}" type="sibTrans" cxnId="{C72934A5-B51B-4F4C-8E4A-56B3E8E1EC1A}">
      <dgm:prSet/>
      <dgm:spPr/>
      <dgm:t>
        <a:bodyPr/>
        <a:lstStyle/>
        <a:p>
          <a:endParaRPr lang="en-CA"/>
        </a:p>
      </dgm:t>
    </dgm:pt>
    <dgm:pt modelId="{D579E356-5C35-4D09-ABF6-9FBB9272C369}">
      <dgm:prSet phldrT="[Text]"/>
      <dgm:spPr/>
      <dgm:t>
        <a:bodyPr/>
        <a:lstStyle/>
        <a:p>
          <a:r>
            <a:rPr lang="en-US" dirty="0" smtClean="0"/>
            <a:t>UNDERSTANDING NON-THINKING CLASSROOMS</a:t>
          </a:r>
          <a:endParaRPr lang="en-CA" dirty="0"/>
        </a:p>
      </dgm:t>
    </dgm:pt>
    <dgm:pt modelId="{7C08E410-7640-4665-96AA-2CF227694117}" type="parTrans" cxnId="{591C6A71-CE20-49AC-827C-F68396110357}">
      <dgm:prSet/>
      <dgm:spPr/>
      <dgm:t>
        <a:bodyPr/>
        <a:lstStyle/>
        <a:p>
          <a:endParaRPr lang="en-CA"/>
        </a:p>
      </dgm:t>
    </dgm:pt>
    <dgm:pt modelId="{FEE9D35A-2818-4D50-A142-559B1102B0F4}" type="sibTrans" cxnId="{591C6A71-CE20-49AC-827C-F68396110357}">
      <dgm:prSet/>
      <dgm:spPr/>
      <dgm:t>
        <a:bodyPr/>
        <a:lstStyle/>
        <a:p>
          <a:endParaRPr lang="en-CA"/>
        </a:p>
      </dgm:t>
    </dgm:pt>
    <dgm:pt modelId="{F3D82AF3-475A-4020-AE1D-E325BC2B1670}">
      <dgm:prSet phldrT="[Text]"/>
      <dgm:spPr/>
      <dgm:t>
        <a:bodyPr/>
        <a:lstStyle/>
        <a:p>
          <a:r>
            <a:rPr lang="en-US" dirty="0" smtClean="0"/>
            <a:t>BUILDING THINKING CLASSROOMS</a:t>
          </a:r>
          <a:endParaRPr lang="en-CA" dirty="0"/>
        </a:p>
      </dgm:t>
    </dgm:pt>
    <dgm:pt modelId="{F9F7A27E-05A9-49F9-A02A-A0D6D32B7078}" type="sibTrans" cxnId="{36ACEC83-75F1-4CA5-B5E4-2CC0DFDFA9F0}">
      <dgm:prSet/>
      <dgm:spPr/>
      <dgm:t>
        <a:bodyPr/>
        <a:lstStyle/>
        <a:p>
          <a:endParaRPr lang="en-CA"/>
        </a:p>
      </dgm:t>
    </dgm:pt>
    <dgm:pt modelId="{24521095-B60D-4427-9E76-B8BABD48EF4C}" type="parTrans" cxnId="{36ACEC83-75F1-4CA5-B5E4-2CC0DFDFA9F0}">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09B52DB9-0D8B-4689-A24A-0DB10C9196DE}" type="pres">
      <dgm:prSet presAssocID="{3763226A-4F20-41F9-8416-E7C73DE16C38}" presName="root1" presStyleCnt="0"/>
      <dgm:spPr/>
    </dgm:pt>
    <dgm:pt modelId="{7D5128F6-1794-487A-A505-007999525A7A}" type="pres">
      <dgm:prSet presAssocID="{3763226A-4F20-41F9-8416-E7C73DE16C38}" presName="LevelOneTextNode" presStyleLbl="node0" presStyleIdx="0" presStyleCnt="1">
        <dgm:presLayoutVars>
          <dgm:chPref val="3"/>
        </dgm:presLayoutVars>
      </dgm:prSet>
      <dgm:spPr/>
      <dgm:t>
        <a:bodyPr/>
        <a:lstStyle/>
        <a:p>
          <a:endParaRPr lang="en-CA"/>
        </a:p>
      </dgm:t>
    </dgm:pt>
    <dgm:pt modelId="{1A777517-4B97-44BD-AB79-BFEA8D1DD132}" type="pres">
      <dgm:prSet presAssocID="{3763226A-4F20-41F9-8416-E7C73DE16C38}" presName="level2hierChild" presStyleCnt="0"/>
      <dgm:spPr/>
    </dgm:pt>
    <dgm:pt modelId="{BDF5536D-7736-4E41-BBD4-9437862F5B4F}" type="pres">
      <dgm:prSet presAssocID="{7C08E410-7640-4665-96AA-2CF227694117}" presName="conn2-1" presStyleLbl="parChTrans1D2" presStyleIdx="0" presStyleCnt="2"/>
      <dgm:spPr/>
      <dgm:t>
        <a:bodyPr/>
        <a:lstStyle/>
        <a:p>
          <a:endParaRPr lang="en-CA"/>
        </a:p>
      </dgm:t>
    </dgm:pt>
    <dgm:pt modelId="{9CD0F475-D03C-48E0-8890-C8909878A1B2}" type="pres">
      <dgm:prSet presAssocID="{7C08E410-7640-4665-96AA-2CF227694117}" presName="connTx" presStyleLbl="parChTrans1D2" presStyleIdx="0" presStyleCnt="2"/>
      <dgm:spPr/>
      <dgm:t>
        <a:bodyPr/>
        <a:lstStyle/>
        <a:p>
          <a:endParaRPr lang="en-CA"/>
        </a:p>
      </dgm:t>
    </dgm:pt>
    <dgm:pt modelId="{F221D9CA-4833-4FF2-A5D9-30EE312D15C0}" type="pres">
      <dgm:prSet presAssocID="{D579E356-5C35-4D09-ABF6-9FBB9272C369}" presName="root2" presStyleCnt="0"/>
      <dgm:spPr/>
    </dgm:pt>
    <dgm:pt modelId="{D8D1CAB5-4012-4CAA-9731-26450D618D8B}" type="pres">
      <dgm:prSet presAssocID="{D579E356-5C35-4D09-ABF6-9FBB9272C369}" presName="LevelTwoTextNode" presStyleLbl="node2" presStyleIdx="0" presStyleCnt="2">
        <dgm:presLayoutVars>
          <dgm:chPref val="3"/>
        </dgm:presLayoutVars>
      </dgm:prSet>
      <dgm:spPr/>
      <dgm:t>
        <a:bodyPr/>
        <a:lstStyle/>
        <a:p>
          <a:endParaRPr lang="en-CA"/>
        </a:p>
      </dgm:t>
    </dgm:pt>
    <dgm:pt modelId="{715471CE-DE38-489A-BBA4-19B86D827DBA}" type="pres">
      <dgm:prSet presAssocID="{D579E356-5C35-4D09-ABF6-9FBB9272C369}" presName="level3hierChild" presStyleCnt="0"/>
      <dgm:spPr/>
    </dgm:pt>
    <dgm:pt modelId="{1741113C-55FA-4A95-A3C7-B6D5D6F75A6C}" type="pres">
      <dgm:prSet presAssocID="{24521095-B60D-4427-9E76-B8BABD48EF4C}" presName="conn2-1" presStyleLbl="parChTrans1D2" presStyleIdx="1" presStyleCnt="2"/>
      <dgm:spPr/>
      <dgm:t>
        <a:bodyPr/>
        <a:lstStyle/>
        <a:p>
          <a:endParaRPr lang="en-CA"/>
        </a:p>
      </dgm:t>
    </dgm:pt>
    <dgm:pt modelId="{C045D5E6-C71B-4E9D-BC4B-CF2F2037EB7B}" type="pres">
      <dgm:prSet presAssocID="{24521095-B60D-4427-9E76-B8BABD48EF4C}" presName="connTx" presStyleLbl="parChTrans1D2" presStyleIdx="1" presStyleCnt="2"/>
      <dgm:spPr/>
      <dgm:t>
        <a:bodyPr/>
        <a:lstStyle/>
        <a:p>
          <a:endParaRPr lang="en-CA"/>
        </a:p>
      </dgm:t>
    </dgm:pt>
    <dgm:pt modelId="{8F5E0990-86DF-4E2E-911F-8AD90DF6B1D1}" type="pres">
      <dgm:prSet presAssocID="{F3D82AF3-475A-4020-AE1D-E325BC2B1670}" presName="root2" presStyleCnt="0"/>
      <dgm:spPr/>
    </dgm:pt>
    <dgm:pt modelId="{0E1CF9CF-257C-453B-AA8A-F2FF61D8954B}" type="pres">
      <dgm:prSet presAssocID="{F3D82AF3-475A-4020-AE1D-E325BC2B1670}" presName="LevelTwoTextNode" presStyleLbl="node2" presStyleIdx="1" presStyleCnt="2">
        <dgm:presLayoutVars>
          <dgm:chPref val="3"/>
        </dgm:presLayoutVars>
      </dgm:prSet>
      <dgm:spPr/>
      <dgm:t>
        <a:bodyPr/>
        <a:lstStyle/>
        <a:p>
          <a:endParaRPr lang="en-CA"/>
        </a:p>
      </dgm:t>
    </dgm:pt>
    <dgm:pt modelId="{D4B2B3CB-C54E-443E-B3AA-46FEA278ACAE}" type="pres">
      <dgm:prSet presAssocID="{F3D82AF3-475A-4020-AE1D-E325BC2B1670}" presName="level3hierChild" presStyleCnt="0"/>
      <dgm:spPr/>
    </dgm:pt>
  </dgm:ptLst>
  <dgm:cxnLst>
    <dgm:cxn modelId="{36ACEC83-75F1-4CA5-B5E4-2CC0DFDFA9F0}" srcId="{3763226A-4F20-41F9-8416-E7C73DE16C38}" destId="{F3D82AF3-475A-4020-AE1D-E325BC2B1670}" srcOrd="1" destOrd="0" parTransId="{24521095-B60D-4427-9E76-B8BABD48EF4C}" sibTransId="{F9F7A27E-05A9-49F9-A02A-A0D6D32B7078}"/>
    <dgm:cxn modelId="{7468C281-9696-4602-9F62-A0BC28CDBD48}" type="presOf" srcId="{00C86153-6D9D-4338-B31E-16A47554D777}" destId="{F6D8AA62-DBFE-431A-821B-FF4CA9A8A510}" srcOrd="0" destOrd="0" presId="urn:microsoft.com/office/officeart/2005/8/layout/hierarchy2"/>
    <dgm:cxn modelId="{E28D547E-D60C-46E6-A614-8A7C9FEBC8EE}" type="presOf" srcId="{7C08E410-7640-4665-96AA-2CF227694117}" destId="{9CD0F475-D03C-48E0-8890-C8909878A1B2}" srcOrd="1" destOrd="0" presId="urn:microsoft.com/office/officeart/2005/8/layout/hierarchy2"/>
    <dgm:cxn modelId="{22AC1817-552F-4966-A597-40F69BDCA47A}" type="presOf" srcId="{F3D82AF3-475A-4020-AE1D-E325BC2B1670}" destId="{0E1CF9CF-257C-453B-AA8A-F2FF61D8954B}" srcOrd="0" destOrd="0" presId="urn:microsoft.com/office/officeart/2005/8/layout/hierarchy2"/>
    <dgm:cxn modelId="{AB7489EE-6633-4747-A979-88A2575EAAFA}" type="presOf" srcId="{7C08E410-7640-4665-96AA-2CF227694117}" destId="{BDF5536D-7736-4E41-BBD4-9437862F5B4F}" srcOrd="0" destOrd="0" presId="urn:microsoft.com/office/officeart/2005/8/layout/hierarchy2"/>
    <dgm:cxn modelId="{7204E9A5-1E6B-4BED-A782-6CE02FD12A21}" type="presOf" srcId="{D579E356-5C35-4D09-ABF6-9FBB9272C369}" destId="{D8D1CAB5-4012-4CAA-9731-26450D618D8B}" srcOrd="0" destOrd="0" presId="urn:microsoft.com/office/officeart/2005/8/layout/hierarchy2"/>
    <dgm:cxn modelId="{C72934A5-B51B-4F4C-8E4A-56B3E8E1EC1A}" srcId="{00C86153-6D9D-4338-B31E-16A47554D777}" destId="{3763226A-4F20-41F9-8416-E7C73DE16C38}" srcOrd="0" destOrd="0" parTransId="{CD36A304-D6B4-4EB2-9390-A1451856BAAF}" sibTransId="{CCC14028-3A6C-4B32-9D6D-CAA408C2E8AA}"/>
    <dgm:cxn modelId="{EF9A61D4-4F9D-47FD-87EA-3432AFEDAA6E}" type="presOf" srcId="{24521095-B60D-4427-9E76-B8BABD48EF4C}" destId="{1741113C-55FA-4A95-A3C7-B6D5D6F75A6C}" srcOrd="0" destOrd="0" presId="urn:microsoft.com/office/officeart/2005/8/layout/hierarchy2"/>
    <dgm:cxn modelId="{6D5E2628-2A79-464F-BE04-6B5C2306FC67}" type="presOf" srcId="{3763226A-4F20-41F9-8416-E7C73DE16C38}" destId="{7D5128F6-1794-487A-A505-007999525A7A}" srcOrd="0" destOrd="0" presId="urn:microsoft.com/office/officeart/2005/8/layout/hierarchy2"/>
    <dgm:cxn modelId="{B21C339A-5F08-4132-AC49-3C3B8EB1E8B6}" type="presOf" srcId="{24521095-B60D-4427-9E76-B8BABD48EF4C}" destId="{C045D5E6-C71B-4E9D-BC4B-CF2F2037EB7B}" srcOrd="1" destOrd="0" presId="urn:microsoft.com/office/officeart/2005/8/layout/hierarchy2"/>
    <dgm:cxn modelId="{591C6A71-CE20-49AC-827C-F68396110357}" srcId="{3763226A-4F20-41F9-8416-E7C73DE16C38}" destId="{D579E356-5C35-4D09-ABF6-9FBB9272C369}" srcOrd="0" destOrd="0" parTransId="{7C08E410-7640-4665-96AA-2CF227694117}" sibTransId="{FEE9D35A-2818-4D50-A142-559B1102B0F4}"/>
    <dgm:cxn modelId="{673D7254-5DA0-4920-A15B-A5222488752B}" type="presParOf" srcId="{F6D8AA62-DBFE-431A-821B-FF4CA9A8A510}" destId="{09B52DB9-0D8B-4689-A24A-0DB10C9196DE}" srcOrd="0" destOrd="0" presId="urn:microsoft.com/office/officeart/2005/8/layout/hierarchy2"/>
    <dgm:cxn modelId="{1AAC278B-13C5-4BFB-837A-33BDB21E7770}" type="presParOf" srcId="{09B52DB9-0D8B-4689-A24A-0DB10C9196DE}" destId="{7D5128F6-1794-487A-A505-007999525A7A}" srcOrd="0" destOrd="0" presId="urn:microsoft.com/office/officeart/2005/8/layout/hierarchy2"/>
    <dgm:cxn modelId="{827F1723-8A34-4F65-A68E-21FD53D4AEAB}" type="presParOf" srcId="{09B52DB9-0D8B-4689-A24A-0DB10C9196DE}" destId="{1A777517-4B97-44BD-AB79-BFEA8D1DD132}" srcOrd="1" destOrd="0" presId="urn:microsoft.com/office/officeart/2005/8/layout/hierarchy2"/>
    <dgm:cxn modelId="{36B3517B-6217-40F5-AEC0-210865FDF707}" type="presParOf" srcId="{1A777517-4B97-44BD-AB79-BFEA8D1DD132}" destId="{BDF5536D-7736-4E41-BBD4-9437862F5B4F}" srcOrd="0" destOrd="0" presId="urn:microsoft.com/office/officeart/2005/8/layout/hierarchy2"/>
    <dgm:cxn modelId="{8F1A6010-B523-4405-87D7-6850D4FCE35B}" type="presParOf" srcId="{BDF5536D-7736-4E41-BBD4-9437862F5B4F}" destId="{9CD0F475-D03C-48E0-8890-C8909878A1B2}" srcOrd="0" destOrd="0" presId="urn:microsoft.com/office/officeart/2005/8/layout/hierarchy2"/>
    <dgm:cxn modelId="{1D143DFE-F858-462F-9A82-DE5B28520FDD}" type="presParOf" srcId="{1A777517-4B97-44BD-AB79-BFEA8D1DD132}" destId="{F221D9CA-4833-4FF2-A5D9-30EE312D15C0}" srcOrd="1" destOrd="0" presId="urn:microsoft.com/office/officeart/2005/8/layout/hierarchy2"/>
    <dgm:cxn modelId="{94BED5E0-F3C2-4302-A08A-4F41E36E713A}" type="presParOf" srcId="{F221D9CA-4833-4FF2-A5D9-30EE312D15C0}" destId="{D8D1CAB5-4012-4CAA-9731-26450D618D8B}" srcOrd="0" destOrd="0" presId="urn:microsoft.com/office/officeart/2005/8/layout/hierarchy2"/>
    <dgm:cxn modelId="{860045F5-8FA8-4099-AAB7-E742C9763D4C}" type="presParOf" srcId="{F221D9CA-4833-4FF2-A5D9-30EE312D15C0}" destId="{715471CE-DE38-489A-BBA4-19B86D827DBA}" srcOrd="1" destOrd="0" presId="urn:microsoft.com/office/officeart/2005/8/layout/hierarchy2"/>
    <dgm:cxn modelId="{AE7FDD78-5767-48DE-AFBB-F0330FA5AE1E}" type="presParOf" srcId="{1A777517-4B97-44BD-AB79-BFEA8D1DD132}" destId="{1741113C-55FA-4A95-A3C7-B6D5D6F75A6C}" srcOrd="2" destOrd="0" presId="urn:microsoft.com/office/officeart/2005/8/layout/hierarchy2"/>
    <dgm:cxn modelId="{EA5CEF23-688B-48B1-8A4E-D3762F2D7FE3}" type="presParOf" srcId="{1741113C-55FA-4A95-A3C7-B6D5D6F75A6C}" destId="{C045D5E6-C71B-4E9D-BC4B-CF2F2037EB7B}" srcOrd="0" destOrd="0" presId="urn:microsoft.com/office/officeart/2005/8/layout/hierarchy2"/>
    <dgm:cxn modelId="{CE4BF181-F98F-46B1-91F4-582FCBBDD5B9}" type="presParOf" srcId="{1A777517-4B97-44BD-AB79-BFEA8D1DD132}" destId="{8F5E0990-86DF-4E2E-911F-8AD90DF6B1D1}" srcOrd="3" destOrd="0" presId="urn:microsoft.com/office/officeart/2005/8/layout/hierarchy2"/>
    <dgm:cxn modelId="{3C6531A2-E7E5-4887-A15D-670E956C2E58}" type="presParOf" srcId="{8F5E0990-86DF-4E2E-911F-8AD90DF6B1D1}" destId="{0E1CF9CF-257C-453B-AA8A-F2FF61D8954B}" srcOrd="0" destOrd="0" presId="urn:microsoft.com/office/officeart/2005/8/layout/hierarchy2"/>
    <dgm:cxn modelId="{54F29D7A-E5FD-4B35-B9B5-399E594BA4F1}" type="presParOf" srcId="{8F5E0990-86DF-4E2E-911F-8AD90DF6B1D1}" destId="{D4B2B3CB-C54E-443E-B3AA-46FEA278AC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n-CA"/>
        </a:p>
      </dgm:t>
    </dgm:pt>
    <dgm:pt modelId="{D579E356-5C35-4D09-ABF6-9FBB9272C369}">
      <dgm:prSet phldrT="[Text]"/>
      <dgm:spPr/>
      <dgm:t>
        <a:bodyPr/>
        <a:lstStyle/>
        <a:p>
          <a:r>
            <a:rPr lang="en-US" dirty="0" smtClean="0"/>
            <a:t>UNDERSTANDING NON-THINKING CLASSROOMS</a:t>
          </a:r>
          <a:endParaRPr lang="en-CA" dirty="0"/>
        </a:p>
      </dgm:t>
    </dgm:pt>
    <dgm:pt modelId="{7C08E410-7640-4665-96AA-2CF227694117}" type="parTrans" cxnId="{591C6A71-CE20-49AC-827C-F68396110357}">
      <dgm:prSet/>
      <dgm:spPr/>
      <dgm:t>
        <a:bodyPr/>
        <a:lstStyle/>
        <a:p>
          <a:endParaRPr lang="en-CA"/>
        </a:p>
      </dgm:t>
    </dgm:pt>
    <dgm:pt modelId="{FEE9D35A-2818-4D50-A142-559B1102B0F4}" type="sibTrans" cxnId="{591C6A71-CE20-49AC-827C-F68396110357}">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02BFCAC1-BD4C-41A4-AD2C-2AAFAA70F016}" type="pres">
      <dgm:prSet presAssocID="{D579E356-5C35-4D09-ABF6-9FBB9272C369}" presName="root1" presStyleCnt="0"/>
      <dgm:spPr/>
    </dgm:pt>
    <dgm:pt modelId="{D7F12AB1-6183-41CA-8541-4CB5FA59F7A5}" type="pres">
      <dgm:prSet presAssocID="{D579E356-5C35-4D09-ABF6-9FBB9272C369}" presName="LevelOneTextNode" presStyleLbl="node0" presStyleIdx="0" presStyleCnt="1">
        <dgm:presLayoutVars>
          <dgm:chPref val="3"/>
        </dgm:presLayoutVars>
      </dgm:prSet>
      <dgm:spPr/>
      <dgm:t>
        <a:bodyPr/>
        <a:lstStyle/>
        <a:p>
          <a:endParaRPr lang="en-CA"/>
        </a:p>
      </dgm:t>
    </dgm:pt>
    <dgm:pt modelId="{72F74668-F2C6-4B50-B958-D29B4938E4E9}" type="pres">
      <dgm:prSet presAssocID="{D579E356-5C35-4D09-ABF6-9FBB9272C369}" presName="level2hierChild" presStyleCnt="0"/>
      <dgm:spPr/>
    </dgm:pt>
  </dgm:ptLst>
  <dgm:cxnLst>
    <dgm:cxn modelId="{591C6A71-CE20-49AC-827C-F68396110357}" srcId="{00C86153-6D9D-4338-B31E-16A47554D777}" destId="{D579E356-5C35-4D09-ABF6-9FBB9272C369}" srcOrd="0" destOrd="0" parTransId="{7C08E410-7640-4665-96AA-2CF227694117}" sibTransId="{FEE9D35A-2818-4D50-A142-559B1102B0F4}"/>
    <dgm:cxn modelId="{DC15D042-D44A-4087-BC59-819359C4B083}" type="presOf" srcId="{D579E356-5C35-4D09-ABF6-9FBB9272C369}" destId="{D7F12AB1-6183-41CA-8541-4CB5FA59F7A5}" srcOrd="0" destOrd="0" presId="urn:microsoft.com/office/officeart/2005/8/layout/hierarchy2"/>
    <dgm:cxn modelId="{BF43049B-4DB6-412C-9B59-FC3F7C316299}" type="presOf" srcId="{00C86153-6D9D-4338-B31E-16A47554D777}" destId="{F6D8AA62-DBFE-431A-821B-FF4CA9A8A510}" srcOrd="0" destOrd="0" presId="urn:microsoft.com/office/officeart/2005/8/layout/hierarchy2"/>
    <dgm:cxn modelId="{8CC1C587-D621-4D8A-8C78-353C949F53A1}" type="presParOf" srcId="{F6D8AA62-DBFE-431A-821B-FF4CA9A8A510}" destId="{02BFCAC1-BD4C-41A4-AD2C-2AAFAA70F016}" srcOrd="0" destOrd="0" presId="urn:microsoft.com/office/officeart/2005/8/layout/hierarchy2"/>
    <dgm:cxn modelId="{1D52AD06-FDDA-4C0C-8B28-E2B9D6371F78}" type="presParOf" srcId="{02BFCAC1-BD4C-41A4-AD2C-2AAFAA70F016}" destId="{D7F12AB1-6183-41CA-8541-4CB5FA59F7A5}" srcOrd="0" destOrd="0" presId="urn:microsoft.com/office/officeart/2005/8/layout/hierarchy2"/>
    <dgm:cxn modelId="{24E43B4E-1A8B-4B20-8D7C-136D832F9DC9}" type="presParOf" srcId="{02BFCAC1-BD4C-41A4-AD2C-2AAFAA70F016}" destId="{72F74668-F2C6-4B50-B958-D29B4938E4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A88C7-1DDA-44DF-A69F-9B02DF2618A2}" type="doc">
      <dgm:prSet loTypeId="urn:microsoft.com/office/officeart/2005/8/layout/list1" loCatId="list" qsTypeId="urn:microsoft.com/office/officeart/2005/8/quickstyle/simple4" qsCatId="simple" csTypeId="urn:microsoft.com/office/officeart/2005/8/colors/accent2_3" csCatId="accent2" phldr="1"/>
      <dgm:spPr/>
      <dgm:t>
        <a:bodyPr/>
        <a:lstStyle/>
        <a:p>
          <a:endParaRPr lang="en-CA"/>
        </a:p>
      </dgm:t>
    </dgm:pt>
    <dgm:pt modelId="{1BAFE41E-A3D3-4605-AA4E-1870ED7B3D35}">
      <dgm:prSet phldrT="[Text]"/>
      <dgm:spPr/>
      <dgm:t>
        <a:bodyPr/>
        <a:lstStyle/>
        <a:p>
          <a:r>
            <a:rPr lang="en-US" dirty="0" smtClean="0"/>
            <a:t>NOW YOU TRY ONE</a:t>
          </a:r>
          <a:endParaRPr lang="en-CA" dirty="0"/>
        </a:p>
      </dgm:t>
    </dgm:pt>
    <dgm:pt modelId="{173EF016-E0C2-4BD2-9F2C-F595B5BA4CDB}" type="parTrans" cxnId="{1FA2A841-8DC7-4635-A9D8-04A03D9025B6}">
      <dgm:prSet/>
      <dgm:spPr/>
      <dgm:t>
        <a:bodyPr/>
        <a:lstStyle/>
        <a:p>
          <a:endParaRPr lang="en-CA"/>
        </a:p>
      </dgm:t>
    </dgm:pt>
    <dgm:pt modelId="{237CF26E-3B9C-4457-997E-EFE0550020FA}" type="sibTrans" cxnId="{1FA2A841-8DC7-4635-A9D8-04A03D9025B6}">
      <dgm:prSet/>
      <dgm:spPr/>
      <dgm:t>
        <a:bodyPr/>
        <a:lstStyle/>
        <a:p>
          <a:endParaRPr lang="en-CA"/>
        </a:p>
      </dgm:t>
    </dgm:pt>
    <dgm:pt modelId="{47020D3D-423B-4F74-8B2B-61D5F35001B8}">
      <dgm:prSet phldrT="[Text]"/>
      <dgm:spPr/>
      <dgm:t>
        <a:bodyPr/>
        <a:lstStyle/>
        <a:p>
          <a:r>
            <a:rPr lang="en-US" dirty="0" smtClean="0"/>
            <a:t>HOMEWORK</a:t>
          </a:r>
          <a:endParaRPr lang="en-CA" dirty="0"/>
        </a:p>
      </dgm:t>
    </dgm:pt>
    <dgm:pt modelId="{FBFDB3F1-6309-46AC-8731-64E9BC7848CB}" type="parTrans" cxnId="{752D6FD7-0AE4-490E-88AA-C17D127781B2}">
      <dgm:prSet/>
      <dgm:spPr/>
      <dgm:t>
        <a:bodyPr/>
        <a:lstStyle/>
        <a:p>
          <a:endParaRPr lang="en-CA"/>
        </a:p>
      </dgm:t>
    </dgm:pt>
    <dgm:pt modelId="{BE44AC6B-88AE-430F-9F12-8F646E3BD4D6}" type="sibTrans" cxnId="{752D6FD7-0AE4-490E-88AA-C17D127781B2}">
      <dgm:prSet/>
      <dgm:spPr/>
      <dgm:t>
        <a:bodyPr/>
        <a:lstStyle/>
        <a:p>
          <a:endParaRPr lang="en-CA"/>
        </a:p>
      </dgm:t>
    </dgm:pt>
    <dgm:pt modelId="{EBA4955C-C5AF-452E-9FC1-E38CC410AB66}">
      <dgm:prSet phldrT="[Text]"/>
      <dgm:spPr/>
      <dgm:t>
        <a:bodyPr/>
        <a:lstStyle/>
        <a:p>
          <a:r>
            <a:rPr lang="en-US" dirty="0" smtClean="0"/>
            <a:t>TAKING NOTES</a:t>
          </a:r>
          <a:endParaRPr lang="en-CA" dirty="0"/>
        </a:p>
      </dgm:t>
    </dgm:pt>
    <dgm:pt modelId="{EB6636DF-E355-4906-8362-7C47FDB85461}" type="parTrans" cxnId="{7AAF6428-E01C-49AD-A582-D1A10272A426}">
      <dgm:prSet/>
      <dgm:spPr/>
      <dgm:t>
        <a:bodyPr/>
        <a:lstStyle/>
        <a:p>
          <a:endParaRPr lang="en-CA"/>
        </a:p>
      </dgm:t>
    </dgm:pt>
    <dgm:pt modelId="{BCD686E4-5C1A-4057-A81B-70FB70F471E1}" type="sibTrans" cxnId="{7AAF6428-E01C-49AD-A582-D1A10272A426}">
      <dgm:prSet/>
      <dgm:spPr/>
      <dgm:t>
        <a:bodyPr/>
        <a:lstStyle/>
        <a:p>
          <a:endParaRPr lang="en-CA"/>
        </a:p>
      </dgm:t>
    </dgm:pt>
    <dgm:pt modelId="{018035F5-DDBA-4B98-979B-07AF5C08451E}">
      <dgm:prSet/>
      <dgm:spPr/>
      <dgm:t>
        <a:bodyPr/>
        <a:lstStyle/>
        <a:p>
          <a:r>
            <a:rPr lang="en-CA" dirty="0" smtClean="0"/>
            <a:t>REVIEW</a:t>
          </a:r>
          <a:endParaRPr lang="en-CA" dirty="0"/>
        </a:p>
      </dgm:t>
    </dgm:pt>
    <dgm:pt modelId="{EA3FE65C-FDF8-4E1D-AE90-3C4300E7249F}" type="parTrans" cxnId="{3AC50FB0-83AF-46DE-9482-43BB5A296BA6}">
      <dgm:prSet/>
      <dgm:spPr/>
    </dgm:pt>
    <dgm:pt modelId="{7CBA32BE-04A4-4537-BF6F-6B343933756E}" type="sibTrans" cxnId="{3AC50FB0-83AF-46DE-9482-43BB5A296BA6}">
      <dgm:prSet/>
      <dgm:spPr/>
    </dgm:pt>
    <dgm:pt modelId="{8DCCE1C3-9B8F-497A-920F-B3E83F64C807}">
      <dgm:prSet/>
      <dgm:spPr/>
      <dgm:t>
        <a:bodyPr/>
        <a:lstStyle/>
        <a:p>
          <a:r>
            <a:rPr lang="en-CA" dirty="0" smtClean="0"/>
            <a:t>GROUP WORK</a:t>
          </a:r>
          <a:endParaRPr lang="en-CA" dirty="0"/>
        </a:p>
      </dgm:t>
    </dgm:pt>
    <dgm:pt modelId="{29280731-082A-4BC7-A339-F31014A99ADC}" type="parTrans" cxnId="{6605D7F4-7FDB-46BF-AA3F-1883D7688DBA}">
      <dgm:prSet/>
      <dgm:spPr/>
    </dgm:pt>
    <dgm:pt modelId="{5B6C83AA-662C-43A3-B044-8C15F28A8A22}" type="sibTrans" cxnId="{6605D7F4-7FDB-46BF-AA3F-1883D7688DBA}">
      <dgm:prSet/>
      <dgm:spPr/>
    </dgm:pt>
    <dgm:pt modelId="{8BDBCAC0-FDD7-431E-8919-1AC6EDFCEAD6}">
      <dgm:prSet/>
      <dgm:spPr/>
      <dgm:t>
        <a:bodyPr/>
        <a:lstStyle/>
        <a:p>
          <a:r>
            <a:rPr lang="en-CA" dirty="0" smtClean="0"/>
            <a:t>LECTURE</a:t>
          </a:r>
          <a:endParaRPr lang="en-CA" dirty="0"/>
        </a:p>
      </dgm:t>
    </dgm:pt>
    <dgm:pt modelId="{AF903393-50BB-4465-8954-3978B9C83555}" type="parTrans" cxnId="{654E3832-518A-4E28-A8AA-49A710625CCC}">
      <dgm:prSet/>
      <dgm:spPr/>
    </dgm:pt>
    <dgm:pt modelId="{AC8545D8-1508-4033-B672-A25BD61DBAAD}" type="sibTrans" cxnId="{654E3832-518A-4E28-A8AA-49A710625CCC}">
      <dgm:prSet/>
      <dgm:spPr/>
    </dgm:pt>
    <dgm:pt modelId="{A56C3C68-FC8F-454C-BB35-D9B29CFF0503}">
      <dgm:prSet/>
      <dgm:spPr/>
      <dgm:t>
        <a:bodyPr/>
        <a:lstStyle/>
        <a:p>
          <a:r>
            <a:rPr lang="en-CA" smtClean="0"/>
            <a:t>STATIONS</a:t>
          </a:r>
          <a:endParaRPr lang="en-CA"/>
        </a:p>
      </dgm:t>
    </dgm:pt>
    <dgm:pt modelId="{F5F4AA45-98FD-4C31-8A2F-7B4AF85F73EA}" type="parTrans" cxnId="{F8663299-84F5-4F8B-B499-DEEE744F2D6C}">
      <dgm:prSet/>
      <dgm:spPr/>
    </dgm:pt>
    <dgm:pt modelId="{97EEF145-C37A-43B7-AAEA-54052CE5BF19}" type="sibTrans" cxnId="{F8663299-84F5-4F8B-B499-DEEE744F2D6C}">
      <dgm:prSet/>
      <dgm:spPr/>
    </dgm:pt>
    <dgm:pt modelId="{45C7C50C-4EBC-4423-9154-D0E8C7B53D47}" type="pres">
      <dgm:prSet presAssocID="{5DBA88C7-1DDA-44DF-A69F-9B02DF2618A2}" presName="linear" presStyleCnt="0">
        <dgm:presLayoutVars>
          <dgm:dir/>
          <dgm:animLvl val="lvl"/>
          <dgm:resizeHandles val="exact"/>
        </dgm:presLayoutVars>
      </dgm:prSet>
      <dgm:spPr/>
      <dgm:t>
        <a:bodyPr/>
        <a:lstStyle/>
        <a:p>
          <a:endParaRPr lang="en-CA"/>
        </a:p>
      </dgm:t>
    </dgm:pt>
    <dgm:pt modelId="{1795750A-D305-4251-A05A-D56397997334}" type="pres">
      <dgm:prSet presAssocID="{1BAFE41E-A3D3-4605-AA4E-1870ED7B3D35}" presName="parentLin" presStyleCnt="0"/>
      <dgm:spPr/>
    </dgm:pt>
    <dgm:pt modelId="{40B92E07-251A-446C-ADFC-DE2F3985DDC8}" type="pres">
      <dgm:prSet presAssocID="{1BAFE41E-A3D3-4605-AA4E-1870ED7B3D35}" presName="parentLeftMargin" presStyleLbl="node1" presStyleIdx="0" presStyleCnt="7"/>
      <dgm:spPr/>
      <dgm:t>
        <a:bodyPr/>
        <a:lstStyle/>
        <a:p>
          <a:endParaRPr lang="en-CA"/>
        </a:p>
      </dgm:t>
    </dgm:pt>
    <dgm:pt modelId="{DFCEA128-1F04-4F14-AC65-83355DF6DBA7}" type="pres">
      <dgm:prSet presAssocID="{1BAFE41E-A3D3-4605-AA4E-1870ED7B3D35}" presName="parentText" presStyleLbl="node1" presStyleIdx="0" presStyleCnt="7">
        <dgm:presLayoutVars>
          <dgm:chMax val="0"/>
          <dgm:bulletEnabled val="1"/>
        </dgm:presLayoutVars>
      </dgm:prSet>
      <dgm:spPr/>
      <dgm:t>
        <a:bodyPr/>
        <a:lstStyle/>
        <a:p>
          <a:endParaRPr lang="en-CA"/>
        </a:p>
      </dgm:t>
    </dgm:pt>
    <dgm:pt modelId="{C486DD6F-D32F-473C-A327-CD2D04F4441B}" type="pres">
      <dgm:prSet presAssocID="{1BAFE41E-A3D3-4605-AA4E-1870ED7B3D35}" presName="negativeSpace" presStyleCnt="0"/>
      <dgm:spPr/>
    </dgm:pt>
    <dgm:pt modelId="{685021F7-C663-4B5C-9E22-D3782112CA06}" type="pres">
      <dgm:prSet presAssocID="{1BAFE41E-A3D3-4605-AA4E-1870ED7B3D35}" presName="childText" presStyleLbl="conFgAcc1" presStyleIdx="0" presStyleCnt="7">
        <dgm:presLayoutVars>
          <dgm:bulletEnabled val="1"/>
        </dgm:presLayoutVars>
      </dgm:prSet>
      <dgm:spPr/>
    </dgm:pt>
    <dgm:pt modelId="{8066244A-2B36-41D5-9566-A716238A386B}" type="pres">
      <dgm:prSet presAssocID="{237CF26E-3B9C-4457-997E-EFE0550020FA}" presName="spaceBetweenRectangles" presStyleCnt="0"/>
      <dgm:spPr/>
    </dgm:pt>
    <dgm:pt modelId="{4BE582A9-CA26-407C-B07D-F46A5E4D255E}" type="pres">
      <dgm:prSet presAssocID="{47020D3D-423B-4F74-8B2B-61D5F35001B8}" presName="parentLin" presStyleCnt="0"/>
      <dgm:spPr/>
    </dgm:pt>
    <dgm:pt modelId="{1CFAB45F-F22E-4D25-B93F-89DD77B10D89}" type="pres">
      <dgm:prSet presAssocID="{47020D3D-423B-4F74-8B2B-61D5F35001B8}" presName="parentLeftMargin" presStyleLbl="node1" presStyleIdx="0" presStyleCnt="7"/>
      <dgm:spPr/>
      <dgm:t>
        <a:bodyPr/>
        <a:lstStyle/>
        <a:p>
          <a:endParaRPr lang="en-CA"/>
        </a:p>
      </dgm:t>
    </dgm:pt>
    <dgm:pt modelId="{901F86D5-837C-46F1-AD6B-AD80EDC0E8C3}" type="pres">
      <dgm:prSet presAssocID="{47020D3D-423B-4F74-8B2B-61D5F35001B8}" presName="parentText" presStyleLbl="node1" presStyleIdx="1" presStyleCnt="7">
        <dgm:presLayoutVars>
          <dgm:chMax val="0"/>
          <dgm:bulletEnabled val="1"/>
        </dgm:presLayoutVars>
      </dgm:prSet>
      <dgm:spPr/>
      <dgm:t>
        <a:bodyPr/>
        <a:lstStyle/>
        <a:p>
          <a:endParaRPr lang="en-CA"/>
        </a:p>
      </dgm:t>
    </dgm:pt>
    <dgm:pt modelId="{BE09F960-2587-4E2C-8875-C6A96A9C14CF}" type="pres">
      <dgm:prSet presAssocID="{47020D3D-423B-4F74-8B2B-61D5F35001B8}" presName="negativeSpace" presStyleCnt="0"/>
      <dgm:spPr/>
    </dgm:pt>
    <dgm:pt modelId="{337EE23E-CB14-4C40-A8DD-5BFCAA33B7E2}" type="pres">
      <dgm:prSet presAssocID="{47020D3D-423B-4F74-8B2B-61D5F35001B8}" presName="childText" presStyleLbl="conFgAcc1" presStyleIdx="1" presStyleCnt="7">
        <dgm:presLayoutVars>
          <dgm:bulletEnabled val="1"/>
        </dgm:presLayoutVars>
      </dgm:prSet>
      <dgm:spPr/>
    </dgm:pt>
    <dgm:pt modelId="{EC61A8A2-3AD9-4FBB-A681-DA9D3BB56C9C}" type="pres">
      <dgm:prSet presAssocID="{BE44AC6B-88AE-430F-9F12-8F646E3BD4D6}" presName="spaceBetweenRectangles" presStyleCnt="0"/>
      <dgm:spPr/>
    </dgm:pt>
    <dgm:pt modelId="{95069DE3-8230-4634-8680-F0A09C4EFE7F}" type="pres">
      <dgm:prSet presAssocID="{EBA4955C-C5AF-452E-9FC1-E38CC410AB66}" presName="parentLin" presStyleCnt="0"/>
      <dgm:spPr/>
    </dgm:pt>
    <dgm:pt modelId="{6282C2E4-6B68-4A00-81E1-98EF219901D1}" type="pres">
      <dgm:prSet presAssocID="{EBA4955C-C5AF-452E-9FC1-E38CC410AB66}" presName="parentLeftMargin" presStyleLbl="node1" presStyleIdx="1" presStyleCnt="7"/>
      <dgm:spPr/>
      <dgm:t>
        <a:bodyPr/>
        <a:lstStyle/>
        <a:p>
          <a:endParaRPr lang="en-CA"/>
        </a:p>
      </dgm:t>
    </dgm:pt>
    <dgm:pt modelId="{04DF5967-1C1C-4474-A764-BC0AADD10057}" type="pres">
      <dgm:prSet presAssocID="{EBA4955C-C5AF-452E-9FC1-E38CC410AB66}" presName="parentText" presStyleLbl="node1" presStyleIdx="2" presStyleCnt="7">
        <dgm:presLayoutVars>
          <dgm:chMax val="0"/>
          <dgm:bulletEnabled val="1"/>
        </dgm:presLayoutVars>
      </dgm:prSet>
      <dgm:spPr/>
      <dgm:t>
        <a:bodyPr/>
        <a:lstStyle/>
        <a:p>
          <a:endParaRPr lang="en-CA"/>
        </a:p>
      </dgm:t>
    </dgm:pt>
    <dgm:pt modelId="{605BAE17-3569-4583-B5C0-CE7A1ED5BDB2}" type="pres">
      <dgm:prSet presAssocID="{EBA4955C-C5AF-452E-9FC1-E38CC410AB66}" presName="negativeSpace" presStyleCnt="0"/>
      <dgm:spPr/>
    </dgm:pt>
    <dgm:pt modelId="{B103C884-C29C-498D-833F-42F761B7ED7E}" type="pres">
      <dgm:prSet presAssocID="{EBA4955C-C5AF-452E-9FC1-E38CC410AB66}" presName="childText" presStyleLbl="conFgAcc1" presStyleIdx="2" presStyleCnt="7">
        <dgm:presLayoutVars>
          <dgm:bulletEnabled val="1"/>
        </dgm:presLayoutVars>
      </dgm:prSet>
      <dgm:spPr/>
    </dgm:pt>
    <dgm:pt modelId="{976ED626-1040-4032-8F92-0DAE59A770F2}" type="pres">
      <dgm:prSet presAssocID="{BCD686E4-5C1A-4057-A81B-70FB70F471E1}" presName="spaceBetweenRectangles" presStyleCnt="0"/>
      <dgm:spPr/>
    </dgm:pt>
    <dgm:pt modelId="{139609DF-FECC-455F-81C5-16322D4DAF36}" type="pres">
      <dgm:prSet presAssocID="{018035F5-DDBA-4B98-979B-07AF5C08451E}" presName="parentLin" presStyleCnt="0"/>
      <dgm:spPr/>
    </dgm:pt>
    <dgm:pt modelId="{CA161893-5393-40C8-B6C6-138B1B8F074F}" type="pres">
      <dgm:prSet presAssocID="{018035F5-DDBA-4B98-979B-07AF5C08451E}" presName="parentLeftMargin" presStyleLbl="node1" presStyleIdx="2" presStyleCnt="7"/>
      <dgm:spPr/>
      <dgm:t>
        <a:bodyPr/>
        <a:lstStyle/>
        <a:p>
          <a:endParaRPr lang="en-CA"/>
        </a:p>
      </dgm:t>
    </dgm:pt>
    <dgm:pt modelId="{F8FC69A2-09E7-4074-9881-31A27B5EE72A}" type="pres">
      <dgm:prSet presAssocID="{018035F5-DDBA-4B98-979B-07AF5C08451E}" presName="parentText" presStyleLbl="node1" presStyleIdx="3" presStyleCnt="7">
        <dgm:presLayoutVars>
          <dgm:chMax val="0"/>
          <dgm:bulletEnabled val="1"/>
        </dgm:presLayoutVars>
      </dgm:prSet>
      <dgm:spPr/>
      <dgm:t>
        <a:bodyPr/>
        <a:lstStyle/>
        <a:p>
          <a:endParaRPr lang="en-CA"/>
        </a:p>
      </dgm:t>
    </dgm:pt>
    <dgm:pt modelId="{42E2E8C1-6AB2-46C0-A4EA-6151262FA111}" type="pres">
      <dgm:prSet presAssocID="{018035F5-DDBA-4B98-979B-07AF5C08451E}" presName="negativeSpace" presStyleCnt="0"/>
      <dgm:spPr/>
    </dgm:pt>
    <dgm:pt modelId="{AA56F0FF-09EE-48CC-8F5E-4D6B2E05FD11}" type="pres">
      <dgm:prSet presAssocID="{018035F5-DDBA-4B98-979B-07AF5C08451E}" presName="childText" presStyleLbl="conFgAcc1" presStyleIdx="3" presStyleCnt="7">
        <dgm:presLayoutVars>
          <dgm:bulletEnabled val="1"/>
        </dgm:presLayoutVars>
      </dgm:prSet>
      <dgm:spPr/>
    </dgm:pt>
    <dgm:pt modelId="{D8F65678-052F-4786-9DBA-3AA070C0C2E3}" type="pres">
      <dgm:prSet presAssocID="{7CBA32BE-04A4-4537-BF6F-6B343933756E}" presName="spaceBetweenRectangles" presStyleCnt="0"/>
      <dgm:spPr/>
    </dgm:pt>
    <dgm:pt modelId="{68C9D05D-582D-4449-9C92-2EF9AD6CA125}" type="pres">
      <dgm:prSet presAssocID="{8BDBCAC0-FDD7-431E-8919-1AC6EDFCEAD6}" presName="parentLin" presStyleCnt="0"/>
      <dgm:spPr/>
    </dgm:pt>
    <dgm:pt modelId="{37466E40-0AD6-4C45-B1FB-EE84552F3554}" type="pres">
      <dgm:prSet presAssocID="{8BDBCAC0-FDD7-431E-8919-1AC6EDFCEAD6}" presName="parentLeftMargin" presStyleLbl="node1" presStyleIdx="3" presStyleCnt="7"/>
      <dgm:spPr/>
      <dgm:t>
        <a:bodyPr/>
        <a:lstStyle/>
        <a:p>
          <a:endParaRPr lang="en-CA"/>
        </a:p>
      </dgm:t>
    </dgm:pt>
    <dgm:pt modelId="{C097B830-5082-4880-90A0-D5E0044C9FD5}" type="pres">
      <dgm:prSet presAssocID="{8BDBCAC0-FDD7-431E-8919-1AC6EDFCEAD6}" presName="parentText" presStyleLbl="node1" presStyleIdx="4" presStyleCnt="7">
        <dgm:presLayoutVars>
          <dgm:chMax val="0"/>
          <dgm:bulletEnabled val="1"/>
        </dgm:presLayoutVars>
      </dgm:prSet>
      <dgm:spPr/>
      <dgm:t>
        <a:bodyPr/>
        <a:lstStyle/>
        <a:p>
          <a:endParaRPr lang="en-CA"/>
        </a:p>
      </dgm:t>
    </dgm:pt>
    <dgm:pt modelId="{F7BAA2CA-32B5-4890-8B2B-5DB88BB13B21}" type="pres">
      <dgm:prSet presAssocID="{8BDBCAC0-FDD7-431E-8919-1AC6EDFCEAD6}" presName="negativeSpace" presStyleCnt="0"/>
      <dgm:spPr/>
    </dgm:pt>
    <dgm:pt modelId="{44593792-B410-4D43-8B73-C391DD36D47F}" type="pres">
      <dgm:prSet presAssocID="{8BDBCAC0-FDD7-431E-8919-1AC6EDFCEAD6}" presName="childText" presStyleLbl="conFgAcc1" presStyleIdx="4" presStyleCnt="7">
        <dgm:presLayoutVars>
          <dgm:bulletEnabled val="1"/>
        </dgm:presLayoutVars>
      </dgm:prSet>
      <dgm:spPr/>
    </dgm:pt>
    <dgm:pt modelId="{1E895343-CC0D-4F14-A5E7-C209F778037F}" type="pres">
      <dgm:prSet presAssocID="{AC8545D8-1508-4033-B672-A25BD61DBAAD}" presName="spaceBetweenRectangles" presStyleCnt="0"/>
      <dgm:spPr/>
    </dgm:pt>
    <dgm:pt modelId="{AE03E4C9-4577-47C7-A6CE-731929964BF9}" type="pres">
      <dgm:prSet presAssocID="{8DCCE1C3-9B8F-497A-920F-B3E83F64C807}" presName="parentLin" presStyleCnt="0"/>
      <dgm:spPr/>
    </dgm:pt>
    <dgm:pt modelId="{BDBFFA94-EEE2-40EE-9BA4-2B08AA229EDE}" type="pres">
      <dgm:prSet presAssocID="{8DCCE1C3-9B8F-497A-920F-B3E83F64C807}" presName="parentLeftMargin" presStyleLbl="node1" presStyleIdx="4" presStyleCnt="7"/>
      <dgm:spPr/>
      <dgm:t>
        <a:bodyPr/>
        <a:lstStyle/>
        <a:p>
          <a:endParaRPr lang="en-CA"/>
        </a:p>
      </dgm:t>
    </dgm:pt>
    <dgm:pt modelId="{93442213-6262-41DB-99BA-6410755BA075}" type="pres">
      <dgm:prSet presAssocID="{8DCCE1C3-9B8F-497A-920F-B3E83F64C807}" presName="parentText" presStyleLbl="node1" presStyleIdx="5" presStyleCnt="7">
        <dgm:presLayoutVars>
          <dgm:chMax val="0"/>
          <dgm:bulletEnabled val="1"/>
        </dgm:presLayoutVars>
      </dgm:prSet>
      <dgm:spPr/>
      <dgm:t>
        <a:bodyPr/>
        <a:lstStyle/>
        <a:p>
          <a:endParaRPr lang="en-CA"/>
        </a:p>
      </dgm:t>
    </dgm:pt>
    <dgm:pt modelId="{A3CA8ED6-C97A-4624-AE7B-C57A24E9E0CE}" type="pres">
      <dgm:prSet presAssocID="{8DCCE1C3-9B8F-497A-920F-B3E83F64C807}" presName="negativeSpace" presStyleCnt="0"/>
      <dgm:spPr/>
    </dgm:pt>
    <dgm:pt modelId="{153B552D-B739-45EC-954F-F8519265D418}" type="pres">
      <dgm:prSet presAssocID="{8DCCE1C3-9B8F-497A-920F-B3E83F64C807}" presName="childText" presStyleLbl="conFgAcc1" presStyleIdx="5" presStyleCnt="7">
        <dgm:presLayoutVars>
          <dgm:bulletEnabled val="1"/>
        </dgm:presLayoutVars>
      </dgm:prSet>
      <dgm:spPr/>
    </dgm:pt>
    <dgm:pt modelId="{6BB2420E-174C-4603-8B9B-F277E1B979EA}" type="pres">
      <dgm:prSet presAssocID="{5B6C83AA-662C-43A3-B044-8C15F28A8A22}" presName="spaceBetweenRectangles" presStyleCnt="0"/>
      <dgm:spPr/>
    </dgm:pt>
    <dgm:pt modelId="{5A7C19F1-130D-4B71-BABD-F470E28F2E2D}" type="pres">
      <dgm:prSet presAssocID="{A56C3C68-FC8F-454C-BB35-D9B29CFF0503}" presName="parentLin" presStyleCnt="0"/>
      <dgm:spPr/>
    </dgm:pt>
    <dgm:pt modelId="{C4CCBBD3-2529-4426-9A23-ECAEBC1DE908}" type="pres">
      <dgm:prSet presAssocID="{A56C3C68-FC8F-454C-BB35-D9B29CFF0503}" presName="parentLeftMargin" presStyleLbl="node1" presStyleIdx="5" presStyleCnt="7"/>
      <dgm:spPr/>
      <dgm:t>
        <a:bodyPr/>
        <a:lstStyle/>
        <a:p>
          <a:endParaRPr lang="en-CA"/>
        </a:p>
      </dgm:t>
    </dgm:pt>
    <dgm:pt modelId="{4C722EB5-7614-4882-A705-E1DF3FB649AC}" type="pres">
      <dgm:prSet presAssocID="{A56C3C68-FC8F-454C-BB35-D9B29CFF0503}" presName="parentText" presStyleLbl="node1" presStyleIdx="6" presStyleCnt="7">
        <dgm:presLayoutVars>
          <dgm:chMax val="0"/>
          <dgm:bulletEnabled val="1"/>
        </dgm:presLayoutVars>
      </dgm:prSet>
      <dgm:spPr/>
      <dgm:t>
        <a:bodyPr/>
        <a:lstStyle/>
        <a:p>
          <a:endParaRPr lang="en-CA"/>
        </a:p>
      </dgm:t>
    </dgm:pt>
    <dgm:pt modelId="{782CFC25-044F-4C43-AC32-AB9C08EA9A14}" type="pres">
      <dgm:prSet presAssocID="{A56C3C68-FC8F-454C-BB35-D9B29CFF0503}" presName="negativeSpace" presStyleCnt="0"/>
      <dgm:spPr/>
    </dgm:pt>
    <dgm:pt modelId="{F6F75C6D-999E-4457-87C9-703018272433}" type="pres">
      <dgm:prSet presAssocID="{A56C3C68-FC8F-454C-BB35-D9B29CFF0503}" presName="childText" presStyleLbl="conFgAcc1" presStyleIdx="6" presStyleCnt="7">
        <dgm:presLayoutVars>
          <dgm:bulletEnabled val="1"/>
        </dgm:presLayoutVars>
      </dgm:prSet>
      <dgm:spPr/>
    </dgm:pt>
  </dgm:ptLst>
  <dgm:cxnLst>
    <dgm:cxn modelId="{2827BD70-2CCF-4236-86E6-F03C8B261518}" type="presOf" srcId="{8DCCE1C3-9B8F-497A-920F-B3E83F64C807}" destId="{BDBFFA94-EEE2-40EE-9BA4-2B08AA229EDE}" srcOrd="0" destOrd="0" presId="urn:microsoft.com/office/officeart/2005/8/layout/list1"/>
    <dgm:cxn modelId="{1FA2A841-8DC7-4635-A9D8-04A03D9025B6}" srcId="{5DBA88C7-1DDA-44DF-A69F-9B02DF2618A2}" destId="{1BAFE41E-A3D3-4605-AA4E-1870ED7B3D35}" srcOrd="0" destOrd="0" parTransId="{173EF016-E0C2-4BD2-9F2C-F595B5BA4CDB}" sibTransId="{237CF26E-3B9C-4457-997E-EFE0550020FA}"/>
    <dgm:cxn modelId="{63DF08CF-5149-452D-9C7D-45E342970190}" type="presOf" srcId="{8BDBCAC0-FDD7-431E-8919-1AC6EDFCEAD6}" destId="{C097B830-5082-4880-90A0-D5E0044C9FD5}" srcOrd="1" destOrd="0" presId="urn:microsoft.com/office/officeart/2005/8/layout/list1"/>
    <dgm:cxn modelId="{3E851560-879C-4DC9-B889-E714EFD726EB}" type="presOf" srcId="{018035F5-DDBA-4B98-979B-07AF5C08451E}" destId="{CA161893-5393-40C8-B6C6-138B1B8F074F}" srcOrd="0" destOrd="0" presId="urn:microsoft.com/office/officeart/2005/8/layout/list1"/>
    <dgm:cxn modelId="{EA0AF549-F9C9-40E4-AEE8-6F90F33CAE5D}" type="presOf" srcId="{A56C3C68-FC8F-454C-BB35-D9B29CFF0503}" destId="{4C722EB5-7614-4882-A705-E1DF3FB649AC}" srcOrd="1" destOrd="0" presId="urn:microsoft.com/office/officeart/2005/8/layout/list1"/>
    <dgm:cxn modelId="{F8663299-84F5-4F8B-B499-DEEE744F2D6C}" srcId="{5DBA88C7-1DDA-44DF-A69F-9B02DF2618A2}" destId="{A56C3C68-FC8F-454C-BB35-D9B29CFF0503}" srcOrd="6" destOrd="0" parTransId="{F5F4AA45-98FD-4C31-8A2F-7B4AF85F73EA}" sibTransId="{97EEF145-C37A-43B7-AAEA-54052CE5BF19}"/>
    <dgm:cxn modelId="{6414F892-6905-490C-8305-26BB000FBE7F}" type="presOf" srcId="{018035F5-DDBA-4B98-979B-07AF5C08451E}" destId="{F8FC69A2-09E7-4074-9881-31A27B5EE72A}" srcOrd="1" destOrd="0" presId="urn:microsoft.com/office/officeart/2005/8/layout/list1"/>
    <dgm:cxn modelId="{77A592B2-2E1B-43E0-A772-38EDC4522EEE}" type="presOf" srcId="{8BDBCAC0-FDD7-431E-8919-1AC6EDFCEAD6}" destId="{37466E40-0AD6-4C45-B1FB-EE84552F3554}" srcOrd="0" destOrd="0" presId="urn:microsoft.com/office/officeart/2005/8/layout/list1"/>
    <dgm:cxn modelId="{752D6FD7-0AE4-490E-88AA-C17D127781B2}" srcId="{5DBA88C7-1DDA-44DF-A69F-9B02DF2618A2}" destId="{47020D3D-423B-4F74-8B2B-61D5F35001B8}" srcOrd="1" destOrd="0" parTransId="{FBFDB3F1-6309-46AC-8731-64E9BC7848CB}" sibTransId="{BE44AC6B-88AE-430F-9F12-8F646E3BD4D6}"/>
    <dgm:cxn modelId="{01B66218-88AD-4AD1-939D-78682F81E71A}" type="presOf" srcId="{1BAFE41E-A3D3-4605-AA4E-1870ED7B3D35}" destId="{DFCEA128-1F04-4F14-AC65-83355DF6DBA7}" srcOrd="1" destOrd="0" presId="urn:microsoft.com/office/officeart/2005/8/layout/list1"/>
    <dgm:cxn modelId="{9C804A1D-6732-4818-8ACA-6668EECFF101}" type="presOf" srcId="{A56C3C68-FC8F-454C-BB35-D9B29CFF0503}" destId="{C4CCBBD3-2529-4426-9A23-ECAEBC1DE908}" srcOrd="0" destOrd="0" presId="urn:microsoft.com/office/officeart/2005/8/layout/list1"/>
    <dgm:cxn modelId="{6605D7F4-7FDB-46BF-AA3F-1883D7688DBA}" srcId="{5DBA88C7-1DDA-44DF-A69F-9B02DF2618A2}" destId="{8DCCE1C3-9B8F-497A-920F-B3E83F64C807}" srcOrd="5" destOrd="0" parTransId="{29280731-082A-4BC7-A339-F31014A99ADC}" sibTransId="{5B6C83AA-662C-43A3-B044-8C15F28A8A22}"/>
    <dgm:cxn modelId="{3E087948-40BC-4193-989B-00A624B4C3A9}" type="presOf" srcId="{EBA4955C-C5AF-452E-9FC1-E38CC410AB66}" destId="{04DF5967-1C1C-4474-A764-BC0AADD10057}" srcOrd="1" destOrd="0" presId="urn:microsoft.com/office/officeart/2005/8/layout/list1"/>
    <dgm:cxn modelId="{7AAF6428-E01C-49AD-A582-D1A10272A426}" srcId="{5DBA88C7-1DDA-44DF-A69F-9B02DF2618A2}" destId="{EBA4955C-C5AF-452E-9FC1-E38CC410AB66}" srcOrd="2" destOrd="0" parTransId="{EB6636DF-E355-4906-8362-7C47FDB85461}" sibTransId="{BCD686E4-5C1A-4057-A81B-70FB70F471E1}"/>
    <dgm:cxn modelId="{654E3832-518A-4E28-A8AA-49A710625CCC}" srcId="{5DBA88C7-1DDA-44DF-A69F-9B02DF2618A2}" destId="{8BDBCAC0-FDD7-431E-8919-1AC6EDFCEAD6}" srcOrd="4" destOrd="0" parTransId="{AF903393-50BB-4465-8954-3978B9C83555}" sibTransId="{AC8545D8-1508-4033-B672-A25BD61DBAAD}"/>
    <dgm:cxn modelId="{1282EA2B-B20E-4F73-9EA6-2A43A61BA7AA}" type="presOf" srcId="{5DBA88C7-1DDA-44DF-A69F-9B02DF2618A2}" destId="{45C7C50C-4EBC-4423-9154-D0E8C7B53D47}" srcOrd="0" destOrd="0" presId="urn:microsoft.com/office/officeart/2005/8/layout/list1"/>
    <dgm:cxn modelId="{BE2263B0-7821-468E-97FB-5FD6E2685030}" type="presOf" srcId="{47020D3D-423B-4F74-8B2B-61D5F35001B8}" destId="{1CFAB45F-F22E-4D25-B93F-89DD77B10D89}" srcOrd="0" destOrd="0" presId="urn:microsoft.com/office/officeart/2005/8/layout/list1"/>
    <dgm:cxn modelId="{3AC50FB0-83AF-46DE-9482-43BB5A296BA6}" srcId="{5DBA88C7-1DDA-44DF-A69F-9B02DF2618A2}" destId="{018035F5-DDBA-4B98-979B-07AF5C08451E}" srcOrd="3" destOrd="0" parTransId="{EA3FE65C-FDF8-4E1D-AE90-3C4300E7249F}" sibTransId="{7CBA32BE-04A4-4537-BF6F-6B343933756E}"/>
    <dgm:cxn modelId="{3370693D-938C-4857-9FD5-85E9ED8E9EC2}" type="presOf" srcId="{EBA4955C-C5AF-452E-9FC1-E38CC410AB66}" destId="{6282C2E4-6B68-4A00-81E1-98EF219901D1}" srcOrd="0" destOrd="0" presId="urn:microsoft.com/office/officeart/2005/8/layout/list1"/>
    <dgm:cxn modelId="{6DE9EE5B-328A-49A1-9D8A-C98F0BEA0B75}" type="presOf" srcId="{1BAFE41E-A3D3-4605-AA4E-1870ED7B3D35}" destId="{40B92E07-251A-446C-ADFC-DE2F3985DDC8}" srcOrd="0" destOrd="0" presId="urn:microsoft.com/office/officeart/2005/8/layout/list1"/>
    <dgm:cxn modelId="{E741FDE6-67B1-41E8-9A79-A548811EF2E0}" type="presOf" srcId="{47020D3D-423B-4F74-8B2B-61D5F35001B8}" destId="{901F86D5-837C-46F1-AD6B-AD80EDC0E8C3}" srcOrd="1" destOrd="0" presId="urn:microsoft.com/office/officeart/2005/8/layout/list1"/>
    <dgm:cxn modelId="{C7F3299A-3914-4712-AF51-391BD0CE7626}" type="presOf" srcId="{8DCCE1C3-9B8F-497A-920F-B3E83F64C807}" destId="{93442213-6262-41DB-99BA-6410755BA075}" srcOrd="1" destOrd="0" presId="urn:microsoft.com/office/officeart/2005/8/layout/list1"/>
    <dgm:cxn modelId="{1060DC2D-0EF3-4076-A106-225942584F24}" type="presParOf" srcId="{45C7C50C-4EBC-4423-9154-D0E8C7B53D47}" destId="{1795750A-D305-4251-A05A-D56397997334}" srcOrd="0" destOrd="0" presId="urn:microsoft.com/office/officeart/2005/8/layout/list1"/>
    <dgm:cxn modelId="{D065F140-3950-469B-B173-FE00A29911AF}" type="presParOf" srcId="{1795750A-D305-4251-A05A-D56397997334}" destId="{40B92E07-251A-446C-ADFC-DE2F3985DDC8}" srcOrd="0" destOrd="0" presId="urn:microsoft.com/office/officeart/2005/8/layout/list1"/>
    <dgm:cxn modelId="{F7E9D332-4F9E-424B-9FB2-70E4B11BD210}" type="presParOf" srcId="{1795750A-D305-4251-A05A-D56397997334}" destId="{DFCEA128-1F04-4F14-AC65-83355DF6DBA7}" srcOrd="1" destOrd="0" presId="urn:microsoft.com/office/officeart/2005/8/layout/list1"/>
    <dgm:cxn modelId="{8E4C5B75-EE12-457A-BB0B-685FDB1794B2}" type="presParOf" srcId="{45C7C50C-4EBC-4423-9154-D0E8C7B53D47}" destId="{C486DD6F-D32F-473C-A327-CD2D04F4441B}" srcOrd="1" destOrd="0" presId="urn:microsoft.com/office/officeart/2005/8/layout/list1"/>
    <dgm:cxn modelId="{2798918B-1B31-4DD6-8E98-2EAC5A72C5C8}" type="presParOf" srcId="{45C7C50C-4EBC-4423-9154-D0E8C7B53D47}" destId="{685021F7-C663-4B5C-9E22-D3782112CA06}" srcOrd="2" destOrd="0" presId="urn:microsoft.com/office/officeart/2005/8/layout/list1"/>
    <dgm:cxn modelId="{AD98B087-B74B-4A04-A8D2-30CD35F67059}" type="presParOf" srcId="{45C7C50C-4EBC-4423-9154-D0E8C7B53D47}" destId="{8066244A-2B36-41D5-9566-A716238A386B}" srcOrd="3" destOrd="0" presId="urn:microsoft.com/office/officeart/2005/8/layout/list1"/>
    <dgm:cxn modelId="{6733602B-64C2-4F0C-9BBF-7AB07F62CAA5}" type="presParOf" srcId="{45C7C50C-4EBC-4423-9154-D0E8C7B53D47}" destId="{4BE582A9-CA26-407C-B07D-F46A5E4D255E}" srcOrd="4" destOrd="0" presId="urn:microsoft.com/office/officeart/2005/8/layout/list1"/>
    <dgm:cxn modelId="{C6F4D392-D321-4D30-A45A-258BADE1B66A}" type="presParOf" srcId="{4BE582A9-CA26-407C-B07D-F46A5E4D255E}" destId="{1CFAB45F-F22E-4D25-B93F-89DD77B10D89}" srcOrd="0" destOrd="0" presId="urn:microsoft.com/office/officeart/2005/8/layout/list1"/>
    <dgm:cxn modelId="{C13CE180-C3A4-4367-9509-0231DCD937B1}" type="presParOf" srcId="{4BE582A9-CA26-407C-B07D-F46A5E4D255E}" destId="{901F86D5-837C-46F1-AD6B-AD80EDC0E8C3}" srcOrd="1" destOrd="0" presId="urn:microsoft.com/office/officeart/2005/8/layout/list1"/>
    <dgm:cxn modelId="{B5636CAF-A629-447E-84F8-C07E8900D808}" type="presParOf" srcId="{45C7C50C-4EBC-4423-9154-D0E8C7B53D47}" destId="{BE09F960-2587-4E2C-8875-C6A96A9C14CF}" srcOrd="5" destOrd="0" presId="urn:microsoft.com/office/officeart/2005/8/layout/list1"/>
    <dgm:cxn modelId="{6337D941-F58B-4F4C-95A5-1DFC5564765E}" type="presParOf" srcId="{45C7C50C-4EBC-4423-9154-D0E8C7B53D47}" destId="{337EE23E-CB14-4C40-A8DD-5BFCAA33B7E2}" srcOrd="6" destOrd="0" presId="urn:microsoft.com/office/officeart/2005/8/layout/list1"/>
    <dgm:cxn modelId="{18FC21FA-E343-4145-909D-5BF758ED50DA}" type="presParOf" srcId="{45C7C50C-4EBC-4423-9154-D0E8C7B53D47}" destId="{EC61A8A2-3AD9-4FBB-A681-DA9D3BB56C9C}" srcOrd="7" destOrd="0" presId="urn:microsoft.com/office/officeart/2005/8/layout/list1"/>
    <dgm:cxn modelId="{C68D7847-C080-4CB4-8ACC-0270AA1A8526}" type="presParOf" srcId="{45C7C50C-4EBC-4423-9154-D0E8C7B53D47}" destId="{95069DE3-8230-4634-8680-F0A09C4EFE7F}" srcOrd="8" destOrd="0" presId="urn:microsoft.com/office/officeart/2005/8/layout/list1"/>
    <dgm:cxn modelId="{87655360-0D9B-4AAE-9F29-B88FFED581A2}" type="presParOf" srcId="{95069DE3-8230-4634-8680-F0A09C4EFE7F}" destId="{6282C2E4-6B68-4A00-81E1-98EF219901D1}" srcOrd="0" destOrd="0" presId="urn:microsoft.com/office/officeart/2005/8/layout/list1"/>
    <dgm:cxn modelId="{4C8E31E1-2A0B-4AB2-8DB7-CBE5150586F3}" type="presParOf" srcId="{95069DE3-8230-4634-8680-F0A09C4EFE7F}" destId="{04DF5967-1C1C-4474-A764-BC0AADD10057}" srcOrd="1" destOrd="0" presId="urn:microsoft.com/office/officeart/2005/8/layout/list1"/>
    <dgm:cxn modelId="{C6828176-3898-4BAE-922E-16C8F4760383}" type="presParOf" srcId="{45C7C50C-4EBC-4423-9154-D0E8C7B53D47}" destId="{605BAE17-3569-4583-B5C0-CE7A1ED5BDB2}" srcOrd="9" destOrd="0" presId="urn:microsoft.com/office/officeart/2005/8/layout/list1"/>
    <dgm:cxn modelId="{D47FA6CE-566D-4167-8C41-3CBDD2683B8C}" type="presParOf" srcId="{45C7C50C-4EBC-4423-9154-D0E8C7B53D47}" destId="{B103C884-C29C-498D-833F-42F761B7ED7E}" srcOrd="10" destOrd="0" presId="urn:microsoft.com/office/officeart/2005/8/layout/list1"/>
    <dgm:cxn modelId="{19D7B2CE-237A-4A22-9729-C9327318626D}" type="presParOf" srcId="{45C7C50C-4EBC-4423-9154-D0E8C7B53D47}" destId="{976ED626-1040-4032-8F92-0DAE59A770F2}" srcOrd="11" destOrd="0" presId="urn:microsoft.com/office/officeart/2005/8/layout/list1"/>
    <dgm:cxn modelId="{7E8A3E25-29FA-4E53-944B-4F258C9762AA}" type="presParOf" srcId="{45C7C50C-4EBC-4423-9154-D0E8C7B53D47}" destId="{139609DF-FECC-455F-81C5-16322D4DAF36}" srcOrd="12" destOrd="0" presId="urn:microsoft.com/office/officeart/2005/8/layout/list1"/>
    <dgm:cxn modelId="{6412FD9B-D741-41C5-8F6A-026C3AF3B7F0}" type="presParOf" srcId="{139609DF-FECC-455F-81C5-16322D4DAF36}" destId="{CA161893-5393-40C8-B6C6-138B1B8F074F}" srcOrd="0" destOrd="0" presId="urn:microsoft.com/office/officeart/2005/8/layout/list1"/>
    <dgm:cxn modelId="{D74E1524-8C93-492D-917E-E20DA9EF7E63}" type="presParOf" srcId="{139609DF-FECC-455F-81C5-16322D4DAF36}" destId="{F8FC69A2-09E7-4074-9881-31A27B5EE72A}" srcOrd="1" destOrd="0" presId="urn:microsoft.com/office/officeart/2005/8/layout/list1"/>
    <dgm:cxn modelId="{7ABD2237-C5EF-494E-95A1-FCA07F9F5D07}" type="presParOf" srcId="{45C7C50C-4EBC-4423-9154-D0E8C7B53D47}" destId="{42E2E8C1-6AB2-46C0-A4EA-6151262FA111}" srcOrd="13" destOrd="0" presId="urn:microsoft.com/office/officeart/2005/8/layout/list1"/>
    <dgm:cxn modelId="{9CC8DC44-72F0-4E02-B78C-08C276E2A4FF}" type="presParOf" srcId="{45C7C50C-4EBC-4423-9154-D0E8C7B53D47}" destId="{AA56F0FF-09EE-48CC-8F5E-4D6B2E05FD11}" srcOrd="14" destOrd="0" presId="urn:microsoft.com/office/officeart/2005/8/layout/list1"/>
    <dgm:cxn modelId="{03561C4A-594D-4497-8A8B-49E8028EDA08}" type="presParOf" srcId="{45C7C50C-4EBC-4423-9154-D0E8C7B53D47}" destId="{D8F65678-052F-4786-9DBA-3AA070C0C2E3}" srcOrd="15" destOrd="0" presId="urn:microsoft.com/office/officeart/2005/8/layout/list1"/>
    <dgm:cxn modelId="{209B3DDD-107B-4AF9-81BE-48C2104AC4A4}" type="presParOf" srcId="{45C7C50C-4EBC-4423-9154-D0E8C7B53D47}" destId="{68C9D05D-582D-4449-9C92-2EF9AD6CA125}" srcOrd="16" destOrd="0" presId="urn:microsoft.com/office/officeart/2005/8/layout/list1"/>
    <dgm:cxn modelId="{0229C1E0-7D1E-4303-A8DF-7A822FA58349}" type="presParOf" srcId="{68C9D05D-582D-4449-9C92-2EF9AD6CA125}" destId="{37466E40-0AD6-4C45-B1FB-EE84552F3554}" srcOrd="0" destOrd="0" presId="urn:microsoft.com/office/officeart/2005/8/layout/list1"/>
    <dgm:cxn modelId="{74CA5663-7DDF-43BF-B575-552A05EA2478}" type="presParOf" srcId="{68C9D05D-582D-4449-9C92-2EF9AD6CA125}" destId="{C097B830-5082-4880-90A0-D5E0044C9FD5}" srcOrd="1" destOrd="0" presId="urn:microsoft.com/office/officeart/2005/8/layout/list1"/>
    <dgm:cxn modelId="{06515C13-140A-4C81-849E-8F6E9F688775}" type="presParOf" srcId="{45C7C50C-4EBC-4423-9154-D0E8C7B53D47}" destId="{F7BAA2CA-32B5-4890-8B2B-5DB88BB13B21}" srcOrd="17" destOrd="0" presId="urn:microsoft.com/office/officeart/2005/8/layout/list1"/>
    <dgm:cxn modelId="{77AA9037-AE53-4BE3-9872-61301B6543DA}" type="presParOf" srcId="{45C7C50C-4EBC-4423-9154-D0E8C7B53D47}" destId="{44593792-B410-4D43-8B73-C391DD36D47F}" srcOrd="18" destOrd="0" presId="urn:microsoft.com/office/officeart/2005/8/layout/list1"/>
    <dgm:cxn modelId="{6E265FFF-6F30-4848-BD7E-C43170F54F52}" type="presParOf" srcId="{45C7C50C-4EBC-4423-9154-D0E8C7B53D47}" destId="{1E895343-CC0D-4F14-A5E7-C209F778037F}" srcOrd="19" destOrd="0" presId="urn:microsoft.com/office/officeart/2005/8/layout/list1"/>
    <dgm:cxn modelId="{889D59B3-AE4E-4904-96AB-749C637282E0}" type="presParOf" srcId="{45C7C50C-4EBC-4423-9154-D0E8C7B53D47}" destId="{AE03E4C9-4577-47C7-A6CE-731929964BF9}" srcOrd="20" destOrd="0" presId="urn:microsoft.com/office/officeart/2005/8/layout/list1"/>
    <dgm:cxn modelId="{5A839B92-971B-4084-9C5D-A2837ABD1891}" type="presParOf" srcId="{AE03E4C9-4577-47C7-A6CE-731929964BF9}" destId="{BDBFFA94-EEE2-40EE-9BA4-2B08AA229EDE}" srcOrd="0" destOrd="0" presId="urn:microsoft.com/office/officeart/2005/8/layout/list1"/>
    <dgm:cxn modelId="{6E9F268F-04E5-4ED4-B7C1-B407D6868C24}" type="presParOf" srcId="{AE03E4C9-4577-47C7-A6CE-731929964BF9}" destId="{93442213-6262-41DB-99BA-6410755BA075}" srcOrd="1" destOrd="0" presId="urn:microsoft.com/office/officeart/2005/8/layout/list1"/>
    <dgm:cxn modelId="{A5AD7D92-5ED5-40F5-BA1C-FE4ECDD5EF18}" type="presParOf" srcId="{45C7C50C-4EBC-4423-9154-D0E8C7B53D47}" destId="{A3CA8ED6-C97A-4624-AE7B-C57A24E9E0CE}" srcOrd="21" destOrd="0" presId="urn:microsoft.com/office/officeart/2005/8/layout/list1"/>
    <dgm:cxn modelId="{32642A1F-5670-4197-96DE-5DE04D0CBB11}" type="presParOf" srcId="{45C7C50C-4EBC-4423-9154-D0E8C7B53D47}" destId="{153B552D-B739-45EC-954F-F8519265D418}" srcOrd="22" destOrd="0" presId="urn:microsoft.com/office/officeart/2005/8/layout/list1"/>
    <dgm:cxn modelId="{2F7C8FEC-631C-461C-9E36-761CD620895F}" type="presParOf" srcId="{45C7C50C-4EBC-4423-9154-D0E8C7B53D47}" destId="{6BB2420E-174C-4603-8B9B-F277E1B979EA}" srcOrd="23" destOrd="0" presId="urn:microsoft.com/office/officeart/2005/8/layout/list1"/>
    <dgm:cxn modelId="{AAC17DC2-C69B-4DC8-8823-BAC067ACF35E}" type="presParOf" srcId="{45C7C50C-4EBC-4423-9154-D0E8C7B53D47}" destId="{5A7C19F1-130D-4B71-BABD-F470E28F2E2D}" srcOrd="24" destOrd="0" presId="urn:microsoft.com/office/officeart/2005/8/layout/list1"/>
    <dgm:cxn modelId="{A4EA5D90-F930-45E1-9DFC-0D98EF662D57}" type="presParOf" srcId="{5A7C19F1-130D-4B71-BABD-F470E28F2E2D}" destId="{C4CCBBD3-2529-4426-9A23-ECAEBC1DE908}" srcOrd="0" destOrd="0" presId="urn:microsoft.com/office/officeart/2005/8/layout/list1"/>
    <dgm:cxn modelId="{50B64706-2801-4DEC-B563-0C88A704E002}" type="presParOf" srcId="{5A7C19F1-130D-4B71-BABD-F470E28F2E2D}" destId="{4C722EB5-7614-4882-A705-E1DF3FB649AC}" srcOrd="1" destOrd="0" presId="urn:microsoft.com/office/officeart/2005/8/layout/list1"/>
    <dgm:cxn modelId="{B50ED60E-B45D-4DA4-A2F9-D089EC44DD06}" type="presParOf" srcId="{45C7C50C-4EBC-4423-9154-D0E8C7B53D47}" destId="{782CFC25-044F-4C43-AC32-AB9C08EA9A14}" srcOrd="25" destOrd="0" presId="urn:microsoft.com/office/officeart/2005/8/layout/list1"/>
    <dgm:cxn modelId="{14885F41-1C0D-4D51-B770-D6D5352D768E}" type="presParOf" srcId="{45C7C50C-4EBC-4423-9154-D0E8C7B53D47}" destId="{F6F75C6D-999E-4457-87C9-703018272433}"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A18BE-B218-4E08-BF75-CAFB56AC109C}"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9C0C3159-0E4E-4422-955A-7C0BD4BD3315}">
      <dgm:prSet phldrT="[Text]"/>
      <dgm:spPr/>
      <dgm:t>
        <a:bodyPr/>
        <a:lstStyle/>
        <a:p>
          <a:r>
            <a:rPr lang="en-US" smtClean="0"/>
            <a:t>Observation Phase</a:t>
          </a:r>
          <a:endParaRPr lang="en-US" dirty="0"/>
        </a:p>
      </dgm:t>
    </dgm:pt>
    <dgm:pt modelId="{BFF313AF-BF2E-4128-965D-41BCA862B8A9}" type="parTrans" cxnId="{3D3B6D0B-34B0-4B78-9FCB-C722C2DC163A}">
      <dgm:prSet/>
      <dgm:spPr/>
      <dgm:t>
        <a:bodyPr/>
        <a:lstStyle/>
        <a:p>
          <a:endParaRPr lang="en-US"/>
        </a:p>
      </dgm:t>
    </dgm:pt>
    <dgm:pt modelId="{F14B1CEF-3C33-46B2-AB61-889633D081F2}" type="sibTrans" cxnId="{3D3B6D0B-34B0-4B78-9FCB-C722C2DC163A}">
      <dgm:prSet/>
      <dgm:spPr>
        <a:noFill/>
        <a:ln>
          <a:noFill/>
        </a:ln>
      </dgm:spPr>
      <dgm:t>
        <a:bodyPr/>
        <a:lstStyle/>
        <a:p>
          <a:endParaRPr lang="en-US"/>
        </a:p>
      </dgm:t>
    </dgm:pt>
    <dgm:pt modelId="{76B32D19-D268-4E86-A295-67BEF3935CF6}">
      <dgm:prSet phldrT="[Text]"/>
      <dgm:spPr/>
      <dgm:t>
        <a:bodyPr/>
        <a:lstStyle/>
        <a:p>
          <a:r>
            <a:rPr lang="en-US" dirty="0" smtClean="0"/>
            <a:t>Typology Building</a:t>
          </a:r>
          <a:endParaRPr lang="en-US" dirty="0"/>
        </a:p>
      </dgm:t>
    </dgm:pt>
    <dgm:pt modelId="{6E60085E-0C7A-422B-8E49-931747D90654}" type="parTrans" cxnId="{6400FD41-D73E-48ED-82D5-80CEDA8B7482}">
      <dgm:prSet/>
      <dgm:spPr/>
      <dgm:t>
        <a:bodyPr/>
        <a:lstStyle/>
        <a:p>
          <a:endParaRPr lang="en-US"/>
        </a:p>
      </dgm:t>
    </dgm:pt>
    <dgm:pt modelId="{8C5C0124-4E63-40BE-B279-A3F086416E6F}" type="sibTrans" cxnId="{6400FD41-D73E-48ED-82D5-80CEDA8B7482}">
      <dgm:prSet/>
      <dgm:spPr>
        <a:noFill/>
        <a:ln>
          <a:noFill/>
        </a:ln>
      </dgm:spPr>
      <dgm:t>
        <a:bodyPr/>
        <a:lstStyle/>
        <a:p>
          <a:endParaRPr lang="en-US" dirty="0"/>
        </a:p>
      </dgm:t>
    </dgm:pt>
    <dgm:pt modelId="{686BBC4B-8A1C-4725-8B4F-ADA34329E2EE}">
      <dgm:prSet phldrT="[Text]"/>
      <dgm:spPr/>
      <dgm:t>
        <a:bodyPr/>
        <a:lstStyle/>
        <a:p>
          <a:r>
            <a:rPr lang="en-US" dirty="0" smtClean="0"/>
            <a:t>Typology Testing</a:t>
          </a:r>
          <a:endParaRPr lang="en-US" dirty="0"/>
        </a:p>
      </dgm:t>
    </dgm:pt>
    <dgm:pt modelId="{357AD5D4-6F67-4D15-B7CB-CA7B0CFB4BCA}" type="parTrans" cxnId="{05A5141F-D368-42BF-8930-0CDD56C0DD55}">
      <dgm:prSet/>
      <dgm:spPr/>
      <dgm:t>
        <a:bodyPr/>
        <a:lstStyle/>
        <a:p>
          <a:endParaRPr lang="en-US"/>
        </a:p>
      </dgm:t>
    </dgm:pt>
    <dgm:pt modelId="{F7BB63F2-B0A3-4E05-9155-43ED7DBD7377}" type="sibTrans" cxnId="{05A5141F-D368-42BF-8930-0CDD56C0DD55}">
      <dgm:prSet/>
      <dgm:spPr/>
      <dgm:t>
        <a:bodyPr/>
        <a:lstStyle/>
        <a:p>
          <a:endParaRPr lang="en-US"/>
        </a:p>
      </dgm:t>
    </dgm:pt>
    <dgm:pt modelId="{4DC56CFC-92CF-4B46-BE25-E2CDF7CA5820}" type="pres">
      <dgm:prSet presAssocID="{35CA18BE-B218-4E08-BF75-CAFB56AC109C}" presName="outerComposite" presStyleCnt="0">
        <dgm:presLayoutVars>
          <dgm:chMax val="5"/>
          <dgm:dir/>
          <dgm:resizeHandles val="exact"/>
        </dgm:presLayoutVars>
      </dgm:prSet>
      <dgm:spPr/>
      <dgm:t>
        <a:bodyPr/>
        <a:lstStyle/>
        <a:p>
          <a:endParaRPr lang="en-US"/>
        </a:p>
      </dgm:t>
    </dgm:pt>
    <dgm:pt modelId="{C6D9FFA0-DBE1-4924-831D-1935B331F287}" type="pres">
      <dgm:prSet presAssocID="{35CA18BE-B218-4E08-BF75-CAFB56AC109C}" presName="dummyMaxCanvas" presStyleCnt="0">
        <dgm:presLayoutVars/>
      </dgm:prSet>
      <dgm:spPr/>
    </dgm:pt>
    <dgm:pt modelId="{F40C3A1A-880F-4C43-B48B-034BB682606A}" type="pres">
      <dgm:prSet presAssocID="{35CA18BE-B218-4E08-BF75-CAFB56AC109C}" presName="ThreeNodes_1" presStyleLbl="node1" presStyleIdx="0" presStyleCnt="3" custScaleX="80864" custLinFactNeighborX="-7378" custLinFactNeighborY="2288">
        <dgm:presLayoutVars>
          <dgm:bulletEnabled val="1"/>
        </dgm:presLayoutVars>
      </dgm:prSet>
      <dgm:spPr/>
      <dgm:t>
        <a:bodyPr/>
        <a:lstStyle/>
        <a:p>
          <a:endParaRPr lang="en-US"/>
        </a:p>
      </dgm:t>
    </dgm:pt>
    <dgm:pt modelId="{B0CFA9D7-8EDB-4072-BD20-577665D92D68}" type="pres">
      <dgm:prSet presAssocID="{35CA18BE-B218-4E08-BF75-CAFB56AC109C}" presName="ThreeNodes_2" presStyleLbl="node1" presStyleIdx="1" presStyleCnt="3" custScaleX="80656" custLinFactNeighborX="0" custLinFactNeighborY="-462">
        <dgm:presLayoutVars>
          <dgm:bulletEnabled val="1"/>
        </dgm:presLayoutVars>
      </dgm:prSet>
      <dgm:spPr/>
      <dgm:t>
        <a:bodyPr/>
        <a:lstStyle/>
        <a:p>
          <a:endParaRPr lang="en-US"/>
        </a:p>
      </dgm:t>
    </dgm:pt>
    <dgm:pt modelId="{4DAE4523-5E4E-4B49-9B75-007864716ABF}" type="pres">
      <dgm:prSet presAssocID="{35CA18BE-B218-4E08-BF75-CAFB56AC109C}" presName="ThreeNodes_3" presStyleLbl="node1" presStyleIdx="2" presStyleCnt="3" custScaleX="80449" custLinFactNeighborX="9602" custLinFactNeighborY="-463">
        <dgm:presLayoutVars>
          <dgm:bulletEnabled val="1"/>
        </dgm:presLayoutVars>
      </dgm:prSet>
      <dgm:spPr/>
      <dgm:t>
        <a:bodyPr/>
        <a:lstStyle/>
        <a:p>
          <a:endParaRPr lang="en-US"/>
        </a:p>
      </dgm:t>
    </dgm:pt>
    <dgm:pt modelId="{58A4A229-A54F-4B1B-A0DF-F9FC0B35B9D5}" type="pres">
      <dgm:prSet presAssocID="{35CA18BE-B218-4E08-BF75-CAFB56AC109C}" presName="ThreeConn_1-2" presStyleLbl="fgAccFollowNode1" presStyleIdx="0" presStyleCnt="2">
        <dgm:presLayoutVars>
          <dgm:bulletEnabled val="1"/>
        </dgm:presLayoutVars>
      </dgm:prSet>
      <dgm:spPr/>
      <dgm:t>
        <a:bodyPr/>
        <a:lstStyle/>
        <a:p>
          <a:endParaRPr lang="en-US"/>
        </a:p>
      </dgm:t>
    </dgm:pt>
    <dgm:pt modelId="{87C43FC5-F15F-4402-BC7C-C88DDA9C35DB}" type="pres">
      <dgm:prSet presAssocID="{35CA18BE-B218-4E08-BF75-CAFB56AC109C}" presName="ThreeConn_2-3" presStyleLbl="fgAccFollowNode1" presStyleIdx="1" presStyleCnt="2">
        <dgm:presLayoutVars>
          <dgm:bulletEnabled val="1"/>
        </dgm:presLayoutVars>
      </dgm:prSet>
      <dgm:spPr/>
      <dgm:t>
        <a:bodyPr/>
        <a:lstStyle/>
        <a:p>
          <a:endParaRPr lang="en-US"/>
        </a:p>
      </dgm:t>
    </dgm:pt>
    <dgm:pt modelId="{4299FEF1-9F09-462E-BA8F-ED89D2CC6D16}" type="pres">
      <dgm:prSet presAssocID="{35CA18BE-B218-4E08-BF75-CAFB56AC109C}" presName="ThreeNodes_1_text" presStyleLbl="node1" presStyleIdx="2" presStyleCnt="3">
        <dgm:presLayoutVars>
          <dgm:bulletEnabled val="1"/>
        </dgm:presLayoutVars>
      </dgm:prSet>
      <dgm:spPr/>
      <dgm:t>
        <a:bodyPr/>
        <a:lstStyle/>
        <a:p>
          <a:endParaRPr lang="en-US"/>
        </a:p>
      </dgm:t>
    </dgm:pt>
    <dgm:pt modelId="{64453989-6CEE-4A93-87C4-E392E1608659}" type="pres">
      <dgm:prSet presAssocID="{35CA18BE-B218-4E08-BF75-CAFB56AC109C}" presName="ThreeNodes_2_text" presStyleLbl="node1" presStyleIdx="2" presStyleCnt="3">
        <dgm:presLayoutVars>
          <dgm:bulletEnabled val="1"/>
        </dgm:presLayoutVars>
      </dgm:prSet>
      <dgm:spPr/>
      <dgm:t>
        <a:bodyPr/>
        <a:lstStyle/>
        <a:p>
          <a:endParaRPr lang="en-US"/>
        </a:p>
      </dgm:t>
    </dgm:pt>
    <dgm:pt modelId="{FDDFC3FC-E21F-404D-B2D5-5569800406E1}" type="pres">
      <dgm:prSet presAssocID="{35CA18BE-B218-4E08-BF75-CAFB56AC109C}" presName="ThreeNodes_3_text" presStyleLbl="node1" presStyleIdx="2" presStyleCnt="3">
        <dgm:presLayoutVars>
          <dgm:bulletEnabled val="1"/>
        </dgm:presLayoutVars>
      </dgm:prSet>
      <dgm:spPr/>
      <dgm:t>
        <a:bodyPr/>
        <a:lstStyle/>
        <a:p>
          <a:endParaRPr lang="en-US"/>
        </a:p>
      </dgm:t>
    </dgm:pt>
  </dgm:ptLst>
  <dgm:cxnLst>
    <dgm:cxn modelId="{DA2E8A4C-25C9-44FC-9AB5-5A10D0AFFCFF}" type="presOf" srcId="{76B32D19-D268-4E86-A295-67BEF3935CF6}" destId="{B0CFA9D7-8EDB-4072-BD20-577665D92D68}" srcOrd="0" destOrd="0" presId="urn:microsoft.com/office/officeart/2005/8/layout/vProcess5"/>
    <dgm:cxn modelId="{6400FD41-D73E-48ED-82D5-80CEDA8B7482}" srcId="{35CA18BE-B218-4E08-BF75-CAFB56AC109C}" destId="{76B32D19-D268-4E86-A295-67BEF3935CF6}" srcOrd="1" destOrd="0" parTransId="{6E60085E-0C7A-422B-8E49-931747D90654}" sibTransId="{8C5C0124-4E63-40BE-B279-A3F086416E6F}"/>
    <dgm:cxn modelId="{2E8F9DCC-8601-457D-93C6-B4D3BE7C49F8}" type="presOf" srcId="{35CA18BE-B218-4E08-BF75-CAFB56AC109C}" destId="{4DC56CFC-92CF-4B46-BE25-E2CDF7CA5820}" srcOrd="0" destOrd="0" presId="urn:microsoft.com/office/officeart/2005/8/layout/vProcess5"/>
    <dgm:cxn modelId="{05A5141F-D368-42BF-8930-0CDD56C0DD55}" srcId="{35CA18BE-B218-4E08-BF75-CAFB56AC109C}" destId="{686BBC4B-8A1C-4725-8B4F-ADA34329E2EE}" srcOrd="2" destOrd="0" parTransId="{357AD5D4-6F67-4D15-B7CB-CA7B0CFB4BCA}" sibTransId="{F7BB63F2-B0A3-4E05-9155-43ED7DBD7377}"/>
    <dgm:cxn modelId="{3D3B6D0B-34B0-4B78-9FCB-C722C2DC163A}" srcId="{35CA18BE-B218-4E08-BF75-CAFB56AC109C}" destId="{9C0C3159-0E4E-4422-955A-7C0BD4BD3315}" srcOrd="0" destOrd="0" parTransId="{BFF313AF-BF2E-4128-965D-41BCA862B8A9}" sibTransId="{F14B1CEF-3C33-46B2-AB61-889633D081F2}"/>
    <dgm:cxn modelId="{8EB6E190-498A-4C92-BD9E-4C846A68A3BF}" type="presOf" srcId="{686BBC4B-8A1C-4725-8B4F-ADA34329E2EE}" destId="{FDDFC3FC-E21F-404D-B2D5-5569800406E1}" srcOrd="1" destOrd="0" presId="urn:microsoft.com/office/officeart/2005/8/layout/vProcess5"/>
    <dgm:cxn modelId="{9F819A0C-15A9-4AC7-8286-737583511C20}" type="presOf" srcId="{F14B1CEF-3C33-46B2-AB61-889633D081F2}" destId="{58A4A229-A54F-4B1B-A0DF-F9FC0B35B9D5}" srcOrd="0" destOrd="0" presId="urn:microsoft.com/office/officeart/2005/8/layout/vProcess5"/>
    <dgm:cxn modelId="{70509E0D-BA2D-4374-9580-301345290032}" type="presOf" srcId="{9C0C3159-0E4E-4422-955A-7C0BD4BD3315}" destId="{4299FEF1-9F09-462E-BA8F-ED89D2CC6D16}" srcOrd="1" destOrd="0" presId="urn:microsoft.com/office/officeart/2005/8/layout/vProcess5"/>
    <dgm:cxn modelId="{2C63317B-55F0-477B-B944-1161384989AA}" type="presOf" srcId="{686BBC4B-8A1C-4725-8B4F-ADA34329E2EE}" destId="{4DAE4523-5E4E-4B49-9B75-007864716ABF}" srcOrd="0" destOrd="0" presId="urn:microsoft.com/office/officeart/2005/8/layout/vProcess5"/>
    <dgm:cxn modelId="{E7C07610-6FAC-475F-8C07-D2D6E68E0354}" type="presOf" srcId="{76B32D19-D268-4E86-A295-67BEF3935CF6}" destId="{64453989-6CEE-4A93-87C4-E392E1608659}" srcOrd="1" destOrd="0" presId="urn:microsoft.com/office/officeart/2005/8/layout/vProcess5"/>
    <dgm:cxn modelId="{F39731E0-9441-478C-8C9D-9EFD755C64B8}" type="presOf" srcId="{9C0C3159-0E4E-4422-955A-7C0BD4BD3315}" destId="{F40C3A1A-880F-4C43-B48B-034BB682606A}" srcOrd="0" destOrd="0" presId="urn:microsoft.com/office/officeart/2005/8/layout/vProcess5"/>
    <dgm:cxn modelId="{B77D34C8-FACB-4FEB-96BD-C7551BEABF04}" type="presOf" srcId="{8C5C0124-4E63-40BE-B279-A3F086416E6F}" destId="{87C43FC5-F15F-4402-BC7C-C88DDA9C35DB}" srcOrd="0" destOrd="0" presId="urn:microsoft.com/office/officeart/2005/8/layout/vProcess5"/>
    <dgm:cxn modelId="{9E0CF9AB-2E82-4589-8EC4-62C1A44E9A50}" type="presParOf" srcId="{4DC56CFC-92CF-4B46-BE25-E2CDF7CA5820}" destId="{C6D9FFA0-DBE1-4924-831D-1935B331F287}" srcOrd="0" destOrd="0" presId="urn:microsoft.com/office/officeart/2005/8/layout/vProcess5"/>
    <dgm:cxn modelId="{6890445F-D7B9-4FE7-9CCA-6BBD159B5767}" type="presParOf" srcId="{4DC56CFC-92CF-4B46-BE25-E2CDF7CA5820}" destId="{F40C3A1A-880F-4C43-B48B-034BB682606A}" srcOrd="1" destOrd="0" presId="urn:microsoft.com/office/officeart/2005/8/layout/vProcess5"/>
    <dgm:cxn modelId="{ED0B34AA-24F4-478C-812C-6A5133444ADC}" type="presParOf" srcId="{4DC56CFC-92CF-4B46-BE25-E2CDF7CA5820}" destId="{B0CFA9D7-8EDB-4072-BD20-577665D92D68}" srcOrd="2" destOrd="0" presId="urn:microsoft.com/office/officeart/2005/8/layout/vProcess5"/>
    <dgm:cxn modelId="{ED12DFE4-0F9B-4076-A587-E8490926C7A6}" type="presParOf" srcId="{4DC56CFC-92CF-4B46-BE25-E2CDF7CA5820}" destId="{4DAE4523-5E4E-4B49-9B75-007864716ABF}" srcOrd="3" destOrd="0" presId="urn:microsoft.com/office/officeart/2005/8/layout/vProcess5"/>
    <dgm:cxn modelId="{51D6F1A1-D7C5-412A-843A-BD40C4DEA9A5}" type="presParOf" srcId="{4DC56CFC-92CF-4B46-BE25-E2CDF7CA5820}" destId="{58A4A229-A54F-4B1B-A0DF-F9FC0B35B9D5}" srcOrd="4" destOrd="0" presId="urn:microsoft.com/office/officeart/2005/8/layout/vProcess5"/>
    <dgm:cxn modelId="{EEB1A52B-2A86-4BC1-A132-67E7B455BF0E}" type="presParOf" srcId="{4DC56CFC-92CF-4B46-BE25-E2CDF7CA5820}" destId="{87C43FC5-F15F-4402-BC7C-C88DDA9C35DB}" srcOrd="5" destOrd="0" presId="urn:microsoft.com/office/officeart/2005/8/layout/vProcess5"/>
    <dgm:cxn modelId="{ECB45175-DC52-40AB-B670-E32C4365CFE5}" type="presParOf" srcId="{4DC56CFC-92CF-4B46-BE25-E2CDF7CA5820}" destId="{4299FEF1-9F09-462E-BA8F-ED89D2CC6D16}" srcOrd="6" destOrd="0" presId="urn:microsoft.com/office/officeart/2005/8/layout/vProcess5"/>
    <dgm:cxn modelId="{D2D530F0-AE04-4169-84AF-30943DA1CA13}" type="presParOf" srcId="{4DC56CFC-92CF-4B46-BE25-E2CDF7CA5820}" destId="{64453989-6CEE-4A93-87C4-E392E1608659}" srcOrd="7" destOrd="0" presId="urn:microsoft.com/office/officeart/2005/8/layout/vProcess5"/>
    <dgm:cxn modelId="{036E7089-ACA7-461E-B076-2059A37D324A}" type="presParOf" srcId="{4DC56CFC-92CF-4B46-BE25-E2CDF7CA5820}" destId="{FDDFC3FC-E21F-404D-B2D5-5569800406E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7F9F85-6166-4DF8-B253-B727589A886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9FE9DEB-7439-49E6-B7E6-2E048AC132B6}">
      <dgm:prSet custT="1"/>
      <dgm:spPr>
        <a:solidFill>
          <a:srgbClr val="00421E"/>
        </a:solidFill>
      </dgm:spPr>
      <dgm:t>
        <a:bodyPr/>
        <a:lstStyle/>
        <a:p>
          <a:r>
            <a:rPr lang="en-US" sz="4400" dirty="0" smtClean="0"/>
            <a:t>GAMING</a:t>
          </a:r>
        </a:p>
      </dgm:t>
    </dgm:pt>
    <dgm:pt modelId="{7530C324-3AF4-44E1-87D0-33F2ABDC1B89}" type="parTrans" cxnId="{8A22D5ED-686A-4802-A371-390FEC5E4FBA}">
      <dgm:prSet/>
      <dgm:spPr/>
      <dgm:t>
        <a:bodyPr/>
        <a:lstStyle/>
        <a:p>
          <a:endParaRPr lang="en-US"/>
        </a:p>
      </dgm:t>
    </dgm:pt>
    <dgm:pt modelId="{A277C9D8-F4F8-4759-9AB6-D451FF08DDAE}" type="sibTrans" cxnId="{8A22D5ED-686A-4802-A371-390FEC5E4FBA}">
      <dgm:prSet/>
      <dgm:spPr/>
      <dgm:t>
        <a:bodyPr/>
        <a:lstStyle/>
        <a:p>
          <a:endParaRPr lang="en-US"/>
        </a:p>
      </dgm:t>
    </dgm:pt>
    <dgm:pt modelId="{8E5DD1E8-74D4-4F1D-B701-3275E7C30D35}">
      <dgm:prSet/>
      <dgm:spPr>
        <a:solidFill>
          <a:schemeClr val="accent2">
            <a:lumMod val="60000"/>
            <a:lumOff val="40000"/>
          </a:schemeClr>
        </a:solidFill>
      </dgm:spPr>
      <dgm:t>
        <a:bodyPr/>
        <a:lstStyle/>
        <a:p>
          <a:r>
            <a:rPr lang="en-US" dirty="0" smtClean="0"/>
            <a:t>WITH FAÇADE</a:t>
          </a:r>
        </a:p>
        <a:p>
          <a:r>
            <a:rPr lang="en-US" dirty="0" smtClean="0"/>
            <a:t>(intentional)</a:t>
          </a:r>
          <a:endParaRPr lang="en-US" dirty="0"/>
        </a:p>
      </dgm:t>
    </dgm:pt>
    <dgm:pt modelId="{B8D571F2-7AA7-4404-99A0-D3A959F37E07}" type="parTrans" cxnId="{EE45D03D-AEB5-4CA3-803E-D3C236D190BE}">
      <dgm:prSet/>
      <dgm:spPr/>
      <dgm:t>
        <a:bodyPr/>
        <a:lstStyle/>
        <a:p>
          <a:endParaRPr lang="en-US"/>
        </a:p>
      </dgm:t>
    </dgm:pt>
    <dgm:pt modelId="{AE264F06-7ED5-430F-9087-C70D15714B8A}" type="sibTrans" cxnId="{EE45D03D-AEB5-4CA3-803E-D3C236D190BE}">
      <dgm:prSet/>
      <dgm:spPr/>
      <dgm:t>
        <a:bodyPr/>
        <a:lstStyle/>
        <a:p>
          <a:endParaRPr lang="en-US"/>
        </a:p>
      </dgm:t>
    </dgm:pt>
    <dgm:pt modelId="{C89C6E6B-B809-4C70-8DAE-F129550C2768}">
      <dgm:prSet custT="1"/>
      <dgm:spPr>
        <a:solidFill>
          <a:schemeClr val="accent1">
            <a:lumMod val="60000"/>
            <a:lumOff val="40000"/>
          </a:schemeClr>
        </a:solidFill>
      </dgm:spPr>
      <dgm:t>
        <a:bodyPr/>
        <a:lstStyle/>
        <a:p>
          <a:r>
            <a:rPr lang="en-US" sz="1400" dirty="0" smtClean="0"/>
            <a:t>NO FAÇADE </a:t>
          </a:r>
        </a:p>
        <a:p>
          <a:r>
            <a:rPr lang="en-US" sz="1400" dirty="0" smtClean="0"/>
            <a:t>(unintentional)</a:t>
          </a:r>
        </a:p>
      </dgm:t>
    </dgm:pt>
    <dgm:pt modelId="{CB7E49A6-9A83-4B69-B8B5-1360799000AF}" type="parTrans" cxnId="{4BD419B8-4893-49AA-B50A-CD22080DBDA3}">
      <dgm:prSet/>
      <dgm:spPr/>
      <dgm:t>
        <a:bodyPr/>
        <a:lstStyle/>
        <a:p>
          <a:endParaRPr lang="en-US"/>
        </a:p>
      </dgm:t>
    </dgm:pt>
    <dgm:pt modelId="{CCA32736-05B7-4E71-8480-F093EE17E2A2}" type="sibTrans" cxnId="{4BD419B8-4893-49AA-B50A-CD22080DBDA3}">
      <dgm:prSet/>
      <dgm:spPr/>
      <dgm:t>
        <a:bodyPr/>
        <a:lstStyle/>
        <a:p>
          <a:endParaRPr lang="en-US"/>
        </a:p>
      </dgm:t>
    </dgm:pt>
    <dgm:pt modelId="{B5B5A745-73F7-4BBF-A94D-B3969651279D}">
      <dgm:prSet/>
      <dgm:spPr>
        <a:solidFill>
          <a:schemeClr val="accent2">
            <a:lumMod val="75000"/>
          </a:schemeClr>
        </a:solidFill>
      </dgm:spPr>
      <dgm:t>
        <a:bodyPr/>
        <a:lstStyle/>
        <a:p>
          <a:r>
            <a:rPr lang="en-US" dirty="0" smtClean="0"/>
            <a:t>ALTERNATE IDEAS</a:t>
          </a:r>
          <a:endParaRPr lang="en-US" dirty="0"/>
        </a:p>
      </dgm:t>
    </dgm:pt>
    <dgm:pt modelId="{D1F844F0-B6FB-4016-BC20-584A81DEC0D5}" type="parTrans" cxnId="{A9C9E6CC-9DB3-4333-9B7E-9B2AC52EFCAD}">
      <dgm:prSet/>
      <dgm:spPr/>
      <dgm:t>
        <a:bodyPr/>
        <a:lstStyle/>
        <a:p>
          <a:endParaRPr lang="en-US"/>
        </a:p>
      </dgm:t>
    </dgm:pt>
    <dgm:pt modelId="{5B830C33-BBF6-453C-BF09-CF44C05FAF78}" type="sibTrans" cxnId="{A9C9E6CC-9DB3-4333-9B7E-9B2AC52EFCAD}">
      <dgm:prSet/>
      <dgm:spPr/>
      <dgm:t>
        <a:bodyPr/>
        <a:lstStyle/>
        <a:p>
          <a:endParaRPr lang="en-US"/>
        </a:p>
      </dgm:t>
    </dgm:pt>
    <dgm:pt modelId="{62576559-0F78-47B4-A50D-FD5997266C02}">
      <dgm:prSet/>
      <dgm:spPr>
        <a:solidFill>
          <a:schemeClr val="accent2">
            <a:lumMod val="75000"/>
          </a:schemeClr>
        </a:solidFill>
      </dgm:spPr>
      <dgm:t>
        <a:bodyPr/>
        <a:lstStyle/>
        <a:p>
          <a:r>
            <a:rPr lang="en-US" dirty="0" smtClean="0"/>
            <a:t>BEATING THE SYSTEM</a:t>
          </a:r>
          <a:endParaRPr lang="en-US" dirty="0"/>
        </a:p>
      </dgm:t>
    </dgm:pt>
    <dgm:pt modelId="{16B520A0-BC91-480C-9994-0BC542A9032F}" type="parTrans" cxnId="{E1D610B3-95CE-4E50-9779-42A0E0F46683}">
      <dgm:prSet/>
      <dgm:spPr/>
      <dgm:t>
        <a:bodyPr/>
        <a:lstStyle/>
        <a:p>
          <a:endParaRPr lang="en-US"/>
        </a:p>
      </dgm:t>
    </dgm:pt>
    <dgm:pt modelId="{A88AAF20-7255-4D4C-ABE5-192FCE2F0955}" type="sibTrans" cxnId="{E1D610B3-95CE-4E50-9779-42A0E0F46683}">
      <dgm:prSet/>
      <dgm:spPr/>
      <dgm:t>
        <a:bodyPr/>
        <a:lstStyle/>
        <a:p>
          <a:endParaRPr lang="en-US"/>
        </a:p>
      </dgm:t>
    </dgm:pt>
    <dgm:pt modelId="{13CA77EE-BA66-4278-8035-F0BC3BCFE902}">
      <dgm:prSet/>
      <dgm:spPr>
        <a:solidFill>
          <a:schemeClr val="accent1">
            <a:lumMod val="75000"/>
          </a:schemeClr>
        </a:solidFill>
      </dgm:spPr>
      <dgm:t>
        <a:bodyPr/>
        <a:lstStyle/>
        <a:p>
          <a:r>
            <a:rPr lang="en-US" dirty="0" smtClean="0"/>
            <a:t>wrong objective</a:t>
          </a:r>
          <a:endParaRPr lang="en-US" dirty="0"/>
        </a:p>
      </dgm:t>
    </dgm:pt>
    <dgm:pt modelId="{D426C783-76D2-47B8-9A51-5D5D4E4330B5}" type="parTrans" cxnId="{6CB93F5C-657E-4950-ABAB-A9057BD351FB}">
      <dgm:prSet/>
      <dgm:spPr/>
      <dgm:t>
        <a:bodyPr/>
        <a:lstStyle/>
        <a:p>
          <a:endParaRPr lang="en-US"/>
        </a:p>
      </dgm:t>
    </dgm:pt>
    <dgm:pt modelId="{BB4D7271-749F-44A1-85A2-714F7C30E6B2}" type="sibTrans" cxnId="{6CB93F5C-657E-4950-ABAB-A9057BD351FB}">
      <dgm:prSet/>
      <dgm:spPr/>
      <dgm:t>
        <a:bodyPr/>
        <a:lstStyle/>
        <a:p>
          <a:endParaRPr lang="en-US"/>
        </a:p>
      </dgm:t>
    </dgm:pt>
    <dgm:pt modelId="{E82F36B8-F45C-4C82-9A8A-877333D2D014}">
      <dgm:prSet/>
      <dgm:spPr>
        <a:solidFill>
          <a:schemeClr val="accent2">
            <a:lumMod val="50000"/>
          </a:schemeClr>
        </a:solidFill>
      </dgm:spPr>
      <dgm:t>
        <a:bodyPr/>
        <a:lstStyle/>
        <a:p>
          <a:r>
            <a:rPr lang="en-US" dirty="0" smtClean="0"/>
            <a:t>preferred learning style</a:t>
          </a:r>
          <a:endParaRPr lang="en-US" dirty="0"/>
        </a:p>
      </dgm:t>
    </dgm:pt>
    <dgm:pt modelId="{780FFC59-4D8B-48DB-BAA6-11D896034F65}" type="parTrans" cxnId="{A28034BF-4686-41EE-93BF-1A87B0B48C5A}">
      <dgm:prSet/>
      <dgm:spPr/>
      <dgm:t>
        <a:bodyPr/>
        <a:lstStyle/>
        <a:p>
          <a:endParaRPr lang="en-US"/>
        </a:p>
      </dgm:t>
    </dgm:pt>
    <dgm:pt modelId="{C0EA6C9E-0FA4-46A2-B62B-E2F0CC1F8AA8}" type="sibTrans" cxnId="{A28034BF-4686-41EE-93BF-1A87B0B48C5A}">
      <dgm:prSet/>
      <dgm:spPr/>
      <dgm:t>
        <a:bodyPr/>
        <a:lstStyle/>
        <a:p>
          <a:endParaRPr lang="en-US"/>
        </a:p>
      </dgm:t>
    </dgm:pt>
    <dgm:pt modelId="{E7ECAF66-7B12-47C2-B1AF-907F3199FA52}">
      <dgm:prSet/>
      <dgm:spPr>
        <a:solidFill>
          <a:schemeClr val="accent2">
            <a:lumMod val="50000"/>
          </a:schemeClr>
        </a:solidFill>
      </dgm:spPr>
      <dgm:t>
        <a:bodyPr/>
        <a:lstStyle/>
        <a:p>
          <a:r>
            <a:rPr lang="en-US" dirty="0" smtClean="0"/>
            <a:t>teacher is wrong</a:t>
          </a:r>
          <a:endParaRPr lang="en-US" dirty="0"/>
        </a:p>
      </dgm:t>
    </dgm:pt>
    <dgm:pt modelId="{B4A3DF71-6376-4CFA-B814-7A0AE1CBF9DE}" type="parTrans" cxnId="{19EA439C-2C90-4BF6-B113-D4531B920B57}">
      <dgm:prSet/>
      <dgm:spPr/>
      <dgm:t>
        <a:bodyPr/>
        <a:lstStyle/>
        <a:p>
          <a:endParaRPr lang="en-US"/>
        </a:p>
      </dgm:t>
    </dgm:pt>
    <dgm:pt modelId="{B69FD687-DC46-4C74-A148-0CC00254091B}" type="sibTrans" cxnId="{19EA439C-2C90-4BF6-B113-D4531B920B57}">
      <dgm:prSet/>
      <dgm:spPr/>
      <dgm:t>
        <a:bodyPr/>
        <a:lstStyle/>
        <a:p>
          <a:endParaRPr lang="en-US"/>
        </a:p>
      </dgm:t>
    </dgm:pt>
    <dgm:pt modelId="{F24422D1-78C2-4790-B68B-26DA09529E07}">
      <dgm:prSet/>
      <dgm:spPr>
        <a:solidFill>
          <a:schemeClr val="accent2">
            <a:lumMod val="50000"/>
          </a:schemeClr>
        </a:solidFill>
      </dgm:spPr>
      <dgm:t>
        <a:bodyPr/>
        <a:lstStyle/>
        <a:p>
          <a:r>
            <a:rPr lang="en-US" dirty="0" smtClean="0"/>
            <a:t>avoidance</a:t>
          </a:r>
          <a:endParaRPr lang="en-US" dirty="0"/>
        </a:p>
      </dgm:t>
    </dgm:pt>
    <dgm:pt modelId="{DD03466C-B0AB-42CC-A1F0-52D6F6FD4AF2}" type="parTrans" cxnId="{8388F2D0-7312-427C-BCB4-ED3FD7FA9248}">
      <dgm:prSet/>
      <dgm:spPr/>
      <dgm:t>
        <a:bodyPr/>
        <a:lstStyle/>
        <a:p>
          <a:endParaRPr lang="en-US"/>
        </a:p>
      </dgm:t>
    </dgm:pt>
    <dgm:pt modelId="{BFB6895A-4D3C-430E-8679-9F5C5DA292D3}" type="sibTrans" cxnId="{8388F2D0-7312-427C-BCB4-ED3FD7FA9248}">
      <dgm:prSet/>
      <dgm:spPr/>
      <dgm:t>
        <a:bodyPr/>
        <a:lstStyle/>
        <a:p>
          <a:endParaRPr lang="en-US"/>
        </a:p>
      </dgm:t>
    </dgm:pt>
    <dgm:pt modelId="{CC4ECA5D-5466-4EEE-AB53-27D9B552721A}">
      <dgm:prSet/>
      <dgm:spPr>
        <a:solidFill>
          <a:schemeClr val="accent2">
            <a:lumMod val="50000"/>
          </a:schemeClr>
        </a:solidFill>
      </dgm:spPr>
      <dgm:t>
        <a:bodyPr/>
        <a:lstStyle/>
        <a:p>
          <a:r>
            <a:rPr lang="en-US" dirty="0" smtClean="0"/>
            <a:t>economy of action</a:t>
          </a:r>
          <a:endParaRPr lang="en-US" dirty="0"/>
        </a:p>
      </dgm:t>
    </dgm:pt>
    <dgm:pt modelId="{6FC2C41E-0255-4F47-A061-0C2D27CF67F1}" type="parTrans" cxnId="{4BAE6065-2E5C-40A9-8230-AB5FD8C84600}">
      <dgm:prSet/>
      <dgm:spPr/>
      <dgm:t>
        <a:bodyPr/>
        <a:lstStyle/>
        <a:p>
          <a:endParaRPr lang="en-US"/>
        </a:p>
      </dgm:t>
    </dgm:pt>
    <dgm:pt modelId="{D3F26CB0-A15D-43BE-A9CC-3F606E87B3FA}" type="sibTrans" cxnId="{4BAE6065-2E5C-40A9-8230-AB5FD8C84600}">
      <dgm:prSet/>
      <dgm:spPr/>
      <dgm:t>
        <a:bodyPr/>
        <a:lstStyle/>
        <a:p>
          <a:endParaRPr lang="en-US"/>
        </a:p>
      </dgm:t>
    </dgm:pt>
    <dgm:pt modelId="{DD5388F6-F269-4AD4-8D1D-297BD9955567}">
      <dgm:prSet/>
      <dgm:spPr>
        <a:solidFill>
          <a:schemeClr val="accent2">
            <a:lumMod val="50000"/>
          </a:schemeClr>
        </a:solidFill>
      </dgm:spPr>
      <dgm:t>
        <a:bodyPr/>
        <a:lstStyle/>
        <a:p>
          <a:r>
            <a:rPr lang="en-US" dirty="0" smtClean="0"/>
            <a:t>doing being</a:t>
          </a:r>
          <a:endParaRPr lang="en-US" dirty="0"/>
        </a:p>
      </dgm:t>
    </dgm:pt>
    <dgm:pt modelId="{74F48ED4-A2B3-406B-99EF-450363DBAD0F}" type="parTrans" cxnId="{54EF356D-9601-4091-972B-42E35A4C9EDA}">
      <dgm:prSet/>
      <dgm:spPr/>
      <dgm:t>
        <a:bodyPr/>
        <a:lstStyle/>
        <a:p>
          <a:endParaRPr lang="en-US"/>
        </a:p>
      </dgm:t>
    </dgm:pt>
    <dgm:pt modelId="{44976D9D-CECD-4FBD-95A6-051BD3706702}" type="sibTrans" cxnId="{54EF356D-9601-4091-972B-42E35A4C9EDA}">
      <dgm:prSet/>
      <dgm:spPr/>
      <dgm:t>
        <a:bodyPr/>
        <a:lstStyle/>
        <a:p>
          <a:endParaRPr lang="en-US"/>
        </a:p>
      </dgm:t>
    </dgm:pt>
    <dgm:pt modelId="{BF1F8F01-C765-4CFF-87D0-D64896359C62}">
      <dgm:prSet/>
      <dgm:spPr>
        <a:solidFill>
          <a:schemeClr val="accent1">
            <a:lumMod val="75000"/>
          </a:schemeClr>
        </a:solidFill>
      </dgm:spPr>
      <dgm:t>
        <a:bodyPr/>
        <a:lstStyle/>
        <a:p>
          <a:r>
            <a:rPr lang="en-US" smtClean="0"/>
            <a:t>wrong rules</a:t>
          </a:r>
          <a:endParaRPr lang="en-US"/>
        </a:p>
      </dgm:t>
    </dgm:pt>
    <dgm:pt modelId="{4BB4F45D-3E9C-4DFF-84DD-9726F78A4C8A}" type="parTrans" cxnId="{5318FE0C-D545-4798-A561-4261EE6D4B7E}">
      <dgm:prSet/>
      <dgm:spPr/>
      <dgm:t>
        <a:bodyPr/>
        <a:lstStyle/>
        <a:p>
          <a:endParaRPr lang="en-US"/>
        </a:p>
      </dgm:t>
    </dgm:pt>
    <dgm:pt modelId="{A2945C5C-C2E5-48AA-ACAB-21B532F290A3}" type="sibTrans" cxnId="{5318FE0C-D545-4798-A561-4261EE6D4B7E}">
      <dgm:prSet/>
      <dgm:spPr/>
      <dgm:t>
        <a:bodyPr/>
        <a:lstStyle/>
        <a:p>
          <a:endParaRPr lang="en-US"/>
        </a:p>
      </dgm:t>
    </dgm:pt>
    <dgm:pt modelId="{DAC29E24-1CF9-4B14-B217-A250B78A53E6}">
      <dgm:prSet/>
      <dgm:spPr>
        <a:solidFill>
          <a:schemeClr val="accent2">
            <a:lumMod val="50000"/>
          </a:schemeClr>
        </a:solidFill>
      </dgm:spPr>
      <dgm:t>
        <a:bodyPr/>
        <a:lstStyle/>
        <a:p>
          <a:r>
            <a:rPr lang="en-US" dirty="0" smtClean="0"/>
            <a:t>practical rationality</a:t>
          </a:r>
          <a:endParaRPr lang="en-US" dirty="0"/>
        </a:p>
      </dgm:t>
    </dgm:pt>
    <dgm:pt modelId="{29CAAA12-4CE2-4CA1-9686-2B21CA0F2D5F}" type="parTrans" cxnId="{145D6054-A1FD-42AB-9303-5754E8832967}">
      <dgm:prSet/>
      <dgm:spPr/>
      <dgm:t>
        <a:bodyPr/>
        <a:lstStyle/>
        <a:p>
          <a:endParaRPr lang="en-US"/>
        </a:p>
      </dgm:t>
    </dgm:pt>
    <dgm:pt modelId="{96F0C704-B422-47DB-9E16-1ABD61C75F8D}" type="sibTrans" cxnId="{145D6054-A1FD-42AB-9303-5754E8832967}">
      <dgm:prSet/>
      <dgm:spPr/>
      <dgm:t>
        <a:bodyPr/>
        <a:lstStyle/>
        <a:p>
          <a:endParaRPr lang="en-US"/>
        </a:p>
      </dgm:t>
    </dgm:pt>
    <dgm:pt modelId="{760EE8E3-E19A-4477-9EC0-7D921ABEB87B}">
      <dgm:prSet/>
      <dgm:spPr>
        <a:solidFill>
          <a:schemeClr val="accent2">
            <a:lumMod val="50000"/>
          </a:schemeClr>
        </a:solidFill>
      </dgm:spPr>
      <dgm:t>
        <a:bodyPr/>
        <a:lstStyle/>
        <a:p>
          <a:r>
            <a:rPr lang="en-US" dirty="0" smtClean="0"/>
            <a:t>institutional norms</a:t>
          </a:r>
          <a:endParaRPr lang="en-US" dirty="0"/>
        </a:p>
      </dgm:t>
    </dgm:pt>
    <dgm:pt modelId="{55ABF7A6-011E-4DAE-8D73-FCE8396F4D8B}" type="parTrans" cxnId="{59FE631C-ACDE-4B8E-AFF3-FFBC6678049B}">
      <dgm:prSet/>
      <dgm:spPr/>
      <dgm:t>
        <a:bodyPr/>
        <a:lstStyle/>
        <a:p>
          <a:endParaRPr lang="en-US"/>
        </a:p>
      </dgm:t>
    </dgm:pt>
    <dgm:pt modelId="{4C6B53CE-461F-4E54-8B66-DE8129D41FA0}" type="sibTrans" cxnId="{59FE631C-ACDE-4B8E-AFF3-FFBC6678049B}">
      <dgm:prSet/>
      <dgm:spPr/>
      <dgm:t>
        <a:bodyPr/>
        <a:lstStyle/>
        <a:p>
          <a:endParaRPr lang="en-US"/>
        </a:p>
      </dgm:t>
    </dgm:pt>
    <dgm:pt modelId="{3139B3B6-F718-402C-9F3E-4AB2866BFA87}">
      <dgm:prSet/>
      <dgm:spPr>
        <a:solidFill>
          <a:schemeClr val="accent2">
            <a:lumMod val="50000"/>
          </a:schemeClr>
        </a:solidFill>
      </dgm:spPr>
      <dgm:t>
        <a:bodyPr/>
        <a:lstStyle/>
        <a:p>
          <a:r>
            <a:rPr lang="en-US" dirty="0" smtClean="0"/>
            <a:t>…</a:t>
          </a:r>
          <a:endParaRPr lang="en-US" dirty="0"/>
        </a:p>
      </dgm:t>
    </dgm:pt>
    <dgm:pt modelId="{1F30140B-EA4A-4CEC-84B7-8030DF0F8149}" type="parTrans" cxnId="{CCD94B1F-8F25-4E8F-9E87-E03756F923D6}">
      <dgm:prSet/>
      <dgm:spPr/>
      <dgm:t>
        <a:bodyPr/>
        <a:lstStyle/>
        <a:p>
          <a:endParaRPr lang="en-US"/>
        </a:p>
      </dgm:t>
    </dgm:pt>
    <dgm:pt modelId="{8735CD4E-6D4B-4C27-A12E-48749E798040}" type="sibTrans" cxnId="{CCD94B1F-8F25-4E8F-9E87-E03756F923D6}">
      <dgm:prSet/>
      <dgm:spPr/>
      <dgm:t>
        <a:bodyPr/>
        <a:lstStyle/>
        <a:p>
          <a:endParaRPr lang="en-US"/>
        </a:p>
      </dgm:t>
    </dgm:pt>
    <dgm:pt modelId="{CEBA1C09-4E2D-4DE9-8CC1-BECA8928406E}" type="pres">
      <dgm:prSet presAssocID="{AD7F9F85-6166-4DF8-B253-B727589A8869}" presName="Name0" presStyleCnt="0">
        <dgm:presLayoutVars>
          <dgm:chPref val="1"/>
          <dgm:dir/>
          <dgm:animOne val="branch"/>
          <dgm:animLvl val="lvl"/>
          <dgm:resizeHandles val="exact"/>
        </dgm:presLayoutVars>
      </dgm:prSet>
      <dgm:spPr/>
      <dgm:t>
        <a:bodyPr/>
        <a:lstStyle/>
        <a:p>
          <a:endParaRPr lang="en-US"/>
        </a:p>
      </dgm:t>
    </dgm:pt>
    <dgm:pt modelId="{B5DBA89A-311B-4681-8350-99550E0C55B3}" type="pres">
      <dgm:prSet presAssocID="{69FE9DEB-7439-49E6-B7E6-2E048AC132B6}" presName="root1" presStyleCnt="0"/>
      <dgm:spPr/>
    </dgm:pt>
    <dgm:pt modelId="{EE87BBA1-0070-4CEE-8FF0-92DB90C6630A}" type="pres">
      <dgm:prSet presAssocID="{69FE9DEB-7439-49E6-B7E6-2E048AC132B6}" presName="LevelOneTextNode" presStyleLbl="node0" presStyleIdx="0" presStyleCnt="1" custScaleX="193953" custScaleY="122506">
        <dgm:presLayoutVars>
          <dgm:chPref val="3"/>
        </dgm:presLayoutVars>
      </dgm:prSet>
      <dgm:spPr/>
      <dgm:t>
        <a:bodyPr/>
        <a:lstStyle/>
        <a:p>
          <a:endParaRPr lang="en-US"/>
        </a:p>
      </dgm:t>
    </dgm:pt>
    <dgm:pt modelId="{BAA1D5A2-C66A-42AE-AB4D-3188A689455E}" type="pres">
      <dgm:prSet presAssocID="{69FE9DEB-7439-49E6-B7E6-2E048AC132B6}" presName="level2hierChild" presStyleCnt="0"/>
      <dgm:spPr/>
    </dgm:pt>
    <dgm:pt modelId="{903FFFC0-267D-419E-B9CA-A3B965ABE874}" type="pres">
      <dgm:prSet presAssocID="{B8D571F2-7AA7-4404-99A0-D3A959F37E07}" presName="conn2-1" presStyleLbl="parChTrans1D2" presStyleIdx="0" presStyleCnt="2"/>
      <dgm:spPr/>
      <dgm:t>
        <a:bodyPr/>
        <a:lstStyle/>
        <a:p>
          <a:endParaRPr lang="en-US"/>
        </a:p>
      </dgm:t>
    </dgm:pt>
    <dgm:pt modelId="{443ADCE9-CE5D-4CD0-BDFB-1182911F1BB6}" type="pres">
      <dgm:prSet presAssocID="{B8D571F2-7AA7-4404-99A0-D3A959F37E07}" presName="connTx" presStyleLbl="parChTrans1D2" presStyleIdx="0" presStyleCnt="2"/>
      <dgm:spPr/>
      <dgm:t>
        <a:bodyPr/>
        <a:lstStyle/>
        <a:p>
          <a:endParaRPr lang="en-US"/>
        </a:p>
      </dgm:t>
    </dgm:pt>
    <dgm:pt modelId="{23C61ED8-86A2-4383-8507-F11276D5ECDB}" type="pres">
      <dgm:prSet presAssocID="{8E5DD1E8-74D4-4F1D-B701-3275E7C30D35}" presName="root2" presStyleCnt="0"/>
      <dgm:spPr/>
    </dgm:pt>
    <dgm:pt modelId="{43A91328-D457-4809-A4DB-92ECB790DFB5}" type="pres">
      <dgm:prSet presAssocID="{8E5DD1E8-74D4-4F1D-B701-3275E7C30D35}" presName="LevelTwoTextNode" presStyleLbl="node2" presStyleIdx="0" presStyleCnt="2" custScaleY="183542">
        <dgm:presLayoutVars>
          <dgm:chPref val="3"/>
        </dgm:presLayoutVars>
      </dgm:prSet>
      <dgm:spPr/>
      <dgm:t>
        <a:bodyPr/>
        <a:lstStyle/>
        <a:p>
          <a:endParaRPr lang="en-US"/>
        </a:p>
      </dgm:t>
    </dgm:pt>
    <dgm:pt modelId="{5C400991-7327-47F4-B14E-F555387F3EB6}" type="pres">
      <dgm:prSet presAssocID="{8E5DD1E8-74D4-4F1D-B701-3275E7C30D35}" presName="level3hierChild" presStyleCnt="0"/>
      <dgm:spPr/>
    </dgm:pt>
    <dgm:pt modelId="{62DC86F5-8CC5-4B7D-952A-AFD80858DA6D}" type="pres">
      <dgm:prSet presAssocID="{D1F844F0-B6FB-4016-BC20-584A81DEC0D5}" presName="conn2-1" presStyleLbl="parChTrans1D3" presStyleIdx="0" presStyleCnt="4"/>
      <dgm:spPr/>
      <dgm:t>
        <a:bodyPr/>
        <a:lstStyle/>
        <a:p>
          <a:endParaRPr lang="en-US"/>
        </a:p>
      </dgm:t>
    </dgm:pt>
    <dgm:pt modelId="{71553958-BFCE-4095-97A1-06AC0FB5F795}" type="pres">
      <dgm:prSet presAssocID="{D1F844F0-B6FB-4016-BC20-584A81DEC0D5}" presName="connTx" presStyleLbl="parChTrans1D3" presStyleIdx="0" presStyleCnt="4"/>
      <dgm:spPr/>
      <dgm:t>
        <a:bodyPr/>
        <a:lstStyle/>
        <a:p>
          <a:endParaRPr lang="en-US"/>
        </a:p>
      </dgm:t>
    </dgm:pt>
    <dgm:pt modelId="{B3FDA23F-9CBA-46A7-A4FF-8E78BD9CE711}" type="pres">
      <dgm:prSet presAssocID="{B5B5A745-73F7-4BBF-A94D-B3969651279D}" presName="root2" presStyleCnt="0"/>
      <dgm:spPr/>
    </dgm:pt>
    <dgm:pt modelId="{E10C2F5E-1910-4666-AFFA-48AD2089A063}" type="pres">
      <dgm:prSet presAssocID="{B5B5A745-73F7-4BBF-A94D-B3969651279D}" presName="LevelTwoTextNode" presStyleLbl="node3" presStyleIdx="0" presStyleCnt="4" custScaleY="189651">
        <dgm:presLayoutVars>
          <dgm:chPref val="3"/>
        </dgm:presLayoutVars>
      </dgm:prSet>
      <dgm:spPr/>
      <dgm:t>
        <a:bodyPr/>
        <a:lstStyle/>
        <a:p>
          <a:endParaRPr lang="en-US"/>
        </a:p>
      </dgm:t>
    </dgm:pt>
    <dgm:pt modelId="{CCEEA7F6-DAC3-423C-9A70-AEADA84BE77A}" type="pres">
      <dgm:prSet presAssocID="{B5B5A745-73F7-4BBF-A94D-B3969651279D}" presName="level3hierChild" presStyleCnt="0"/>
      <dgm:spPr/>
    </dgm:pt>
    <dgm:pt modelId="{7982EC71-A679-4117-9C75-21AFE0EA548F}" type="pres">
      <dgm:prSet presAssocID="{780FFC59-4D8B-48DB-BAA6-11D896034F65}" presName="conn2-1" presStyleLbl="parChTrans1D4" presStyleIdx="0" presStyleCnt="8"/>
      <dgm:spPr/>
      <dgm:t>
        <a:bodyPr/>
        <a:lstStyle/>
        <a:p>
          <a:endParaRPr lang="en-US"/>
        </a:p>
      </dgm:t>
    </dgm:pt>
    <dgm:pt modelId="{D00F169B-5182-40AD-B4FC-17BB72F23BA0}" type="pres">
      <dgm:prSet presAssocID="{780FFC59-4D8B-48DB-BAA6-11D896034F65}" presName="connTx" presStyleLbl="parChTrans1D4" presStyleIdx="0" presStyleCnt="8"/>
      <dgm:spPr/>
      <dgm:t>
        <a:bodyPr/>
        <a:lstStyle/>
        <a:p>
          <a:endParaRPr lang="en-US"/>
        </a:p>
      </dgm:t>
    </dgm:pt>
    <dgm:pt modelId="{9AED580F-EBE9-4267-B489-419D363EEFB3}" type="pres">
      <dgm:prSet presAssocID="{E82F36B8-F45C-4C82-9A8A-877333D2D014}" presName="root2" presStyleCnt="0"/>
      <dgm:spPr/>
    </dgm:pt>
    <dgm:pt modelId="{FDCF0588-CB71-4D17-82F8-EFDB399B349A}" type="pres">
      <dgm:prSet presAssocID="{E82F36B8-F45C-4C82-9A8A-877333D2D014}" presName="LevelTwoTextNode" presStyleLbl="node4" presStyleIdx="0" presStyleCnt="8" custScaleX="124131">
        <dgm:presLayoutVars>
          <dgm:chPref val="3"/>
        </dgm:presLayoutVars>
      </dgm:prSet>
      <dgm:spPr/>
      <dgm:t>
        <a:bodyPr/>
        <a:lstStyle/>
        <a:p>
          <a:endParaRPr lang="en-US"/>
        </a:p>
      </dgm:t>
    </dgm:pt>
    <dgm:pt modelId="{73E417EB-3E54-4567-A5C9-F72D3A0E8A6C}" type="pres">
      <dgm:prSet presAssocID="{E82F36B8-F45C-4C82-9A8A-877333D2D014}" presName="level3hierChild" presStyleCnt="0"/>
      <dgm:spPr/>
    </dgm:pt>
    <dgm:pt modelId="{E6764107-B1B1-445A-B88B-B7E8E2379FBF}" type="pres">
      <dgm:prSet presAssocID="{B4A3DF71-6376-4CFA-B814-7A0AE1CBF9DE}" presName="conn2-1" presStyleLbl="parChTrans1D4" presStyleIdx="1" presStyleCnt="8"/>
      <dgm:spPr/>
      <dgm:t>
        <a:bodyPr/>
        <a:lstStyle/>
        <a:p>
          <a:endParaRPr lang="en-US"/>
        </a:p>
      </dgm:t>
    </dgm:pt>
    <dgm:pt modelId="{1CA8B358-4353-48C4-A68C-BDC7D3A2E058}" type="pres">
      <dgm:prSet presAssocID="{B4A3DF71-6376-4CFA-B814-7A0AE1CBF9DE}" presName="connTx" presStyleLbl="parChTrans1D4" presStyleIdx="1" presStyleCnt="8"/>
      <dgm:spPr/>
      <dgm:t>
        <a:bodyPr/>
        <a:lstStyle/>
        <a:p>
          <a:endParaRPr lang="en-US"/>
        </a:p>
      </dgm:t>
    </dgm:pt>
    <dgm:pt modelId="{4795AB32-366C-4762-B2E3-4BFB5521B763}" type="pres">
      <dgm:prSet presAssocID="{E7ECAF66-7B12-47C2-B1AF-907F3199FA52}" presName="root2" presStyleCnt="0"/>
      <dgm:spPr/>
    </dgm:pt>
    <dgm:pt modelId="{ACE2C445-CC2B-4AD4-BBD9-443BFF140232}" type="pres">
      <dgm:prSet presAssocID="{E7ECAF66-7B12-47C2-B1AF-907F3199FA52}" presName="LevelTwoTextNode" presStyleLbl="node4" presStyleIdx="1" presStyleCnt="8" custScaleX="124131">
        <dgm:presLayoutVars>
          <dgm:chPref val="3"/>
        </dgm:presLayoutVars>
      </dgm:prSet>
      <dgm:spPr/>
      <dgm:t>
        <a:bodyPr/>
        <a:lstStyle/>
        <a:p>
          <a:endParaRPr lang="en-US"/>
        </a:p>
      </dgm:t>
    </dgm:pt>
    <dgm:pt modelId="{3A19D3CA-D33F-4356-A205-8677CB3BCC21}" type="pres">
      <dgm:prSet presAssocID="{E7ECAF66-7B12-47C2-B1AF-907F3199FA52}" presName="level3hierChild" presStyleCnt="0"/>
      <dgm:spPr/>
    </dgm:pt>
    <dgm:pt modelId="{6B2BC9B2-FAF7-4380-9CBC-F9EE08C206EB}" type="pres">
      <dgm:prSet presAssocID="{55ABF7A6-011E-4DAE-8D73-FCE8396F4D8B}" presName="conn2-1" presStyleLbl="parChTrans1D4" presStyleIdx="2" presStyleCnt="8"/>
      <dgm:spPr/>
      <dgm:t>
        <a:bodyPr/>
        <a:lstStyle/>
        <a:p>
          <a:endParaRPr lang="en-US"/>
        </a:p>
      </dgm:t>
    </dgm:pt>
    <dgm:pt modelId="{DE992627-0840-44DD-8570-C5D71E606206}" type="pres">
      <dgm:prSet presAssocID="{55ABF7A6-011E-4DAE-8D73-FCE8396F4D8B}" presName="connTx" presStyleLbl="parChTrans1D4" presStyleIdx="2" presStyleCnt="8"/>
      <dgm:spPr/>
      <dgm:t>
        <a:bodyPr/>
        <a:lstStyle/>
        <a:p>
          <a:endParaRPr lang="en-US"/>
        </a:p>
      </dgm:t>
    </dgm:pt>
    <dgm:pt modelId="{A0CF6F05-4337-4654-8C5D-70321C3AC973}" type="pres">
      <dgm:prSet presAssocID="{760EE8E3-E19A-4477-9EC0-7D921ABEB87B}" presName="root2" presStyleCnt="0"/>
      <dgm:spPr/>
    </dgm:pt>
    <dgm:pt modelId="{00987025-2E81-4331-8388-A3A1CC57A8A6}" type="pres">
      <dgm:prSet presAssocID="{760EE8E3-E19A-4477-9EC0-7D921ABEB87B}" presName="LevelTwoTextNode" presStyleLbl="node4" presStyleIdx="2" presStyleCnt="8" custScaleX="124131">
        <dgm:presLayoutVars>
          <dgm:chPref val="3"/>
        </dgm:presLayoutVars>
      </dgm:prSet>
      <dgm:spPr/>
      <dgm:t>
        <a:bodyPr/>
        <a:lstStyle/>
        <a:p>
          <a:endParaRPr lang="en-US"/>
        </a:p>
      </dgm:t>
    </dgm:pt>
    <dgm:pt modelId="{C2C0345E-CFC5-4484-832A-88F6BC44EEF4}" type="pres">
      <dgm:prSet presAssocID="{760EE8E3-E19A-4477-9EC0-7D921ABEB87B}" presName="level3hierChild" presStyleCnt="0"/>
      <dgm:spPr/>
    </dgm:pt>
    <dgm:pt modelId="{65F713CB-13FA-4E25-8928-65801D04D873}" type="pres">
      <dgm:prSet presAssocID="{16B520A0-BC91-480C-9994-0BC542A9032F}" presName="conn2-1" presStyleLbl="parChTrans1D3" presStyleIdx="1" presStyleCnt="4"/>
      <dgm:spPr/>
      <dgm:t>
        <a:bodyPr/>
        <a:lstStyle/>
        <a:p>
          <a:endParaRPr lang="en-US"/>
        </a:p>
      </dgm:t>
    </dgm:pt>
    <dgm:pt modelId="{800885B1-FB01-4BB4-91CA-51267ABEC762}" type="pres">
      <dgm:prSet presAssocID="{16B520A0-BC91-480C-9994-0BC542A9032F}" presName="connTx" presStyleLbl="parChTrans1D3" presStyleIdx="1" presStyleCnt="4"/>
      <dgm:spPr/>
      <dgm:t>
        <a:bodyPr/>
        <a:lstStyle/>
        <a:p>
          <a:endParaRPr lang="en-US"/>
        </a:p>
      </dgm:t>
    </dgm:pt>
    <dgm:pt modelId="{45EB5662-B68F-43DF-B586-C097ED13B311}" type="pres">
      <dgm:prSet presAssocID="{62576559-0F78-47B4-A50D-FD5997266C02}" presName="root2" presStyleCnt="0"/>
      <dgm:spPr/>
    </dgm:pt>
    <dgm:pt modelId="{8ED21FCF-4100-4C2A-AB8A-8EE74E084E20}" type="pres">
      <dgm:prSet presAssocID="{62576559-0F78-47B4-A50D-FD5997266C02}" presName="LevelTwoTextNode" presStyleLbl="node3" presStyleIdx="1" presStyleCnt="4" custScaleY="180981">
        <dgm:presLayoutVars>
          <dgm:chPref val="3"/>
        </dgm:presLayoutVars>
      </dgm:prSet>
      <dgm:spPr/>
      <dgm:t>
        <a:bodyPr/>
        <a:lstStyle/>
        <a:p>
          <a:endParaRPr lang="en-US"/>
        </a:p>
      </dgm:t>
    </dgm:pt>
    <dgm:pt modelId="{8257EAAD-6D8C-4E3D-AD16-1852B6B32008}" type="pres">
      <dgm:prSet presAssocID="{62576559-0F78-47B4-A50D-FD5997266C02}" presName="level3hierChild" presStyleCnt="0"/>
      <dgm:spPr/>
    </dgm:pt>
    <dgm:pt modelId="{78D66C73-A81E-4DC9-9D0F-A7161EC42D12}" type="pres">
      <dgm:prSet presAssocID="{DD03466C-B0AB-42CC-A1F0-52D6F6FD4AF2}" presName="conn2-1" presStyleLbl="parChTrans1D4" presStyleIdx="3" presStyleCnt="8"/>
      <dgm:spPr/>
      <dgm:t>
        <a:bodyPr/>
        <a:lstStyle/>
        <a:p>
          <a:endParaRPr lang="en-US"/>
        </a:p>
      </dgm:t>
    </dgm:pt>
    <dgm:pt modelId="{47DA8FCE-6D3F-4745-A83C-63C2A8991CF6}" type="pres">
      <dgm:prSet presAssocID="{DD03466C-B0AB-42CC-A1F0-52D6F6FD4AF2}" presName="connTx" presStyleLbl="parChTrans1D4" presStyleIdx="3" presStyleCnt="8"/>
      <dgm:spPr/>
      <dgm:t>
        <a:bodyPr/>
        <a:lstStyle/>
        <a:p>
          <a:endParaRPr lang="en-US"/>
        </a:p>
      </dgm:t>
    </dgm:pt>
    <dgm:pt modelId="{44735204-0C41-430D-A116-142A42CD77BF}" type="pres">
      <dgm:prSet presAssocID="{F24422D1-78C2-4790-B68B-26DA09529E07}" presName="root2" presStyleCnt="0"/>
      <dgm:spPr/>
    </dgm:pt>
    <dgm:pt modelId="{D22F3950-D8DD-49C3-9C79-8D9C2E9E402A}" type="pres">
      <dgm:prSet presAssocID="{F24422D1-78C2-4790-B68B-26DA09529E07}" presName="LevelTwoTextNode" presStyleLbl="node4" presStyleIdx="3" presStyleCnt="8" custScaleX="124131">
        <dgm:presLayoutVars>
          <dgm:chPref val="3"/>
        </dgm:presLayoutVars>
      </dgm:prSet>
      <dgm:spPr/>
      <dgm:t>
        <a:bodyPr/>
        <a:lstStyle/>
        <a:p>
          <a:endParaRPr lang="en-US"/>
        </a:p>
      </dgm:t>
    </dgm:pt>
    <dgm:pt modelId="{4C31D27F-277A-4DF9-A491-C228CA699FBB}" type="pres">
      <dgm:prSet presAssocID="{F24422D1-78C2-4790-B68B-26DA09529E07}" presName="level3hierChild" presStyleCnt="0"/>
      <dgm:spPr/>
    </dgm:pt>
    <dgm:pt modelId="{B23A8EA6-2B4C-4E74-88FD-1A686186EF66}" type="pres">
      <dgm:prSet presAssocID="{6FC2C41E-0255-4F47-A061-0C2D27CF67F1}" presName="conn2-1" presStyleLbl="parChTrans1D4" presStyleIdx="4" presStyleCnt="8"/>
      <dgm:spPr/>
      <dgm:t>
        <a:bodyPr/>
        <a:lstStyle/>
        <a:p>
          <a:endParaRPr lang="en-US"/>
        </a:p>
      </dgm:t>
    </dgm:pt>
    <dgm:pt modelId="{C106B98D-703E-4323-8ECE-56526CB48547}" type="pres">
      <dgm:prSet presAssocID="{6FC2C41E-0255-4F47-A061-0C2D27CF67F1}" presName="connTx" presStyleLbl="parChTrans1D4" presStyleIdx="4" presStyleCnt="8"/>
      <dgm:spPr/>
      <dgm:t>
        <a:bodyPr/>
        <a:lstStyle/>
        <a:p>
          <a:endParaRPr lang="en-US"/>
        </a:p>
      </dgm:t>
    </dgm:pt>
    <dgm:pt modelId="{A3B7BF08-E615-4586-ABED-E2370290E22E}" type="pres">
      <dgm:prSet presAssocID="{CC4ECA5D-5466-4EEE-AB53-27D9B552721A}" presName="root2" presStyleCnt="0"/>
      <dgm:spPr/>
    </dgm:pt>
    <dgm:pt modelId="{BE360EF2-C95B-4B94-8996-A1146347413C}" type="pres">
      <dgm:prSet presAssocID="{CC4ECA5D-5466-4EEE-AB53-27D9B552721A}" presName="LevelTwoTextNode" presStyleLbl="node4" presStyleIdx="4" presStyleCnt="8" custScaleX="124131">
        <dgm:presLayoutVars>
          <dgm:chPref val="3"/>
        </dgm:presLayoutVars>
      </dgm:prSet>
      <dgm:spPr/>
      <dgm:t>
        <a:bodyPr/>
        <a:lstStyle/>
        <a:p>
          <a:endParaRPr lang="en-US"/>
        </a:p>
      </dgm:t>
    </dgm:pt>
    <dgm:pt modelId="{5B3BA23E-61E9-4636-B94B-8F5D4277C154}" type="pres">
      <dgm:prSet presAssocID="{CC4ECA5D-5466-4EEE-AB53-27D9B552721A}" presName="level3hierChild" presStyleCnt="0"/>
      <dgm:spPr/>
    </dgm:pt>
    <dgm:pt modelId="{CBD09D45-84B8-4542-AB3A-A4D2B7CC87FE}" type="pres">
      <dgm:prSet presAssocID="{74F48ED4-A2B3-406B-99EF-450363DBAD0F}" presName="conn2-1" presStyleLbl="parChTrans1D4" presStyleIdx="5" presStyleCnt="8"/>
      <dgm:spPr/>
      <dgm:t>
        <a:bodyPr/>
        <a:lstStyle/>
        <a:p>
          <a:endParaRPr lang="en-US"/>
        </a:p>
      </dgm:t>
    </dgm:pt>
    <dgm:pt modelId="{7DA62D11-4ED1-4E05-87FC-F9CB483DFAB6}" type="pres">
      <dgm:prSet presAssocID="{74F48ED4-A2B3-406B-99EF-450363DBAD0F}" presName="connTx" presStyleLbl="parChTrans1D4" presStyleIdx="5" presStyleCnt="8"/>
      <dgm:spPr/>
      <dgm:t>
        <a:bodyPr/>
        <a:lstStyle/>
        <a:p>
          <a:endParaRPr lang="en-US"/>
        </a:p>
      </dgm:t>
    </dgm:pt>
    <dgm:pt modelId="{074A883B-1E6A-4398-AFD7-CE82A2BAC2C9}" type="pres">
      <dgm:prSet presAssocID="{DD5388F6-F269-4AD4-8D1D-297BD9955567}" presName="root2" presStyleCnt="0"/>
      <dgm:spPr/>
    </dgm:pt>
    <dgm:pt modelId="{DE5FDAF0-80D7-4D4A-AF53-F2247AA4565B}" type="pres">
      <dgm:prSet presAssocID="{DD5388F6-F269-4AD4-8D1D-297BD9955567}" presName="LevelTwoTextNode" presStyleLbl="node4" presStyleIdx="5" presStyleCnt="8" custScaleX="124131">
        <dgm:presLayoutVars>
          <dgm:chPref val="3"/>
        </dgm:presLayoutVars>
      </dgm:prSet>
      <dgm:spPr/>
      <dgm:t>
        <a:bodyPr/>
        <a:lstStyle/>
        <a:p>
          <a:endParaRPr lang="en-US"/>
        </a:p>
      </dgm:t>
    </dgm:pt>
    <dgm:pt modelId="{F67DFC49-C86A-4526-9CD9-E6A097463353}" type="pres">
      <dgm:prSet presAssocID="{DD5388F6-F269-4AD4-8D1D-297BD9955567}" presName="level3hierChild" presStyleCnt="0"/>
      <dgm:spPr/>
    </dgm:pt>
    <dgm:pt modelId="{039B1E69-46CC-4A0A-9CF7-B989441FC43E}" type="pres">
      <dgm:prSet presAssocID="{29CAAA12-4CE2-4CA1-9686-2B21CA0F2D5F}" presName="conn2-1" presStyleLbl="parChTrans1D4" presStyleIdx="6" presStyleCnt="8"/>
      <dgm:spPr/>
      <dgm:t>
        <a:bodyPr/>
        <a:lstStyle/>
        <a:p>
          <a:endParaRPr lang="en-US"/>
        </a:p>
      </dgm:t>
    </dgm:pt>
    <dgm:pt modelId="{2A9738F8-6FEE-4705-811E-96113871212E}" type="pres">
      <dgm:prSet presAssocID="{29CAAA12-4CE2-4CA1-9686-2B21CA0F2D5F}" presName="connTx" presStyleLbl="parChTrans1D4" presStyleIdx="6" presStyleCnt="8"/>
      <dgm:spPr/>
      <dgm:t>
        <a:bodyPr/>
        <a:lstStyle/>
        <a:p>
          <a:endParaRPr lang="en-US"/>
        </a:p>
      </dgm:t>
    </dgm:pt>
    <dgm:pt modelId="{954C38F7-3F93-458A-89CF-890E1D40063F}" type="pres">
      <dgm:prSet presAssocID="{DAC29E24-1CF9-4B14-B217-A250B78A53E6}" presName="root2" presStyleCnt="0"/>
      <dgm:spPr/>
    </dgm:pt>
    <dgm:pt modelId="{BC24ADDE-BC62-40E2-95AC-FAFA67BB8F39}" type="pres">
      <dgm:prSet presAssocID="{DAC29E24-1CF9-4B14-B217-A250B78A53E6}" presName="LevelTwoTextNode" presStyleLbl="node4" presStyleIdx="6" presStyleCnt="8" custScaleX="124131">
        <dgm:presLayoutVars>
          <dgm:chPref val="3"/>
        </dgm:presLayoutVars>
      </dgm:prSet>
      <dgm:spPr/>
      <dgm:t>
        <a:bodyPr/>
        <a:lstStyle/>
        <a:p>
          <a:endParaRPr lang="en-US"/>
        </a:p>
      </dgm:t>
    </dgm:pt>
    <dgm:pt modelId="{E6FC4370-AF37-424B-8467-4E5F83697EC5}" type="pres">
      <dgm:prSet presAssocID="{DAC29E24-1CF9-4B14-B217-A250B78A53E6}" presName="level3hierChild" presStyleCnt="0"/>
      <dgm:spPr/>
    </dgm:pt>
    <dgm:pt modelId="{9E3AFB5B-8D7D-423A-90DB-FAAF4E0EC6AA}" type="pres">
      <dgm:prSet presAssocID="{1F30140B-EA4A-4CEC-84B7-8030DF0F8149}" presName="conn2-1" presStyleLbl="parChTrans1D4" presStyleIdx="7" presStyleCnt="8"/>
      <dgm:spPr/>
      <dgm:t>
        <a:bodyPr/>
        <a:lstStyle/>
        <a:p>
          <a:endParaRPr lang="en-US"/>
        </a:p>
      </dgm:t>
    </dgm:pt>
    <dgm:pt modelId="{E9F8B117-A6DF-43D7-BC94-21647EFA4079}" type="pres">
      <dgm:prSet presAssocID="{1F30140B-EA4A-4CEC-84B7-8030DF0F8149}" presName="connTx" presStyleLbl="parChTrans1D4" presStyleIdx="7" presStyleCnt="8"/>
      <dgm:spPr/>
      <dgm:t>
        <a:bodyPr/>
        <a:lstStyle/>
        <a:p>
          <a:endParaRPr lang="en-US"/>
        </a:p>
      </dgm:t>
    </dgm:pt>
    <dgm:pt modelId="{36F4E555-D586-44F7-9151-DD2A56A65A7F}" type="pres">
      <dgm:prSet presAssocID="{3139B3B6-F718-402C-9F3E-4AB2866BFA87}" presName="root2" presStyleCnt="0"/>
      <dgm:spPr/>
    </dgm:pt>
    <dgm:pt modelId="{0F1946B6-4C73-4DB3-933C-15D2656991AC}" type="pres">
      <dgm:prSet presAssocID="{3139B3B6-F718-402C-9F3E-4AB2866BFA87}" presName="LevelTwoTextNode" presStyleLbl="node4" presStyleIdx="7" presStyleCnt="8" custScaleX="124131">
        <dgm:presLayoutVars>
          <dgm:chPref val="3"/>
        </dgm:presLayoutVars>
      </dgm:prSet>
      <dgm:spPr/>
      <dgm:t>
        <a:bodyPr/>
        <a:lstStyle/>
        <a:p>
          <a:endParaRPr lang="en-US"/>
        </a:p>
      </dgm:t>
    </dgm:pt>
    <dgm:pt modelId="{CE16FFF3-2659-449A-8CF7-36CCD2020707}" type="pres">
      <dgm:prSet presAssocID="{3139B3B6-F718-402C-9F3E-4AB2866BFA87}" presName="level3hierChild" presStyleCnt="0"/>
      <dgm:spPr/>
    </dgm:pt>
    <dgm:pt modelId="{1BB33ED7-D3AF-4840-9CC7-477FA52F1DA5}" type="pres">
      <dgm:prSet presAssocID="{CB7E49A6-9A83-4B69-B8B5-1360799000AF}" presName="conn2-1" presStyleLbl="parChTrans1D2" presStyleIdx="1" presStyleCnt="2"/>
      <dgm:spPr/>
      <dgm:t>
        <a:bodyPr/>
        <a:lstStyle/>
        <a:p>
          <a:endParaRPr lang="en-US"/>
        </a:p>
      </dgm:t>
    </dgm:pt>
    <dgm:pt modelId="{B913BAEA-CAE6-4077-BB67-97173825A237}" type="pres">
      <dgm:prSet presAssocID="{CB7E49A6-9A83-4B69-B8B5-1360799000AF}" presName="connTx" presStyleLbl="parChTrans1D2" presStyleIdx="1" presStyleCnt="2"/>
      <dgm:spPr/>
      <dgm:t>
        <a:bodyPr/>
        <a:lstStyle/>
        <a:p>
          <a:endParaRPr lang="en-US"/>
        </a:p>
      </dgm:t>
    </dgm:pt>
    <dgm:pt modelId="{6D29D736-E5F3-46F4-89E1-1BA8EFE0709D}" type="pres">
      <dgm:prSet presAssocID="{C89C6E6B-B809-4C70-8DAE-F129550C2768}" presName="root2" presStyleCnt="0"/>
      <dgm:spPr/>
    </dgm:pt>
    <dgm:pt modelId="{DACA3BC2-3F24-41B1-9113-1A78FD120DF1}" type="pres">
      <dgm:prSet presAssocID="{C89C6E6B-B809-4C70-8DAE-F129550C2768}" presName="LevelTwoTextNode" presStyleLbl="node2" presStyleIdx="1" presStyleCnt="2" custScaleY="164796">
        <dgm:presLayoutVars>
          <dgm:chPref val="3"/>
        </dgm:presLayoutVars>
      </dgm:prSet>
      <dgm:spPr/>
      <dgm:t>
        <a:bodyPr/>
        <a:lstStyle/>
        <a:p>
          <a:endParaRPr lang="en-US"/>
        </a:p>
      </dgm:t>
    </dgm:pt>
    <dgm:pt modelId="{09044A0D-22F3-4CA9-AEE2-4D8E45360402}" type="pres">
      <dgm:prSet presAssocID="{C89C6E6B-B809-4C70-8DAE-F129550C2768}" presName="level3hierChild" presStyleCnt="0"/>
      <dgm:spPr/>
    </dgm:pt>
    <dgm:pt modelId="{AF0F2574-755A-4FE4-A014-163BF797B4A4}" type="pres">
      <dgm:prSet presAssocID="{D426C783-76D2-47B8-9A51-5D5D4E4330B5}" presName="conn2-1" presStyleLbl="parChTrans1D3" presStyleIdx="2" presStyleCnt="4"/>
      <dgm:spPr/>
      <dgm:t>
        <a:bodyPr/>
        <a:lstStyle/>
        <a:p>
          <a:endParaRPr lang="en-US"/>
        </a:p>
      </dgm:t>
    </dgm:pt>
    <dgm:pt modelId="{1634479A-D63C-40FB-BD3A-04698259FCD6}" type="pres">
      <dgm:prSet presAssocID="{D426C783-76D2-47B8-9A51-5D5D4E4330B5}" presName="connTx" presStyleLbl="parChTrans1D3" presStyleIdx="2" presStyleCnt="4"/>
      <dgm:spPr/>
      <dgm:t>
        <a:bodyPr/>
        <a:lstStyle/>
        <a:p>
          <a:endParaRPr lang="en-US"/>
        </a:p>
      </dgm:t>
    </dgm:pt>
    <dgm:pt modelId="{9376CAF7-DE0E-406B-8C69-98EA9052E3D2}" type="pres">
      <dgm:prSet presAssocID="{13CA77EE-BA66-4278-8035-F0BC3BCFE902}" presName="root2" presStyleCnt="0"/>
      <dgm:spPr/>
    </dgm:pt>
    <dgm:pt modelId="{66921EF1-47A3-4205-9F81-15EB09D75FEA}" type="pres">
      <dgm:prSet presAssocID="{13CA77EE-BA66-4278-8035-F0BC3BCFE902}" presName="LevelTwoTextNode" presStyleLbl="node3" presStyleIdx="2" presStyleCnt="4">
        <dgm:presLayoutVars>
          <dgm:chPref val="3"/>
        </dgm:presLayoutVars>
      </dgm:prSet>
      <dgm:spPr/>
      <dgm:t>
        <a:bodyPr/>
        <a:lstStyle/>
        <a:p>
          <a:endParaRPr lang="en-US"/>
        </a:p>
      </dgm:t>
    </dgm:pt>
    <dgm:pt modelId="{924693CD-E416-4242-A628-700AEFF5431E}" type="pres">
      <dgm:prSet presAssocID="{13CA77EE-BA66-4278-8035-F0BC3BCFE902}" presName="level3hierChild" presStyleCnt="0"/>
      <dgm:spPr/>
    </dgm:pt>
    <dgm:pt modelId="{7CE6D869-4D25-4E49-A16F-2FE61BD31EFC}" type="pres">
      <dgm:prSet presAssocID="{4BB4F45D-3E9C-4DFF-84DD-9726F78A4C8A}" presName="conn2-1" presStyleLbl="parChTrans1D3" presStyleIdx="3" presStyleCnt="4"/>
      <dgm:spPr/>
      <dgm:t>
        <a:bodyPr/>
        <a:lstStyle/>
        <a:p>
          <a:endParaRPr lang="en-US"/>
        </a:p>
      </dgm:t>
    </dgm:pt>
    <dgm:pt modelId="{23E48C6A-7C66-4806-8310-8C6C6D91230D}" type="pres">
      <dgm:prSet presAssocID="{4BB4F45D-3E9C-4DFF-84DD-9726F78A4C8A}" presName="connTx" presStyleLbl="parChTrans1D3" presStyleIdx="3" presStyleCnt="4"/>
      <dgm:spPr/>
      <dgm:t>
        <a:bodyPr/>
        <a:lstStyle/>
        <a:p>
          <a:endParaRPr lang="en-US"/>
        </a:p>
      </dgm:t>
    </dgm:pt>
    <dgm:pt modelId="{33CC4DAA-794D-4DE1-A4F0-C776C883259D}" type="pres">
      <dgm:prSet presAssocID="{BF1F8F01-C765-4CFF-87D0-D64896359C62}" presName="root2" presStyleCnt="0"/>
      <dgm:spPr/>
    </dgm:pt>
    <dgm:pt modelId="{3E93E623-98B9-4CAE-81D1-995679637D07}" type="pres">
      <dgm:prSet presAssocID="{BF1F8F01-C765-4CFF-87D0-D64896359C62}" presName="LevelTwoTextNode" presStyleLbl="node3" presStyleIdx="3" presStyleCnt="4">
        <dgm:presLayoutVars>
          <dgm:chPref val="3"/>
        </dgm:presLayoutVars>
      </dgm:prSet>
      <dgm:spPr/>
      <dgm:t>
        <a:bodyPr/>
        <a:lstStyle/>
        <a:p>
          <a:endParaRPr lang="en-US"/>
        </a:p>
      </dgm:t>
    </dgm:pt>
    <dgm:pt modelId="{3A4DF848-2732-4AF3-A148-58999FB7858C}" type="pres">
      <dgm:prSet presAssocID="{BF1F8F01-C765-4CFF-87D0-D64896359C62}" presName="level3hierChild" presStyleCnt="0"/>
      <dgm:spPr/>
    </dgm:pt>
  </dgm:ptLst>
  <dgm:cxnLst>
    <dgm:cxn modelId="{B6592285-D35E-4A9E-B31D-53B5C602701F}" type="presOf" srcId="{B4A3DF71-6376-4CFA-B814-7A0AE1CBF9DE}" destId="{E6764107-B1B1-445A-B88B-B7E8E2379FBF}" srcOrd="0" destOrd="0" presId="urn:microsoft.com/office/officeart/2008/layout/HorizontalMultiLevelHierarchy"/>
    <dgm:cxn modelId="{5435FDD7-BF0A-4354-A6E5-E61722FF480A}" type="presOf" srcId="{F24422D1-78C2-4790-B68B-26DA09529E07}" destId="{D22F3950-D8DD-49C3-9C79-8D9C2E9E402A}" srcOrd="0" destOrd="0" presId="urn:microsoft.com/office/officeart/2008/layout/HorizontalMultiLevelHierarchy"/>
    <dgm:cxn modelId="{CCD94B1F-8F25-4E8F-9E87-E03756F923D6}" srcId="{62576559-0F78-47B4-A50D-FD5997266C02}" destId="{3139B3B6-F718-402C-9F3E-4AB2866BFA87}" srcOrd="4" destOrd="0" parTransId="{1F30140B-EA4A-4CEC-84B7-8030DF0F8149}" sibTransId="{8735CD4E-6D4B-4C27-A12E-48749E798040}"/>
    <dgm:cxn modelId="{03BAB48F-88CD-4C7A-8800-301E6107EFE5}" type="presOf" srcId="{8E5DD1E8-74D4-4F1D-B701-3275E7C30D35}" destId="{43A91328-D457-4809-A4DB-92ECB790DFB5}" srcOrd="0" destOrd="0" presId="urn:microsoft.com/office/officeart/2008/layout/HorizontalMultiLevelHierarchy"/>
    <dgm:cxn modelId="{780396CD-BA21-421F-9E6C-B5F533378EF3}" type="presOf" srcId="{13CA77EE-BA66-4278-8035-F0BC3BCFE902}" destId="{66921EF1-47A3-4205-9F81-15EB09D75FEA}" srcOrd="0" destOrd="0" presId="urn:microsoft.com/office/officeart/2008/layout/HorizontalMultiLevelHierarchy"/>
    <dgm:cxn modelId="{7CF8A59C-BB05-4DBF-838B-AD4E93106519}" type="presOf" srcId="{E82F36B8-F45C-4C82-9A8A-877333D2D014}" destId="{FDCF0588-CB71-4D17-82F8-EFDB399B349A}" srcOrd="0" destOrd="0" presId="urn:microsoft.com/office/officeart/2008/layout/HorizontalMultiLevelHierarchy"/>
    <dgm:cxn modelId="{75147462-DB19-4938-A496-B1357BA2B078}" type="presOf" srcId="{C89C6E6B-B809-4C70-8DAE-F129550C2768}" destId="{DACA3BC2-3F24-41B1-9113-1A78FD120DF1}" srcOrd="0" destOrd="0" presId="urn:microsoft.com/office/officeart/2008/layout/HorizontalMultiLevelHierarchy"/>
    <dgm:cxn modelId="{E9DC7871-A72F-47AD-974F-86B8B06F2356}" type="presOf" srcId="{D1F844F0-B6FB-4016-BC20-584A81DEC0D5}" destId="{71553958-BFCE-4095-97A1-06AC0FB5F795}" srcOrd="1" destOrd="0" presId="urn:microsoft.com/office/officeart/2008/layout/HorizontalMultiLevelHierarchy"/>
    <dgm:cxn modelId="{19EA439C-2C90-4BF6-B113-D4531B920B57}" srcId="{B5B5A745-73F7-4BBF-A94D-B3969651279D}" destId="{E7ECAF66-7B12-47C2-B1AF-907F3199FA52}" srcOrd="1" destOrd="0" parTransId="{B4A3DF71-6376-4CFA-B814-7A0AE1CBF9DE}" sibTransId="{B69FD687-DC46-4C74-A148-0CC00254091B}"/>
    <dgm:cxn modelId="{69792E73-9690-4993-B526-EBDC52A7E301}" type="presOf" srcId="{D1F844F0-B6FB-4016-BC20-584A81DEC0D5}" destId="{62DC86F5-8CC5-4B7D-952A-AFD80858DA6D}" srcOrd="0" destOrd="0" presId="urn:microsoft.com/office/officeart/2008/layout/HorizontalMultiLevelHierarchy"/>
    <dgm:cxn modelId="{56D9901B-9FE5-4743-AEF1-D81998356A2B}" type="presOf" srcId="{4BB4F45D-3E9C-4DFF-84DD-9726F78A4C8A}" destId="{23E48C6A-7C66-4806-8310-8C6C6D91230D}" srcOrd="1" destOrd="0" presId="urn:microsoft.com/office/officeart/2008/layout/HorizontalMultiLevelHierarchy"/>
    <dgm:cxn modelId="{4BD419B8-4893-49AA-B50A-CD22080DBDA3}" srcId="{69FE9DEB-7439-49E6-B7E6-2E048AC132B6}" destId="{C89C6E6B-B809-4C70-8DAE-F129550C2768}" srcOrd="1" destOrd="0" parTransId="{CB7E49A6-9A83-4B69-B8B5-1360799000AF}" sibTransId="{CCA32736-05B7-4E71-8480-F093EE17E2A2}"/>
    <dgm:cxn modelId="{ED81B555-4452-42B4-B786-D564D6DC5F3A}" type="presOf" srcId="{AD7F9F85-6166-4DF8-B253-B727589A8869}" destId="{CEBA1C09-4E2D-4DE9-8CC1-BECA8928406E}" srcOrd="0" destOrd="0" presId="urn:microsoft.com/office/officeart/2008/layout/HorizontalMultiLevelHierarchy"/>
    <dgm:cxn modelId="{A502C28E-0BC6-4D45-A913-48E3823C3C8C}" type="presOf" srcId="{16B520A0-BC91-480C-9994-0BC542A9032F}" destId="{800885B1-FB01-4BB4-91CA-51267ABEC762}" srcOrd="1" destOrd="0" presId="urn:microsoft.com/office/officeart/2008/layout/HorizontalMultiLevelHierarchy"/>
    <dgm:cxn modelId="{1021D97E-0082-4FBA-8DB4-F28DFB84A053}" type="presOf" srcId="{B4A3DF71-6376-4CFA-B814-7A0AE1CBF9DE}" destId="{1CA8B358-4353-48C4-A68C-BDC7D3A2E058}" srcOrd="1" destOrd="0" presId="urn:microsoft.com/office/officeart/2008/layout/HorizontalMultiLevelHierarchy"/>
    <dgm:cxn modelId="{54EF356D-9601-4091-972B-42E35A4C9EDA}" srcId="{62576559-0F78-47B4-A50D-FD5997266C02}" destId="{DD5388F6-F269-4AD4-8D1D-297BD9955567}" srcOrd="2" destOrd="0" parTransId="{74F48ED4-A2B3-406B-99EF-450363DBAD0F}" sibTransId="{44976D9D-CECD-4FBD-95A6-051BD3706702}"/>
    <dgm:cxn modelId="{CE57AABF-891A-42C1-89F5-B6AE91427E0F}" type="presOf" srcId="{780FFC59-4D8B-48DB-BAA6-11D896034F65}" destId="{D00F169B-5182-40AD-B4FC-17BB72F23BA0}" srcOrd="1" destOrd="0" presId="urn:microsoft.com/office/officeart/2008/layout/HorizontalMultiLevelHierarchy"/>
    <dgm:cxn modelId="{A9C9E6CC-9DB3-4333-9B7E-9B2AC52EFCAD}" srcId="{8E5DD1E8-74D4-4F1D-B701-3275E7C30D35}" destId="{B5B5A745-73F7-4BBF-A94D-B3969651279D}" srcOrd="0" destOrd="0" parTransId="{D1F844F0-B6FB-4016-BC20-584A81DEC0D5}" sibTransId="{5B830C33-BBF6-453C-BF09-CF44C05FAF78}"/>
    <dgm:cxn modelId="{B66906C6-EC73-4190-8EBD-B54A91A115EB}" type="presOf" srcId="{4BB4F45D-3E9C-4DFF-84DD-9726F78A4C8A}" destId="{7CE6D869-4D25-4E49-A16F-2FE61BD31EFC}" srcOrd="0" destOrd="0" presId="urn:microsoft.com/office/officeart/2008/layout/HorizontalMultiLevelHierarchy"/>
    <dgm:cxn modelId="{EE45D03D-AEB5-4CA3-803E-D3C236D190BE}" srcId="{69FE9DEB-7439-49E6-B7E6-2E048AC132B6}" destId="{8E5DD1E8-74D4-4F1D-B701-3275E7C30D35}" srcOrd="0" destOrd="0" parTransId="{B8D571F2-7AA7-4404-99A0-D3A959F37E07}" sibTransId="{AE264F06-7ED5-430F-9087-C70D15714B8A}"/>
    <dgm:cxn modelId="{C159E9AD-37CC-4AD7-89D8-75247C8325C3}" type="presOf" srcId="{DAC29E24-1CF9-4B14-B217-A250B78A53E6}" destId="{BC24ADDE-BC62-40E2-95AC-FAFA67BB8F39}" srcOrd="0" destOrd="0" presId="urn:microsoft.com/office/officeart/2008/layout/HorizontalMultiLevelHierarchy"/>
    <dgm:cxn modelId="{A28034BF-4686-41EE-93BF-1A87B0B48C5A}" srcId="{B5B5A745-73F7-4BBF-A94D-B3969651279D}" destId="{E82F36B8-F45C-4C82-9A8A-877333D2D014}" srcOrd="0" destOrd="0" parTransId="{780FFC59-4D8B-48DB-BAA6-11D896034F65}" sibTransId="{C0EA6C9E-0FA4-46A2-B62B-E2F0CC1F8AA8}"/>
    <dgm:cxn modelId="{D643AB30-D0C5-408D-AFF9-A2A8D51A5900}" type="presOf" srcId="{74F48ED4-A2B3-406B-99EF-450363DBAD0F}" destId="{CBD09D45-84B8-4542-AB3A-A4D2B7CC87FE}" srcOrd="0" destOrd="0" presId="urn:microsoft.com/office/officeart/2008/layout/HorizontalMultiLevelHierarchy"/>
    <dgm:cxn modelId="{6A09E7F5-A136-47CE-83B5-5FCBB3216A5E}" type="presOf" srcId="{CB7E49A6-9A83-4B69-B8B5-1360799000AF}" destId="{B913BAEA-CAE6-4077-BB67-97173825A237}" srcOrd="1" destOrd="0" presId="urn:microsoft.com/office/officeart/2008/layout/HorizontalMultiLevelHierarchy"/>
    <dgm:cxn modelId="{FE820516-F0C6-41B2-BF47-6D8E0B263876}" type="presOf" srcId="{55ABF7A6-011E-4DAE-8D73-FCE8396F4D8B}" destId="{DE992627-0840-44DD-8570-C5D71E606206}" srcOrd="1" destOrd="0" presId="urn:microsoft.com/office/officeart/2008/layout/HorizontalMultiLevelHierarchy"/>
    <dgm:cxn modelId="{087A1EDF-1D7F-4336-8808-44F0C22FCF5C}" type="presOf" srcId="{B8D571F2-7AA7-4404-99A0-D3A959F37E07}" destId="{903FFFC0-267D-419E-B9CA-A3B965ABE874}" srcOrd="0" destOrd="0" presId="urn:microsoft.com/office/officeart/2008/layout/HorizontalMultiLevelHierarchy"/>
    <dgm:cxn modelId="{311C2159-047E-4D63-924D-D961320BC1BD}" type="presOf" srcId="{16B520A0-BC91-480C-9994-0BC542A9032F}" destId="{65F713CB-13FA-4E25-8928-65801D04D873}" srcOrd="0" destOrd="0" presId="urn:microsoft.com/office/officeart/2008/layout/HorizontalMultiLevelHierarchy"/>
    <dgm:cxn modelId="{4AE5FE49-BE74-46E5-BE50-D2F6861CE0D5}" type="presOf" srcId="{B5B5A745-73F7-4BBF-A94D-B3969651279D}" destId="{E10C2F5E-1910-4666-AFFA-48AD2089A063}" srcOrd="0" destOrd="0" presId="urn:microsoft.com/office/officeart/2008/layout/HorizontalMultiLevelHierarchy"/>
    <dgm:cxn modelId="{5318FE0C-D545-4798-A561-4261EE6D4B7E}" srcId="{C89C6E6B-B809-4C70-8DAE-F129550C2768}" destId="{BF1F8F01-C765-4CFF-87D0-D64896359C62}" srcOrd="1" destOrd="0" parTransId="{4BB4F45D-3E9C-4DFF-84DD-9726F78A4C8A}" sibTransId="{A2945C5C-C2E5-48AA-ACAB-21B532F290A3}"/>
    <dgm:cxn modelId="{E1D610B3-95CE-4E50-9779-42A0E0F46683}" srcId="{8E5DD1E8-74D4-4F1D-B701-3275E7C30D35}" destId="{62576559-0F78-47B4-A50D-FD5997266C02}" srcOrd="1" destOrd="0" parTransId="{16B520A0-BC91-480C-9994-0BC542A9032F}" sibTransId="{A88AAF20-7255-4D4C-ABE5-192FCE2F0955}"/>
    <dgm:cxn modelId="{40D4F8AF-B721-42B7-AEDD-B45AF19C22DF}" type="presOf" srcId="{CC4ECA5D-5466-4EEE-AB53-27D9B552721A}" destId="{BE360EF2-C95B-4B94-8996-A1146347413C}" srcOrd="0" destOrd="0" presId="urn:microsoft.com/office/officeart/2008/layout/HorizontalMultiLevelHierarchy"/>
    <dgm:cxn modelId="{90CFF8E1-F95D-456F-97FC-E5AB0829663D}" type="presOf" srcId="{B8D571F2-7AA7-4404-99A0-D3A959F37E07}" destId="{443ADCE9-CE5D-4CD0-BDFB-1182911F1BB6}" srcOrd="1" destOrd="0" presId="urn:microsoft.com/office/officeart/2008/layout/HorizontalMultiLevelHierarchy"/>
    <dgm:cxn modelId="{794C414A-55A8-4C92-81A2-9E94D7CAE1C3}" type="presOf" srcId="{55ABF7A6-011E-4DAE-8D73-FCE8396F4D8B}" destId="{6B2BC9B2-FAF7-4380-9CBC-F9EE08C206EB}" srcOrd="0" destOrd="0" presId="urn:microsoft.com/office/officeart/2008/layout/HorizontalMultiLevelHierarchy"/>
    <dgm:cxn modelId="{BA28E0A3-A1B9-4362-9F6F-7C810A70E7A6}" type="presOf" srcId="{DD5388F6-F269-4AD4-8D1D-297BD9955567}" destId="{DE5FDAF0-80D7-4D4A-AF53-F2247AA4565B}" srcOrd="0" destOrd="0" presId="urn:microsoft.com/office/officeart/2008/layout/HorizontalMultiLevelHierarchy"/>
    <dgm:cxn modelId="{F100C914-BEDB-4ACA-8D37-74E701727FC5}" type="presOf" srcId="{74F48ED4-A2B3-406B-99EF-450363DBAD0F}" destId="{7DA62D11-4ED1-4E05-87FC-F9CB483DFAB6}" srcOrd="1" destOrd="0" presId="urn:microsoft.com/office/officeart/2008/layout/HorizontalMultiLevelHierarchy"/>
    <dgm:cxn modelId="{406DB232-60AD-4814-A5E2-DC6C918CBFF8}" type="presOf" srcId="{29CAAA12-4CE2-4CA1-9686-2B21CA0F2D5F}" destId="{2A9738F8-6FEE-4705-811E-96113871212E}" srcOrd="1" destOrd="0" presId="urn:microsoft.com/office/officeart/2008/layout/HorizontalMultiLevelHierarchy"/>
    <dgm:cxn modelId="{6CB93F5C-657E-4950-ABAB-A9057BD351FB}" srcId="{C89C6E6B-B809-4C70-8DAE-F129550C2768}" destId="{13CA77EE-BA66-4278-8035-F0BC3BCFE902}" srcOrd="0" destOrd="0" parTransId="{D426C783-76D2-47B8-9A51-5D5D4E4330B5}" sibTransId="{BB4D7271-749F-44A1-85A2-714F7C30E6B2}"/>
    <dgm:cxn modelId="{8A22D5ED-686A-4802-A371-390FEC5E4FBA}" srcId="{AD7F9F85-6166-4DF8-B253-B727589A8869}" destId="{69FE9DEB-7439-49E6-B7E6-2E048AC132B6}" srcOrd="0" destOrd="0" parTransId="{7530C324-3AF4-44E1-87D0-33F2ABDC1B89}" sibTransId="{A277C9D8-F4F8-4759-9AB6-D451FF08DDAE}"/>
    <dgm:cxn modelId="{1CFAE752-90DA-47DB-98FA-9BE34334833C}" type="presOf" srcId="{6FC2C41E-0255-4F47-A061-0C2D27CF67F1}" destId="{C106B98D-703E-4323-8ECE-56526CB48547}" srcOrd="1" destOrd="0" presId="urn:microsoft.com/office/officeart/2008/layout/HorizontalMultiLevelHierarchy"/>
    <dgm:cxn modelId="{606B54FC-E8CB-4D43-95BA-6C88140FC178}" type="presOf" srcId="{DD03466C-B0AB-42CC-A1F0-52D6F6FD4AF2}" destId="{78D66C73-A81E-4DC9-9D0F-A7161EC42D12}" srcOrd="0" destOrd="0" presId="urn:microsoft.com/office/officeart/2008/layout/HorizontalMultiLevelHierarchy"/>
    <dgm:cxn modelId="{0A780C5C-EC21-4AE8-BF33-00C6C9E605D3}" type="presOf" srcId="{62576559-0F78-47B4-A50D-FD5997266C02}" destId="{8ED21FCF-4100-4C2A-AB8A-8EE74E084E20}" srcOrd="0" destOrd="0" presId="urn:microsoft.com/office/officeart/2008/layout/HorizontalMultiLevelHierarchy"/>
    <dgm:cxn modelId="{59FE631C-ACDE-4B8E-AFF3-FFBC6678049B}" srcId="{B5B5A745-73F7-4BBF-A94D-B3969651279D}" destId="{760EE8E3-E19A-4477-9EC0-7D921ABEB87B}" srcOrd="2" destOrd="0" parTransId="{55ABF7A6-011E-4DAE-8D73-FCE8396F4D8B}" sibTransId="{4C6B53CE-461F-4E54-8B66-DE8129D41FA0}"/>
    <dgm:cxn modelId="{78551C31-CDFB-4A54-A7E6-C562310389B3}" type="presOf" srcId="{D426C783-76D2-47B8-9A51-5D5D4E4330B5}" destId="{1634479A-D63C-40FB-BD3A-04698259FCD6}" srcOrd="1" destOrd="0" presId="urn:microsoft.com/office/officeart/2008/layout/HorizontalMultiLevelHierarchy"/>
    <dgm:cxn modelId="{22DE4618-0D8B-45D8-B84A-01AD05F4F35E}" type="presOf" srcId="{E7ECAF66-7B12-47C2-B1AF-907F3199FA52}" destId="{ACE2C445-CC2B-4AD4-BBD9-443BFF140232}" srcOrd="0" destOrd="0" presId="urn:microsoft.com/office/officeart/2008/layout/HorizontalMultiLevelHierarchy"/>
    <dgm:cxn modelId="{BB1859C8-5F75-4945-9018-DDA22E659559}" type="presOf" srcId="{BF1F8F01-C765-4CFF-87D0-D64896359C62}" destId="{3E93E623-98B9-4CAE-81D1-995679637D07}" srcOrd="0" destOrd="0" presId="urn:microsoft.com/office/officeart/2008/layout/HorizontalMultiLevelHierarchy"/>
    <dgm:cxn modelId="{145D6054-A1FD-42AB-9303-5754E8832967}" srcId="{62576559-0F78-47B4-A50D-FD5997266C02}" destId="{DAC29E24-1CF9-4B14-B217-A250B78A53E6}" srcOrd="3" destOrd="0" parTransId="{29CAAA12-4CE2-4CA1-9686-2B21CA0F2D5F}" sibTransId="{96F0C704-B422-47DB-9E16-1ABD61C75F8D}"/>
    <dgm:cxn modelId="{88BE637E-B277-40D5-BCE4-FBF048859CD4}" type="presOf" srcId="{1F30140B-EA4A-4CEC-84B7-8030DF0F8149}" destId="{9E3AFB5B-8D7D-423A-90DB-FAAF4E0EC6AA}" srcOrd="0" destOrd="0" presId="urn:microsoft.com/office/officeart/2008/layout/HorizontalMultiLevelHierarchy"/>
    <dgm:cxn modelId="{4BAE6065-2E5C-40A9-8230-AB5FD8C84600}" srcId="{62576559-0F78-47B4-A50D-FD5997266C02}" destId="{CC4ECA5D-5466-4EEE-AB53-27D9B552721A}" srcOrd="1" destOrd="0" parTransId="{6FC2C41E-0255-4F47-A061-0C2D27CF67F1}" sibTransId="{D3F26CB0-A15D-43BE-A9CC-3F606E87B3FA}"/>
    <dgm:cxn modelId="{D2B3EF4C-9447-42C1-AA35-23628F703FB4}" type="presOf" srcId="{3139B3B6-F718-402C-9F3E-4AB2866BFA87}" destId="{0F1946B6-4C73-4DB3-933C-15D2656991AC}" srcOrd="0" destOrd="0" presId="urn:microsoft.com/office/officeart/2008/layout/HorizontalMultiLevelHierarchy"/>
    <dgm:cxn modelId="{8388F2D0-7312-427C-BCB4-ED3FD7FA9248}" srcId="{62576559-0F78-47B4-A50D-FD5997266C02}" destId="{F24422D1-78C2-4790-B68B-26DA09529E07}" srcOrd="0" destOrd="0" parTransId="{DD03466C-B0AB-42CC-A1F0-52D6F6FD4AF2}" sibTransId="{BFB6895A-4D3C-430E-8679-9F5C5DA292D3}"/>
    <dgm:cxn modelId="{48F97AC3-DC1A-46C9-8731-43A91F34A870}" type="presOf" srcId="{6FC2C41E-0255-4F47-A061-0C2D27CF67F1}" destId="{B23A8EA6-2B4C-4E74-88FD-1A686186EF66}" srcOrd="0" destOrd="0" presId="urn:microsoft.com/office/officeart/2008/layout/HorizontalMultiLevelHierarchy"/>
    <dgm:cxn modelId="{E10F6712-B6BC-4683-A277-BEFEAEE38EF8}" type="presOf" srcId="{760EE8E3-E19A-4477-9EC0-7D921ABEB87B}" destId="{00987025-2E81-4331-8388-A3A1CC57A8A6}" srcOrd="0" destOrd="0" presId="urn:microsoft.com/office/officeart/2008/layout/HorizontalMultiLevelHierarchy"/>
    <dgm:cxn modelId="{37655ADE-D87E-47C0-8DFC-254E62324D03}" type="presOf" srcId="{1F30140B-EA4A-4CEC-84B7-8030DF0F8149}" destId="{E9F8B117-A6DF-43D7-BC94-21647EFA4079}" srcOrd="1" destOrd="0" presId="urn:microsoft.com/office/officeart/2008/layout/HorizontalMultiLevelHierarchy"/>
    <dgm:cxn modelId="{EC52657E-B320-4BF9-9A53-15938055CA3C}" type="presOf" srcId="{D426C783-76D2-47B8-9A51-5D5D4E4330B5}" destId="{AF0F2574-755A-4FE4-A014-163BF797B4A4}" srcOrd="0" destOrd="0" presId="urn:microsoft.com/office/officeart/2008/layout/HorizontalMultiLevelHierarchy"/>
    <dgm:cxn modelId="{123DAD9E-1A8C-4C93-97D0-67975FE73625}" type="presOf" srcId="{DD03466C-B0AB-42CC-A1F0-52D6F6FD4AF2}" destId="{47DA8FCE-6D3F-4745-A83C-63C2A8991CF6}" srcOrd="1" destOrd="0" presId="urn:microsoft.com/office/officeart/2008/layout/HorizontalMultiLevelHierarchy"/>
    <dgm:cxn modelId="{FCC6A1B2-FBA2-439E-8BC7-3F1B0A27F972}" type="presOf" srcId="{69FE9DEB-7439-49E6-B7E6-2E048AC132B6}" destId="{EE87BBA1-0070-4CEE-8FF0-92DB90C6630A}" srcOrd="0" destOrd="0" presId="urn:microsoft.com/office/officeart/2008/layout/HorizontalMultiLevelHierarchy"/>
    <dgm:cxn modelId="{7E0DA85C-A2EF-4035-B12C-1E6677832363}" type="presOf" srcId="{CB7E49A6-9A83-4B69-B8B5-1360799000AF}" destId="{1BB33ED7-D3AF-4840-9CC7-477FA52F1DA5}" srcOrd="0" destOrd="0" presId="urn:microsoft.com/office/officeart/2008/layout/HorizontalMultiLevelHierarchy"/>
    <dgm:cxn modelId="{438E3AA7-0141-4195-B51A-1CEF6BFBB403}" type="presOf" srcId="{780FFC59-4D8B-48DB-BAA6-11D896034F65}" destId="{7982EC71-A679-4117-9C75-21AFE0EA548F}" srcOrd="0" destOrd="0" presId="urn:microsoft.com/office/officeart/2008/layout/HorizontalMultiLevelHierarchy"/>
    <dgm:cxn modelId="{D4F70068-5EBE-4CF9-85E2-30A4F8363E95}" type="presOf" srcId="{29CAAA12-4CE2-4CA1-9686-2B21CA0F2D5F}" destId="{039B1E69-46CC-4A0A-9CF7-B989441FC43E}" srcOrd="0" destOrd="0" presId="urn:microsoft.com/office/officeart/2008/layout/HorizontalMultiLevelHierarchy"/>
    <dgm:cxn modelId="{82433A71-AB00-4370-AFC8-1FB06253ABA5}" type="presParOf" srcId="{CEBA1C09-4E2D-4DE9-8CC1-BECA8928406E}" destId="{B5DBA89A-311B-4681-8350-99550E0C55B3}" srcOrd="0" destOrd="0" presId="urn:microsoft.com/office/officeart/2008/layout/HorizontalMultiLevelHierarchy"/>
    <dgm:cxn modelId="{96BDE0C7-2E23-48B1-93FA-E7859B50053F}" type="presParOf" srcId="{B5DBA89A-311B-4681-8350-99550E0C55B3}" destId="{EE87BBA1-0070-4CEE-8FF0-92DB90C6630A}" srcOrd="0" destOrd="0" presId="urn:microsoft.com/office/officeart/2008/layout/HorizontalMultiLevelHierarchy"/>
    <dgm:cxn modelId="{9807512A-6838-40AE-8392-D5FB6FE21A58}" type="presParOf" srcId="{B5DBA89A-311B-4681-8350-99550E0C55B3}" destId="{BAA1D5A2-C66A-42AE-AB4D-3188A689455E}" srcOrd="1" destOrd="0" presId="urn:microsoft.com/office/officeart/2008/layout/HorizontalMultiLevelHierarchy"/>
    <dgm:cxn modelId="{B483368A-2757-4E62-AB35-4038EA96DF40}" type="presParOf" srcId="{BAA1D5A2-C66A-42AE-AB4D-3188A689455E}" destId="{903FFFC0-267D-419E-B9CA-A3B965ABE874}" srcOrd="0" destOrd="0" presId="urn:microsoft.com/office/officeart/2008/layout/HorizontalMultiLevelHierarchy"/>
    <dgm:cxn modelId="{A972D07B-5B68-44EE-A868-43A157B4216F}" type="presParOf" srcId="{903FFFC0-267D-419E-B9CA-A3B965ABE874}" destId="{443ADCE9-CE5D-4CD0-BDFB-1182911F1BB6}" srcOrd="0" destOrd="0" presId="urn:microsoft.com/office/officeart/2008/layout/HorizontalMultiLevelHierarchy"/>
    <dgm:cxn modelId="{110A5703-5128-4FC3-95DB-B13BFAEE7F50}" type="presParOf" srcId="{BAA1D5A2-C66A-42AE-AB4D-3188A689455E}" destId="{23C61ED8-86A2-4383-8507-F11276D5ECDB}" srcOrd="1" destOrd="0" presId="urn:microsoft.com/office/officeart/2008/layout/HorizontalMultiLevelHierarchy"/>
    <dgm:cxn modelId="{2B10E23F-ED09-43D3-A2CA-6FC9D9F138E5}" type="presParOf" srcId="{23C61ED8-86A2-4383-8507-F11276D5ECDB}" destId="{43A91328-D457-4809-A4DB-92ECB790DFB5}" srcOrd="0" destOrd="0" presId="urn:microsoft.com/office/officeart/2008/layout/HorizontalMultiLevelHierarchy"/>
    <dgm:cxn modelId="{D488DE12-4693-4BB0-90DA-FDC364A0D4FA}" type="presParOf" srcId="{23C61ED8-86A2-4383-8507-F11276D5ECDB}" destId="{5C400991-7327-47F4-B14E-F555387F3EB6}" srcOrd="1" destOrd="0" presId="urn:microsoft.com/office/officeart/2008/layout/HorizontalMultiLevelHierarchy"/>
    <dgm:cxn modelId="{1B40BC95-7E63-4BDD-855C-06683409E3EE}" type="presParOf" srcId="{5C400991-7327-47F4-B14E-F555387F3EB6}" destId="{62DC86F5-8CC5-4B7D-952A-AFD80858DA6D}" srcOrd="0" destOrd="0" presId="urn:microsoft.com/office/officeart/2008/layout/HorizontalMultiLevelHierarchy"/>
    <dgm:cxn modelId="{D580050A-ECAA-425B-B14C-38B036B05BB9}" type="presParOf" srcId="{62DC86F5-8CC5-4B7D-952A-AFD80858DA6D}" destId="{71553958-BFCE-4095-97A1-06AC0FB5F795}" srcOrd="0" destOrd="0" presId="urn:microsoft.com/office/officeart/2008/layout/HorizontalMultiLevelHierarchy"/>
    <dgm:cxn modelId="{600F9BE2-8356-4AA2-AC35-A2772784F40A}" type="presParOf" srcId="{5C400991-7327-47F4-B14E-F555387F3EB6}" destId="{B3FDA23F-9CBA-46A7-A4FF-8E78BD9CE711}" srcOrd="1" destOrd="0" presId="urn:microsoft.com/office/officeart/2008/layout/HorizontalMultiLevelHierarchy"/>
    <dgm:cxn modelId="{6FC2077C-9D8F-4F5A-A8CA-D114FA8299B9}" type="presParOf" srcId="{B3FDA23F-9CBA-46A7-A4FF-8E78BD9CE711}" destId="{E10C2F5E-1910-4666-AFFA-48AD2089A063}" srcOrd="0" destOrd="0" presId="urn:microsoft.com/office/officeart/2008/layout/HorizontalMultiLevelHierarchy"/>
    <dgm:cxn modelId="{CD6BF795-AF16-4484-98B4-08A57B34B0F7}" type="presParOf" srcId="{B3FDA23F-9CBA-46A7-A4FF-8E78BD9CE711}" destId="{CCEEA7F6-DAC3-423C-9A70-AEADA84BE77A}" srcOrd="1" destOrd="0" presId="urn:microsoft.com/office/officeart/2008/layout/HorizontalMultiLevelHierarchy"/>
    <dgm:cxn modelId="{221FF035-73EC-45E5-9346-8B794E3B87B7}" type="presParOf" srcId="{CCEEA7F6-DAC3-423C-9A70-AEADA84BE77A}" destId="{7982EC71-A679-4117-9C75-21AFE0EA548F}" srcOrd="0" destOrd="0" presId="urn:microsoft.com/office/officeart/2008/layout/HorizontalMultiLevelHierarchy"/>
    <dgm:cxn modelId="{BA8ED87D-D668-4C26-8F40-5476D3D45163}" type="presParOf" srcId="{7982EC71-A679-4117-9C75-21AFE0EA548F}" destId="{D00F169B-5182-40AD-B4FC-17BB72F23BA0}" srcOrd="0" destOrd="0" presId="urn:microsoft.com/office/officeart/2008/layout/HorizontalMultiLevelHierarchy"/>
    <dgm:cxn modelId="{C3B24FEF-925F-4B29-A9F2-778DA2DD7F09}" type="presParOf" srcId="{CCEEA7F6-DAC3-423C-9A70-AEADA84BE77A}" destId="{9AED580F-EBE9-4267-B489-419D363EEFB3}" srcOrd="1" destOrd="0" presId="urn:microsoft.com/office/officeart/2008/layout/HorizontalMultiLevelHierarchy"/>
    <dgm:cxn modelId="{66053FC1-1ABD-42EC-8743-062C5F289753}" type="presParOf" srcId="{9AED580F-EBE9-4267-B489-419D363EEFB3}" destId="{FDCF0588-CB71-4D17-82F8-EFDB399B349A}" srcOrd="0" destOrd="0" presId="urn:microsoft.com/office/officeart/2008/layout/HorizontalMultiLevelHierarchy"/>
    <dgm:cxn modelId="{8F5FC487-506E-4E09-B44E-A84A09E64140}" type="presParOf" srcId="{9AED580F-EBE9-4267-B489-419D363EEFB3}" destId="{73E417EB-3E54-4567-A5C9-F72D3A0E8A6C}" srcOrd="1" destOrd="0" presId="urn:microsoft.com/office/officeart/2008/layout/HorizontalMultiLevelHierarchy"/>
    <dgm:cxn modelId="{02839743-C4FA-4C81-A513-82F7BEBE4B27}" type="presParOf" srcId="{CCEEA7F6-DAC3-423C-9A70-AEADA84BE77A}" destId="{E6764107-B1B1-445A-B88B-B7E8E2379FBF}" srcOrd="2" destOrd="0" presId="urn:microsoft.com/office/officeart/2008/layout/HorizontalMultiLevelHierarchy"/>
    <dgm:cxn modelId="{50CABC17-4553-4836-8591-9F6467F81D67}" type="presParOf" srcId="{E6764107-B1B1-445A-B88B-B7E8E2379FBF}" destId="{1CA8B358-4353-48C4-A68C-BDC7D3A2E058}" srcOrd="0" destOrd="0" presId="urn:microsoft.com/office/officeart/2008/layout/HorizontalMultiLevelHierarchy"/>
    <dgm:cxn modelId="{7D8980C7-C116-480C-AAA5-E5B87A660B03}" type="presParOf" srcId="{CCEEA7F6-DAC3-423C-9A70-AEADA84BE77A}" destId="{4795AB32-366C-4762-B2E3-4BFB5521B763}" srcOrd="3" destOrd="0" presId="urn:microsoft.com/office/officeart/2008/layout/HorizontalMultiLevelHierarchy"/>
    <dgm:cxn modelId="{35A4B0FF-9A4A-4CB3-AAB8-DF7B93E9E9F2}" type="presParOf" srcId="{4795AB32-366C-4762-B2E3-4BFB5521B763}" destId="{ACE2C445-CC2B-4AD4-BBD9-443BFF140232}" srcOrd="0" destOrd="0" presId="urn:microsoft.com/office/officeart/2008/layout/HorizontalMultiLevelHierarchy"/>
    <dgm:cxn modelId="{AF5233B3-4755-4D19-BAB7-282E56BBE2DA}" type="presParOf" srcId="{4795AB32-366C-4762-B2E3-4BFB5521B763}" destId="{3A19D3CA-D33F-4356-A205-8677CB3BCC21}" srcOrd="1" destOrd="0" presId="urn:microsoft.com/office/officeart/2008/layout/HorizontalMultiLevelHierarchy"/>
    <dgm:cxn modelId="{B6A63F0E-95F4-4852-BAB1-DD578C5C21B4}" type="presParOf" srcId="{CCEEA7F6-DAC3-423C-9A70-AEADA84BE77A}" destId="{6B2BC9B2-FAF7-4380-9CBC-F9EE08C206EB}" srcOrd="4" destOrd="0" presId="urn:microsoft.com/office/officeart/2008/layout/HorizontalMultiLevelHierarchy"/>
    <dgm:cxn modelId="{24594452-BB93-4A3F-A283-0CCE23FD1B6B}" type="presParOf" srcId="{6B2BC9B2-FAF7-4380-9CBC-F9EE08C206EB}" destId="{DE992627-0840-44DD-8570-C5D71E606206}" srcOrd="0" destOrd="0" presId="urn:microsoft.com/office/officeart/2008/layout/HorizontalMultiLevelHierarchy"/>
    <dgm:cxn modelId="{7A1A9263-1C1C-4082-A5D1-F28CDF866E3A}" type="presParOf" srcId="{CCEEA7F6-DAC3-423C-9A70-AEADA84BE77A}" destId="{A0CF6F05-4337-4654-8C5D-70321C3AC973}" srcOrd="5" destOrd="0" presId="urn:microsoft.com/office/officeart/2008/layout/HorizontalMultiLevelHierarchy"/>
    <dgm:cxn modelId="{2B57033B-8CA6-422E-9AA5-603B150D1144}" type="presParOf" srcId="{A0CF6F05-4337-4654-8C5D-70321C3AC973}" destId="{00987025-2E81-4331-8388-A3A1CC57A8A6}" srcOrd="0" destOrd="0" presId="urn:microsoft.com/office/officeart/2008/layout/HorizontalMultiLevelHierarchy"/>
    <dgm:cxn modelId="{6AF2C1E1-A704-4083-B555-4482E3C56E61}" type="presParOf" srcId="{A0CF6F05-4337-4654-8C5D-70321C3AC973}" destId="{C2C0345E-CFC5-4484-832A-88F6BC44EEF4}" srcOrd="1" destOrd="0" presId="urn:microsoft.com/office/officeart/2008/layout/HorizontalMultiLevelHierarchy"/>
    <dgm:cxn modelId="{A5FC36CC-9A62-42AF-8519-ABD0E2838913}" type="presParOf" srcId="{5C400991-7327-47F4-B14E-F555387F3EB6}" destId="{65F713CB-13FA-4E25-8928-65801D04D873}" srcOrd="2" destOrd="0" presId="urn:microsoft.com/office/officeart/2008/layout/HorizontalMultiLevelHierarchy"/>
    <dgm:cxn modelId="{0E9C89E4-017F-4D6F-A30F-98D5A37A8E2C}" type="presParOf" srcId="{65F713CB-13FA-4E25-8928-65801D04D873}" destId="{800885B1-FB01-4BB4-91CA-51267ABEC762}" srcOrd="0" destOrd="0" presId="urn:microsoft.com/office/officeart/2008/layout/HorizontalMultiLevelHierarchy"/>
    <dgm:cxn modelId="{BADF409F-4E06-45D6-9B9E-ED3307E4AD79}" type="presParOf" srcId="{5C400991-7327-47F4-B14E-F555387F3EB6}" destId="{45EB5662-B68F-43DF-B586-C097ED13B311}" srcOrd="3" destOrd="0" presId="urn:microsoft.com/office/officeart/2008/layout/HorizontalMultiLevelHierarchy"/>
    <dgm:cxn modelId="{990571A7-3A0F-48AB-AEEC-1A9C1C06C9BA}" type="presParOf" srcId="{45EB5662-B68F-43DF-B586-C097ED13B311}" destId="{8ED21FCF-4100-4C2A-AB8A-8EE74E084E20}" srcOrd="0" destOrd="0" presId="urn:microsoft.com/office/officeart/2008/layout/HorizontalMultiLevelHierarchy"/>
    <dgm:cxn modelId="{47215400-8717-46EC-8808-C79EC58AE7FA}" type="presParOf" srcId="{45EB5662-B68F-43DF-B586-C097ED13B311}" destId="{8257EAAD-6D8C-4E3D-AD16-1852B6B32008}" srcOrd="1" destOrd="0" presId="urn:microsoft.com/office/officeart/2008/layout/HorizontalMultiLevelHierarchy"/>
    <dgm:cxn modelId="{F853982B-34DB-4675-B867-7D15F010577E}" type="presParOf" srcId="{8257EAAD-6D8C-4E3D-AD16-1852B6B32008}" destId="{78D66C73-A81E-4DC9-9D0F-A7161EC42D12}" srcOrd="0" destOrd="0" presId="urn:microsoft.com/office/officeart/2008/layout/HorizontalMultiLevelHierarchy"/>
    <dgm:cxn modelId="{83961760-90AE-46E3-9D0F-5198BFD40EC3}" type="presParOf" srcId="{78D66C73-A81E-4DC9-9D0F-A7161EC42D12}" destId="{47DA8FCE-6D3F-4745-A83C-63C2A8991CF6}" srcOrd="0" destOrd="0" presId="urn:microsoft.com/office/officeart/2008/layout/HorizontalMultiLevelHierarchy"/>
    <dgm:cxn modelId="{7339B525-BF71-43CE-A466-05B4396A19A6}" type="presParOf" srcId="{8257EAAD-6D8C-4E3D-AD16-1852B6B32008}" destId="{44735204-0C41-430D-A116-142A42CD77BF}" srcOrd="1" destOrd="0" presId="urn:microsoft.com/office/officeart/2008/layout/HorizontalMultiLevelHierarchy"/>
    <dgm:cxn modelId="{ECF9D09E-BAD1-4443-8F27-FF64945BAEB3}" type="presParOf" srcId="{44735204-0C41-430D-A116-142A42CD77BF}" destId="{D22F3950-D8DD-49C3-9C79-8D9C2E9E402A}" srcOrd="0" destOrd="0" presId="urn:microsoft.com/office/officeart/2008/layout/HorizontalMultiLevelHierarchy"/>
    <dgm:cxn modelId="{E1D0DB0F-88D9-48C7-A133-30738E25D6CD}" type="presParOf" srcId="{44735204-0C41-430D-A116-142A42CD77BF}" destId="{4C31D27F-277A-4DF9-A491-C228CA699FBB}" srcOrd="1" destOrd="0" presId="urn:microsoft.com/office/officeart/2008/layout/HorizontalMultiLevelHierarchy"/>
    <dgm:cxn modelId="{F491EF1B-BB61-43C2-AB29-F7C350CA30D4}" type="presParOf" srcId="{8257EAAD-6D8C-4E3D-AD16-1852B6B32008}" destId="{B23A8EA6-2B4C-4E74-88FD-1A686186EF66}" srcOrd="2" destOrd="0" presId="urn:microsoft.com/office/officeart/2008/layout/HorizontalMultiLevelHierarchy"/>
    <dgm:cxn modelId="{4F745423-C515-4567-AE20-B18233BD390E}" type="presParOf" srcId="{B23A8EA6-2B4C-4E74-88FD-1A686186EF66}" destId="{C106B98D-703E-4323-8ECE-56526CB48547}" srcOrd="0" destOrd="0" presId="urn:microsoft.com/office/officeart/2008/layout/HorizontalMultiLevelHierarchy"/>
    <dgm:cxn modelId="{D83EDE8E-B498-4261-84CF-E598B049ABB1}" type="presParOf" srcId="{8257EAAD-6D8C-4E3D-AD16-1852B6B32008}" destId="{A3B7BF08-E615-4586-ABED-E2370290E22E}" srcOrd="3" destOrd="0" presId="urn:microsoft.com/office/officeart/2008/layout/HorizontalMultiLevelHierarchy"/>
    <dgm:cxn modelId="{5B7E1F9A-F174-470F-8D4E-30B3CBC2926B}" type="presParOf" srcId="{A3B7BF08-E615-4586-ABED-E2370290E22E}" destId="{BE360EF2-C95B-4B94-8996-A1146347413C}" srcOrd="0" destOrd="0" presId="urn:microsoft.com/office/officeart/2008/layout/HorizontalMultiLevelHierarchy"/>
    <dgm:cxn modelId="{46E4BCB8-1D40-44C9-AB24-02A4C93EF166}" type="presParOf" srcId="{A3B7BF08-E615-4586-ABED-E2370290E22E}" destId="{5B3BA23E-61E9-4636-B94B-8F5D4277C154}" srcOrd="1" destOrd="0" presId="urn:microsoft.com/office/officeart/2008/layout/HorizontalMultiLevelHierarchy"/>
    <dgm:cxn modelId="{E63C43D3-BCFD-4560-B3F2-C9016091BA60}" type="presParOf" srcId="{8257EAAD-6D8C-4E3D-AD16-1852B6B32008}" destId="{CBD09D45-84B8-4542-AB3A-A4D2B7CC87FE}" srcOrd="4" destOrd="0" presId="urn:microsoft.com/office/officeart/2008/layout/HorizontalMultiLevelHierarchy"/>
    <dgm:cxn modelId="{3FC99A5A-76D9-434E-BC27-6515CAC78D8F}" type="presParOf" srcId="{CBD09D45-84B8-4542-AB3A-A4D2B7CC87FE}" destId="{7DA62D11-4ED1-4E05-87FC-F9CB483DFAB6}" srcOrd="0" destOrd="0" presId="urn:microsoft.com/office/officeart/2008/layout/HorizontalMultiLevelHierarchy"/>
    <dgm:cxn modelId="{D87F4346-C35F-4B55-9EFF-F9AA57494577}" type="presParOf" srcId="{8257EAAD-6D8C-4E3D-AD16-1852B6B32008}" destId="{074A883B-1E6A-4398-AFD7-CE82A2BAC2C9}" srcOrd="5" destOrd="0" presId="urn:microsoft.com/office/officeart/2008/layout/HorizontalMultiLevelHierarchy"/>
    <dgm:cxn modelId="{BE6A6574-3D5E-4C6E-91A1-2EAF33EDDA05}" type="presParOf" srcId="{074A883B-1E6A-4398-AFD7-CE82A2BAC2C9}" destId="{DE5FDAF0-80D7-4D4A-AF53-F2247AA4565B}" srcOrd="0" destOrd="0" presId="urn:microsoft.com/office/officeart/2008/layout/HorizontalMultiLevelHierarchy"/>
    <dgm:cxn modelId="{20F993C0-7ECF-46CB-9D1E-41B5D349D85F}" type="presParOf" srcId="{074A883B-1E6A-4398-AFD7-CE82A2BAC2C9}" destId="{F67DFC49-C86A-4526-9CD9-E6A097463353}" srcOrd="1" destOrd="0" presId="urn:microsoft.com/office/officeart/2008/layout/HorizontalMultiLevelHierarchy"/>
    <dgm:cxn modelId="{565CB691-3BA1-4E66-B744-64D4CD401D59}" type="presParOf" srcId="{8257EAAD-6D8C-4E3D-AD16-1852B6B32008}" destId="{039B1E69-46CC-4A0A-9CF7-B989441FC43E}" srcOrd="6" destOrd="0" presId="urn:microsoft.com/office/officeart/2008/layout/HorizontalMultiLevelHierarchy"/>
    <dgm:cxn modelId="{6CB5DD8B-13D8-4487-AC66-1B3C908155DB}" type="presParOf" srcId="{039B1E69-46CC-4A0A-9CF7-B989441FC43E}" destId="{2A9738F8-6FEE-4705-811E-96113871212E}" srcOrd="0" destOrd="0" presId="urn:microsoft.com/office/officeart/2008/layout/HorizontalMultiLevelHierarchy"/>
    <dgm:cxn modelId="{7C37F02E-0F77-4EF6-A4C1-25EBBD9DA309}" type="presParOf" srcId="{8257EAAD-6D8C-4E3D-AD16-1852B6B32008}" destId="{954C38F7-3F93-458A-89CF-890E1D40063F}" srcOrd="7" destOrd="0" presId="urn:microsoft.com/office/officeart/2008/layout/HorizontalMultiLevelHierarchy"/>
    <dgm:cxn modelId="{3A360D34-4590-4A24-BAE1-49EB7C4FD49B}" type="presParOf" srcId="{954C38F7-3F93-458A-89CF-890E1D40063F}" destId="{BC24ADDE-BC62-40E2-95AC-FAFA67BB8F39}" srcOrd="0" destOrd="0" presId="urn:microsoft.com/office/officeart/2008/layout/HorizontalMultiLevelHierarchy"/>
    <dgm:cxn modelId="{8BE0DF8F-2109-45B7-BEC2-03C1C54AA68E}" type="presParOf" srcId="{954C38F7-3F93-458A-89CF-890E1D40063F}" destId="{E6FC4370-AF37-424B-8467-4E5F83697EC5}" srcOrd="1" destOrd="0" presId="urn:microsoft.com/office/officeart/2008/layout/HorizontalMultiLevelHierarchy"/>
    <dgm:cxn modelId="{71E7C76C-51CC-4D7D-84E6-F99CBB34C0E0}" type="presParOf" srcId="{8257EAAD-6D8C-4E3D-AD16-1852B6B32008}" destId="{9E3AFB5B-8D7D-423A-90DB-FAAF4E0EC6AA}" srcOrd="8" destOrd="0" presId="urn:microsoft.com/office/officeart/2008/layout/HorizontalMultiLevelHierarchy"/>
    <dgm:cxn modelId="{9395CA5F-F3E0-4A93-AF8C-8E1FFDAC5CB2}" type="presParOf" srcId="{9E3AFB5B-8D7D-423A-90DB-FAAF4E0EC6AA}" destId="{E9F8B117-A6DF-43D7-BC94-21647EFA4079}" srcOrd="0" destOrd="0" presId="urn:microsoft.com/office/officeart/2008/layout/HorizontalMultiLevelHierarchy"/>
    <dgm:cxn modelId="{ABCA5249-4193-436E-9977-6D85AB9D605C}" type="presParOf" srcId="{8257EAAD-6D8C-4E3D-AD16-1852B6B32008}" destId="{36F4E555-D586-44F7-9151-DD2A56A65A7F}" srcOrd="9" destOrd="0" presId="urn:microsoft.com/office/officeart/2008/layout/HorizontalMultiLevelHierarchy"/>
    <dgm:cxn modelId="{E8467004-0735-4B2A-8D78-1ECFCBF2EEA5}" type="presParOf" srcId="{36F4E555-D586-44F7-9151-DD2A56A65A7F}" destId="{0F1946B6-4C73-4DB3-933C-15D2656991AC}" srcOrd="0" destOrd="0" presId="urn:microsoft.com/office/officeart/2008/layout/HorizontalMultiLevelHierarchy"/>
    <dgm:cxn modelId="{E8AEF73F-B699-463B-AAF2-5164ED86AB92}" type="presParOf" srcId="{36F4E555-D586-44F7-9151-DD2A56A65A7F}" destId="{CE16FFF3-2659-449A-8CF7-36CCD2020707}" srcOrd="1" destOrd="0" presId="urn:microsoft.com/office/officeart/2008/layout/HorizontalMultiLevelHierarchy"/>
    <dgm:cxn modelId="{4EDA1413-4394-4AA4-9F04-762E59D1A653}" type="presParOf" srcId="{BAA1D5A2-C66A-42AE-AB4D-3188A689455E}" destId="{1BB33ED7-D3AF-4840-9CC7-477FA52F1DA5}" srcOrd="2" destOrd="0" presId="urn:microsoft.com/office/officeart/2008/layout/HorizontalMultiLevelHierarchy"/>
    <dgm:cxn modelId="{1CCF4A1C-A241-4E2C-AF60-E4E2D3CFD015}" type="presParOf" srcId="{1BB33ED7-D3AF-4840-9CC7-477FA52F1DA5}" destId="{B913BAEA-CAE6-4077-BB67-97173825A237}" srcOrd="0" destOrd="0" presId="urn:microsoft.com/office/officeart/2008/layout/HorizontalMultiLevelHierarchy"/>
    <dgm:cxn modelId="{1C362C6F-8886-4609-AAB2-079189D0BA51}" type="presParOf" srcId="{BAA1D5A2-C66A-42AE-AB4D-3188A689455E}" destId="{6D29D736-E5F3-46F4-89E1-1BA8EFE0709D}" srcOrd="3" destOrd="0" presId="urn:microsoft.com/office/officeart/2008/layout/HorizontalMultiLevelHierarchy"/>
    <dgm:cxn modelId="{421B485A-CC45-4AAA-99DA-944B6ABEAF27}" type="presParOf" srcId="{6D29D736-E5F3-46F4-89E1-1BA8EFE0709D}" destId="{DACA3BC2-3F24-41B1-9113-1A78FD120DF1}" srcOrd="0" destOrd="0" presId="urn:microsoft.com/office/officeart/2008/layout/HorizontalMultiLevelHierarchy"/>
    <dgm:cxn modelId="{F471C086-0416-4AE5-B7D3-B55FDD2B0CF1}" type="presParOf" srcId="{6D29D736-E5F3-46F4-89E1-1BA8EFE0709D}" destId="{09044A0D-22F3-4CA9-AEE2-4D8E45360402}" srcOrd="1" destOrd="0" presId="urn:microsoft.com/office/officeart/2008/layout/HorizontalMultiLevelHierarchy"/>
    <dgm:cxn modelId="{AEE7E8CD-24A5-4826-B07D-3CA5EBE75144}" type="presParOf" srcId="{09044A0D-22F3-4CA9-AEE2-4D8E45360402}" destId="{AF0F2574-755A-4FE4-A014-163BF797B4A4}" srcOrd="0" destOrd="0" presId="urn:microsoft.com/office/officeart/2008/layout/HorizontalMultiLevelHierarchy"/>
    <dgm:cxn modelId="{83AC2E1E-E7FE-4B66-B4E5-922658F5D7F0}" type="presParOf" srcId="{AF0F2574-755A-4FE4-A014-163BF797B4A4}" destId="{1634479A-D63C-40FB-BD3A-04698259FCD6}" srcOrd="0" destOrd="0" presId="urn:microsoft.com/office/officeart/2008/layout/HorizontalMultiLevelHierarchy"/>
    <dgm:cxn modelId="{DCB43A2D-F0A4-41D5-87A5-884DEC26F36D}" type="presParOf" srcId="{09044A0D-22F3-4CA9-AEE2-4D8E45360402}" destId="{9376CAF7-DE0E-406B-8C69-98EA9052E3D2}" srcOrd="1" destOrd="0" presId="urn:microsoft.com/office/officeart/2008/layout/HorizontalMultiLevelHierarchy"/>
    <dgm:cxn modelId="{31B32957-53D1-4CD5-8E9C-ABE7FA4AA768}" type="presParOf" srcId="{9376CAF7-DE0E-406B-8C69-98EA9052E3D2}" destId="{66921EF1-47A3-4205-9F81-15EB09D75FEA}" srcOrd="0" destOrd="0" presId="urn:microsoft.com/office/officeart/2008/layout/HorizontalMultiLevelHierarchy"/>
    <dgm:cxn modelId="{594052FE-6508-41B2-A503-45B7ED03952D}" type="presParOf" srcId="{9376CAF7-DE0E-406B-8C69-98EA9052E3D2}" destId="{924693CD-E416-4242-A628-700AEFF5431E}" srcOrd="1" destOrd="0" presId="urn:microsoft.com/office/officeart/2008/layout/HorizontalMultiLevelHierarchy"/>
    <dgm:cxn modelId="{360FED73-42A0-46BE-AA26-E6CB26C6A8C6}" type="presParOf" srcId="{09044A0D-22F3-4CA9-AEE2-4D8E45360402}" destId="{7CE6D869-4D25-4E49-A16F-2FE61BD31EFC}" srcOrd="2" destOrd="0" presId="urn:microsoft.com/office/officeart/2008/layout/HorizontalMultiLevelHierarchy"/>
    <dgm:cxn modelId="{14A10D13-5D06-4F2B-BA27-326D02B665F2}" type="presParOf" srcId="{7CE6D869-4D25-4E49-A16F-2FE61BD31EFC}" destId="{23E48C6A-7C66-4806-8310-8C6C6D91230D}" srcOrd="0" destOrd="0" presId="urn:microsoft.com/office/officeart/2008/layout/HorizontalMultiLevelHierarchy"/>
    <dgm:cxn modelId="{372C4874-19FD-4FBD-AAEF-4B04ED14B987}" type="presParOf" srcId="{09044A0D-22F3-4CA9-AEE2-4D8E45360402}" destId="{33CC4DAA-794D-4DE1-A4F0-C776C883259D}" srcOrd="3" destOrd="0" presId="urn:microsoft.com/office/officeart/2008/layout/HorizontalMultiLevelHierarchy"/>
    <dgm:cxn modelId="{8C2EF97E-02EE-49B0-B117-029A16C95314}" type="presParOf" srcId="{33CC4DAA-794D-4DE1-A4F0-C776C883259D}" destId="{3E93E623-98B9-4CAE-81D1-995679637D07}" srcOrd="0" destOrd="0" presId="urn:microsoft.com/office/officeart/2008/layout/HorizontalMultiLevelHierarchy"/>
    <dgm:cxn modelId="{7EE82531-075C-40EA-A132-0D625790007E}" type="presParOf" srcId="{33CC4DAA-794D-4DE1-A4F0-C776C883259D}" destId="{3A4DF848-2732-4AF3-A148-58999FB7858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C86153-6D9D-4338-B31E-16A47554D777}"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n-CA"/>
        </a:p>
      </dgm:t>
    </dgm:pt>
    <dgm:pt modelId="{F3D82AF3-475A-4020-AE1D-E325BC2B1670}">
      <dgm:prSet phldrT="[Text]"/>
      <dgm:spPr/>
      <dgm:t>
        <a:bodyPr/>
        <a:lstStyle/>
        <a:p>
          <a:r>
            <a:rPr lang="en-US" dirty="0" smtClean="0"/>
            <a:t>BUILDING THINKING CLASSROOMS</a:t>
          </a:r>
          <a:endParaRPr lang="en-CA" dirty="0"/>
        </a:p>
      </dgm:t>
    </dgm:pt>
    <dgm:pt modelId="{F9F7A27E-05A9-49F9-A02A-A0D6D32B7078}" type="sibTrans" cxnId="{36ACEC83-75F1-4CA5-B5E4-2CC0DFDFA9F0}">
      <dgm:prSet/>
      <dgm:spPr/>
      <dgm:t>
        <a:bodyPr/>
        <a:lstStyle/>
        <a:p>
          <a:endParaRPr lang="en-CA"/>
        </a:p>
      </dgm:t>
    </dgm:pt>
    <dgm:pt modelId="{24521095-B60D-4427-9E76-B8BABD48EF4C}" type="parTrans" cxnId="{36ACEC83-75F1-4CA5-B5E4-2CC0DFDFA9F0}">
      <dgm:prSet/>
      <dgm:spPr/>
      <dgm:t>
        <a:bodyPr/>
        <a:lstStyle/>
        <a:p>
          <a:endParaRPr lang="en-CA"/>
        </a:p>
      </dgm:t>
    </dgm:pt>
    <dgm:pt modelId="{F6D8AA62-DBFE-431A-821B-FF4CA9A8A510}" type="pres">
      <dgm:prSet presAssocID="{00C86153-6D9D-4338-B31E-16A47554D777}" presName="diagram" presStyleCnt="0">
        <dgm:presLayoutVars>
          <dgm:chPref val="1"/>
          <dgm:dir/>
          <dgm:animOne val="branch"/>
          <dgm:animLvl val="lvl"/>
          <dgm:resizeHandles val="exact"/>
        </dgm:presLayoutVars>
      </dgm:prSet>
      <dgm:spPr/>
      <dgm:t>
        <a:bodyPr/>
        <a:lstStyle/>
        <a:p>
          <a:endParaRPr lang="en-CA"/>
        </a:p>
      </dgm:t>
    </dgm:pt>
    <dgm:pt modelId="{52186F43-DF11-4B18-9D89-9E66C44DCDD5}" type="pres">
      <dgm:prSet presAssocID="{F3D82AF3-475A-4020-AE1D-E325BC2B1670}" presName="root1" presStyleCnt="0"/>
      <dgm:spPr/>
    </dgm:pt>
    <dgm:pt modelId="{08FACDB6-F8A6-4951-9EEB-9286A31E2236}" type="pres">
      <dgm:prSet presAssocID="{F3D82AF3-475A-4020-AE1D-E325BC2B1670}" presName="LevelOneTextNode" presStyleLbl="node0" presStyleIdx="0" presStyleCnt="1">
        <dgm:presLayoutVars>
          <dgm:chPref val="3"/>
        </dgm:presLayoutVars>
      </dgm:prSet>
      <dgm:spPr/>
      <dgm:t>
        <a:bodyPr/>
        <a:lstStyle/>
        <a:p>
          <a:endParaRPr lang="en-CA"/>
        </a:p>
      </dgm:t>
    </dgm:pt>
    <dgm:pt modelId="{C67E90C3-FC3D-472A-A6B0-C08B1FF49BEC}" type="pres">
      <dgm:prSet presAssocID="{F3D82AF3-475A-4020-AE1D-E325BC2B1670}" presName="level2hierChild" presStyleCnt="0"/>
      <dgm:spPr/>
    </dgm:pt>
  </dgm:ptLst>
  <dgm:cxnLst>
    <dgm:cxn modelId="{ABC90192-885A-48FB-8935-9E2F7B6BDE59}" type="presOf" srcId="{00C86153-6D9D-4338-B31E-16A47554D777}" destId="{F6D8AA62-DBFE-431A-821B-FF4CA9A8A510}" srcOrd="0" destOrd="0" presId="urn:microsoft.com/office/officeart/2005/8/layout/hierarchy2"/>
    <dgm:cxn modelId="{334DC7D4-C1E6-404E-9F89-81CC7D98BA0B}" type="presOf" srcId="{F3D82AF3-475A-4020-AE1D-E325BC2B1670}" destId="{08FACDB6-F8A6-4951-9EEB-9286A31E2236}" srcOrd="0" destOrd="0" presId="urn:microsoft.com/office/officeart/2005/8/layout/hierarchy2"/>
    <dgm:cxn modelId="{36ACEC83-75F1-4CA5-B5E4-2CC0DFDFA9F0}" srcId="{00C86153-6D9D-4338-B31E-16A47554D777}" destId="{F3D82AF3-475A-4020-AE1D-E325BC2B1670}" srcOrd="0" destOrd="0" parTransId="{24521095-B60D-4427-9E76-B8BABD48EF4C}" sibTransId="{F9F7A27E-05A9-49F9-A02A-A0D6D32B7078}"/>
    <dgm:cxn modelId="{B197B2E2-78DC-40F7-84B0-5F00917A74AF}" type="presParOf" srcId="{F6D8AA62-DBFE-431A-821B-FF4CA9A8A510}" destId="{52186F43-DF11-4B18-9D89-9E66C44DCDD5}" srcOrd="0" destOrd="0" presId="urn:microsoft.com/office/officeart/2005/8/layout/hierarchy2"/>
    <dgm:cxn modelId="{B3E294A5-4626-4D26-8A3D-77EC78A305AE}" type="presParOf" srcId="{52186F43-DF11-4B18-9D89-9E66C44DCDD5}" destId="{08FACDB6-F8A6-4951-9EEB-9286A31E2236}" srcOrd="0" destOrd="0" presId="urn:microsoft.com/office/officeart/2005/8/layout/hierarchy2"/>
    <dgm:cxn modelId="{16EAE9E9-5889-429D-A989-DC4E35F42547}" type="presParOf" srcId="{52186F43-DF11-4B18-9D89-9E66C44DCDD5}" destId="{C67E90C3-FC3D-472A-A6B0-C08B1FF49B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2EEDF7-5E5C-4BA6-B182-008C6DFD4932}" type="doc">
      <dgm:prSet loTypeId="urn:microsoft.com/office/officeart/2005/8/layout/radial2" loCatId="relationship" qsTypeId="urn:microsoft.com/office/officeart/2005/8/quickstyle/simple1" qsCatId="simple" csTypeId="urn:microsoft.com/office/officeart/2005/8/colors/accent2_3" csCatId="accent2" phldr="1"/>
      <dgm:spPr/>
      <dgm:t>
        <a:bodyPr/>
        <a:lstStyle/>
        <a:p>
          <a:endParaRPr lang="en-CA"/>
        </a:p>
      </dgm:t>
    </dgm:pt>
    <dgm:pt modelId="{A9245FC7-A731-4A90-949F-964A3B75C313}">
      <dgm:prSet phldrT="[Text]"/>
      <dgm:spPr/>
      <dgm:t>
        <a:bodyPr/>
        <a:lstStyle/>
        <a:p>
          <a:r>
            <a:rPr lang="en-CA" dirty="0" smtClean="0"/>
            <a:t>just do it</a:t>
          </a:r>
          <a:endParaRPr lang="en-CA" dirty="0"/>
        </a:p>
      </dgm:t>
    </dgm:pt>
    <dgm:pt modelId="{2E567D6D-775C-4F79-9579-ADCAE5C8B8D2}" type="parTrans" cxnId="{1B8B72FC-268B-4F2F-8FCE-5845E6D554ED}">
      <dgm:prSet/>
      <dgm:spPr/>
      <dgm:t>
        <a:bodyPr/>
        <a:lstStyle/>
        <a:p>
          <a:endParaRPr lang="en-CA"/>
        </a:p>
      </dgm:t>
    </dgm:pt>
    <dgm:pt modelId="{C014D9B1-F3CE-49B0-9403-785F183EC16E}" type="sibTrans" cxnId="{1B8B72FC-268B-4F2F-8FCE-5845E6D554ED}">
      <dgm:prSet/>
      <dgm:spPr/>
      <dgm:t>
        <a:bodyPr/>
        <a:lstStyle/>
        <a:p>
          <a:endParaRPr lang="en-CA"/>
        </a:p>
      </dgm:t>
    </dgm:pt>
    <dgm:pt modelId="{45F1430A-C110-4BC9-93AB-14307B730A5E}">
      <dgm:prSet phldrT="[Text]"/>
      <dgm:spPr/>
      <dgm:t>
        <a:bodyPr/>
        <a:lstStyle/>
        <a:p>
          <a:r>
            <a:rPr lang="en-CA" dirty="0" smtClean="0"/>
            <a:t>teaching with problem solving</a:t>
          </a:r>
          <a:endParaRPr lang="en-CA" dirty="0"/>
        </a:p>
      </dgm:t>
    </dgm:pt>
    <dgm:pt modelId="{5F3DEF02-F033-4065-9938-B99921EDC074}" type="parTrans" cxnId="{F5EA71A8-F5F9-4DA6-9438-1A6305C72270}">
      <dgm:prSet/>
      <dgm:spPr/>
      <dgm:t>
        <a:bodyPr/>
        <a:lstStyle/>
        <a:p>
          <a:endParaRPr lang="en-CA"/>
        </a:p>
      </dgm:t>
    </dgm:pt>
    <dgm:pt modelId="{1852BEB5-8B8F-4714-93E0-BDE118D90741}" type="sibTrans" cxnId="{F5EA71A8-F5F9-4DA6-9438-1A6305C72270}">
      <dgm:prSet/>
      <dgm:spPr/>
      <dgm:t>
        <a:bodyPr/>
        <a:lstStyle/>
        <a:p>
          <a:endParaRPr lang="en-CA"/>
        </a:p>
      </dgm:t>
    </dgm:pt>
    <dgm:pt modelId="{392F97FA-5286-4E7E-8D9E-C79BBFE501ED}">
      <dgm:prSet phldrT="[Text]"/>
      <dgm:spPr/>
      <dgm:t>
        <a:bodyPr/>
        <a:lstStyle/>
        <a:p>
          <a:endParaRPr lang="en-CA" dirty="0"/>
        </a:p>
      </dgm:t>
    </dgm:pt>
    <dgm:pt modelId="{736B77CC-EF68-4230-9CD5-E1C87CA65604}" type="sibTrans" cxnId="{BEFDDE55-7886-493D-9D01-0307D0F53224}">
      <dgm:prSet/>
      <dgm:spPr/>
      <dgm:t>
        <a:bodyPr/>
        <a:lstStyle/>
        <a:p>
          <a:endParaRPr lang="en-CA"/>
        </a:p>
      </dgm:t>
    </dgm:pt>
    <dgm:pt modelId="{D499E30A-4371-4BE6-8014-1850099CCFB5}" type="parTrans" cxnId="{BEFDDE55-7886-493D-9D01-0307D0F53224}">
      <dgm:prSet/>
      <dgm:spPr/>
      <dgm:t>
        <a:bodyPr/>
        <a:lstStyle/>
        <a:p>
          <a:endParaRPr lang="en-CA"/>
        </a:p>
      </dgm:t>
    </dgm:pt>
    <dgm:pt modelId="{B63E8D5F-C6DC-4AC9-A1ED-FB3F9E373AC1}" type="pres">
      <dgm:prSet presAssocID="{2F2EEDF7-5E5C-4BA6-B182-008C6DFD4932}" presName="composite" presStyleCnt="0">
        <dgm:presLayoutVars>
          <dgm:chMax val="5"/>
          <dgm:dir/>
          <dgm:animLvl val="ctr"/>
          <dgm:resizeHandles val="exact"/>
        </dgm:presLayoutVars>
      </dgm:prSet>
      <dgm:spPr/>
      <dgm:t>
        <a:bodyPr/>
        <a:lstStyle/>
        <a:p>
          <a:endParaRPr lang="en-CA"/>
        </a:p>
      </dgm:t>
    </dgm:pt>
    <dgm:pt modelId="{36362ADF-E620-40D5-8E33-71A36211C6EA}" type="pres">
      <dgm:prSet presAssocID="{2F2EEDF7-5E5C-4BA6-B182-008C6DFD4932}" presName="cycle" presStyleCnt="0"/>
      <dgm:spPr/>
    </dgm:pt>
    <dgm:pt modelId="{6A84D226-76B0-4146-9BFF-05F9819508D8}" type="pres">
      <dgm:prSet presAssocID="{2F2EEDF7-5E5C-4BA6-B182-008C6DFD4932}" presName="centerShape" presStyleCnt="0"/>
      <dgm:spPr/>
    </dgm:pt>
    <dgm:pt modelId="{6CDCD29C-8EC6-4869-AD0F-67286835D849}" type="pres">
      <dgm:prSet presAssocID="{2F2EEDF7-5E5C-4BA6-B182-008C6DFD4932}" presName="connSite" presStyleLbl="node1" presStyleIdx="0" presStyleCnt="4"/>
      <dgm:spPr/>
    </dgm:pt>
    <dgm:pt modelId="{4709818D-394C-4BBD-AC79-041AC9287317}" type="pres">
      <dgm:prSet presAssocID="{2F2EEDF7-5E5C-4BA6-B182-008C6DFD4932}" presName="visible" presStyleLbl="node1" presStyleIdx="0" presStyleCnt="4" custLinFactNeighborX="-28573"/>
      <dgm:spPr/>
    </dgm:pt>
    <dgm:pt modelId="{F81A5F18-9FFD-4126-A379-88A12AE3C362}" type="pres">
      <dgm:prSet presAssocID="{2E567D6D-775C-4F79-9579-ADCAE5C8B8D2}" presName="Name25" presStyleLbl="parChTrans1D1" presStyleIdx="0" presStyleCnt="3"/>
      <dgm:spPr/>
      <dgm:t>
        <a:bodyPr/>
        <a:lstStyle/>
        <a:p>
          <a:endParaRPr lang="en-CA"/>
        </a:p>
      </dgm:t>
    </dgm:pt>
    <dgm:pt modelId="{E5BE83DE-5F5A-46B1-92B9-D0D8EABE71DE}" type="pres">
      <dgm:prSet presAssocID="{A9245FC7-A731-4A90-949F-964A3B75C313}" presName="node" presStyleCnt="0"/>
      <dgm:spPr/>
    </dgm:pt>
    <dgm:pt modelId="{C8028BF8-E475-4D5D-ADF6-CBB5386101BF}" type="pres">
      <dgm:prSet presAssocID="{A9245FC7-A731-4A90-949F-964A3B75C313}" presName="parentNode" presStyleLbl="node1" presStyleIdx="1" presStyleCnt="4" custLinFactNeighborX="-51029">
        <dgm:presLayoutVars>
          <dgm:chMax val="1"/>
          <dgm:bulletEnabled val="1"/>
        </dgm:presLayoutVars>
      </dgm:prSet>
      <dgm:spPr/>
      <dgm:t>
        <a:bodyPr/>
        <a:lstStyle/>
        <a:p>
          <a:endParaRPr lang="en-CA"/>
        </a:p>
      </dgm:t>
    </dgm:pt>
    <dgm:pt modelId="{D48E2786-C919-4DB8-AA3F-F2E7F3BF007D}" type="pres">
      <dgm:prSet presAssocID="{A9245FC7-A731-4A90-949F-964A3B75C313}" presName="childNode" presStyleLbl="revTx" presStyleIdx="0" presStyleCnt="0">
        <dgm:presLayoutVars>
          <dgm:bulletEnabled val="1"/>
        </dgm:presLayoutVars>
      </dgm:prSet>
      <dgm:spPr/>
      <dgm:t>
        <a:bodyPr/>
        <a:lstStyle/>
        <a:p>
          <a:endParaRPr lang="en-CA"/>
        </a:p>
      </dgm:t>
    </dgm:pt>
    <dgm:pt modelId="{960E0513-77BB-4D1A-AAE6-D77BB0D1647A}" type="pres">
      <dgm:prSet presAssocID="{D499E30A-4371-4BE6-8014-1850099CCFB5}" presName="Name25" presStyleLbl="parChTrans1D1" presStyleIdx="1" presStyleCnt="3"/>
      <dgm:spPr/>
      <dgm:t>
        <a:bodyPr/>
        <a:lstStyle/>
        <a:p>
          <a:endParaRPr lang="en-CA"/>
        </a:p>
      </dgm:t>
    </dgm:pt>
    <dgm:pt modelId="{537763B6-EA85-4692-BFE3-4ACCFFBED6CA}" type="pres">
      <dgm:prSet presAssocID="{392F97FA-5286-4E7E-8D9E-C79BBFE501ED}" presName="node" presStyleCnt="0"/>
      <dgm:spPr/>
    </dgm:pt>
    <dgm:pt modelId="{51F6526F-806A-40A1-A889-BC2A9A547668}" type="pres">
      <dgm:prSet presAssocID="{392F97FA-5286-4E7E-8D9E-C79BBFE501ED}" presName="parentNode" presStyleLbl="node1" presStyleIdx="2" presStyleCnt="4" custLinFactNeighborX="-51029">
        <dgm:presLayoutVars>
          <dgm:chMax val="1"/>
          <dgm:bulletEnabled val="1"/>
        </dgm:presLayoutVars>
      </dgm:prSet>
      <dgm:spPr/>
      <dgm:t>
        <a:bodyPr/>
        <a:lstStyle/>
        <a:p>
          <a:endParaRPr lang="en-CA"/>
        </a:p>
      </dgm:t>
    </dgm:pt>
    <dgm:pt modelId="{126FD869-3856-44A6-B3BD-836FCCF91223}" type="pres">
      <dgm:prSet presAssocID="{392F97FA-5286-4E7E-8D9E-C79BBFE501ED}" presName="childNode" presStyleLbl="revTx" presStyleIdx="0" presStyleCnt="0">
        <dgm:presLayoutVars>
          <dgm:bulletEnabled val="1"/>
        </dgm:presLayoutVars>
      </dgm:prSet>
      <dgm:spPr/>
      <dgm:t>
        <a:bodyPr/>
        <a:lstStyle/>
        <a:p>
          <a:endParaRPr lang="en-CA"/>
        </a:p>
      </dgm:t>
    </dgm:pt>
    <dgm:pt modelId="{A860201A-CCC4-499B-A7CA-1329CFF338F6}" type="pres">
      <dgm:prSet presAssocID="{5F3DEF02-F033-4065-9938-B99921EDC074}" presName="Name25" presStyleLbl="parChTrans1D1" presStyleIdx="2" presStyleCnt="3"/>
      <dgm:spPr/>
      <dgm:t>
        <a:bodyPr/>
        <a:lstStyle/>
        <a:p>
          <a:endParaRPr lang="en-CA"/>
        </a:p>
      </dgm:t>
    </dgm:pt>
    <dgm:pt modelId="{358213C4-A56A-432C-A119-7F1DB60958D5}" type="pres">
      <dgm:prSet presAssocID="{45F1430A-C110-4BC9-93AB-14307B730A5E}" presName="node" presStyleCnt="0"/>
      <dgm:spPr/>
    </dgm:pt>
    <dgm:pt modelId="{B4DBFCF0-3055-4ED2-A76A-771CCCCC1FBE}" type="pres">
      <dgm:prSet presAssocID="{45F1430A-C110-4BC9-93AB-14307B730A5E}" presName="parentNode" presStyleLbl="node1" presStyleIdx="3" presStyleCnt="4" custLinFactNeighborX="-47616">
        <dgm:presLayoutVars>
          <dgm:chMax val="1"/>
          <dgm:bulletEnabled val="1"/>
        </dgm:presLayoutVars>
      </dgm:prSet>
      <dgm:spPr/>
      <dgm:t>
        <a:bodyPr/>
        <a:lstStyle/>
        <a:p>
          <a:endParaRPr lang="en-CA"/>
        </a:p>
      </dgm:t>
    </dgm:pt>
    <dgm:pt modelId="{ED066E92-7EFB-483F-B95A-232E83BE0039}" type="pres">
      <dgm:prSet presAssocID="{45F1430A-C110-4BC9-93AB-14307B730A5E}" presName="childNode" presStyleLbl="revTx" presStyleIdx="0" presStyleCnt="0">
        <dgm:presLayoutVars>
          <dgm:bulletEnabled val="1"/>
        </dgm:presLayoutVars>
      </dgm:prSet>
      <dgm:spPr/>
      <dgm:t>
        <a:bodyPr/>
        <a:lstStyle/>
        <a:p>
          <a:endParaRPr lang="en-CA"/>
        </a:p>
      </dgm:t>
    </dgm:pt>
  </dgm:ptLst>
  <dgm:cxnLst>
    <dgm:cxn modelId="{4C9AD580-1040-40D7-8AE5-02D253B122DF}" type="presOf" srcId="{392F97FA-5286-4E7E-8D9E-C79BBFE501ED}" destId="{51F6526F-806A-40A1-A889-BC2A9A547668}" srcOrd="0" destOrd="0" presId="urn:microsoft.com/office/officeart/2005/8/layout/radial2"/>
    <dgm:cxn modelId="{98D53510-DF3F-4D20-8D41-87B0179435A8}" type="presOf" srcId="{45F1430A-C110-4BC9-93AB-14307B730A5E}" destId="{B4DBFCF0-3055-4ED2-A76A-771CCCCC1FBE}" srcOrd="0" destOrd="0" presId="urn:microsoft.com/office/officeart/2005/8/layout/radial2"/>
    <dgm:cxn modelId="{F5E24A69-1C02-49D0-9259-066D7A16F3F3}" type="presOf" srcId="{2E567D6D-775C-4F79-9579-ADCAE5C8B8D2}" destId="{F81A5F18-9FFD-4126-A379-88A12AE3C362}" srcOrd="0" destOrd="0" presId="urn:microsoft.com/office/officeart/2005/8/layout/radial2"/>
    <dgm:cxn modelId="{A1E1CBD3-9D72-49BD-B868-0E271707311C}" type="presOf" srcId="{5F3DEF02-F033-4065-9938-B99921EDC074}" destId="{A860201A-CCC4-499B-A7CA-1329CFF338F6}" srcOrd="0" destOrd="0" presId="urn:microsoft.com/office/officeart/2005/8/layout/radial2"/>
    <dgm:cxn modelId="{1B8B72FC-268B-4F2F-8FCE-5845E6D554ED}" srcId="{2F2EEDF7-5E5C-4BA6-B182-008C6DFD4932}" destId="{A9245FC7-A731-4A90-949F-964A3B75C313}" srcOrd="0" destOrd="0" parTransId="{2E567D6D-775C-4F79-9579-ADCAE5C8B8D2}" sibTransId="{C014D9B1-F3CE-49B0-9403-785F183EC16E}"/>
    <dgm:cxn modelId="{CD5EC153-3C5C-458F-B6B6-B342484CFFA7}" type="presOf" srcId="{2F2EEDF7-5E5C-4BA6-B182-008C6DFD4932}" destId="{B63E8D5F-C6DC-4AC9-A1ED-FB3F9E373AC1}" srcOrd="0" destOrd="0" presId="urn:microsoft.com/office/officeart/2005/8/layout/radial2"/>
    <dgm:cxn modelId="{A95D7B89-FB80-4A17-B4EC-22E124C1AF55}" type="presOf" srcId="{A9245FC7-A731-4A90-949F-964A3B75C313}" destId="{C8028BF8-E475-4D5D-ADF6-CBB5386101BF}" srcOrd="0" destOrd="0" presId="urn:microsoft.com/office/officeart/2005/8/layout/radial2"/>
    <dgm:cxn modelId="{F5EA71A8-F5F9-4DA6-9438-1A6305C72270}" srcId="{2F2EEDF7-5E5C-4BA6-B182-008C6DFD4932}" destId="{45F1430A-C110-4BC9-93AB-14307B730A5E}" srcOrd="2" destOrd="0" parTransId="{5F3DEF02-F033-4065-9938-B99921EDC074}" sibTransId="{1852BEB5-8B8F-4714-93E0-BDE118D90741}"/>
    <dgm:cxn modelId="{BEFDDE55-7886-493D-9D01-0307D0F53224}" srcId="{2F2EEDF7-5E5C-4BA6-B182-008C6DFD4932}" destId="{392F97FA-5286-4E7E-8D9E-C79BBFE501ED}" srcOrd="1" destOrd="0" parTransId="{D499E30A-4371-4BE6-8014-1850099CCFB5}" sibTransId="{736B77CC-EF68-4230-9CD5-E1C87CA65604}"/>
    <dgm:cxn modelId="{40DDA7D8-D03C-412A-859D-26F52E7CB3D5}" type="presOf" srcId="{D499E30A-4371-4BE6-8014-1850099CCFB5}" destId="{960E0513-77BB-4D1A-AAE6-D77BB0D1647A}" srcOrd="0" destOrd="0" presId="urn:microsoft.com/office/officeart/2005/8/layout/radial2"/>
    <dgm:cxn modelId="{56AFBE72-E296-494E-9149-C1D3B6CBD51E}" type="presParOf" srcId="{B63E8D5F-C6DC-4AC9-A1ED-FB3F9E373AC1}" destId="{36362ADF-E620-40D5-8E33-71A36211C6EA}" srcOrd="0" destOrd="0" presId="urn:microsoft.com/office/officeart/2005/8/layout/radial2"/>
    <dgm:cxn modelId="{A8A8FA49-132E-475D-AA49-3B5003C7FC08}" type="presParOf" srcId="{36362ADF-E620-40D5-8E33-71A36211C6EA}" destId="{6A84D226-76B0-4146-9BFF-05F9819508D8}" srcOrd="0" destOrd="0" presId="urn:microsoft.com/office/officeart/2005/8/layout/radial2"/>
    <dgm:cxn modelId="{F56D96C8-7039-45ED-AA08-E24965C0BD72}" type="presParOf" srcId="{6A84D226-76B0-4146-9BFF-05F9819508D8}" destId="{6CDCD29C-8EC6-4869-AD0F-67286835D849}" srcOrd="0" destOrd="0" presId="urn:microsoft.com/office/officeart/2005/8/layout/radial2"/>
    <dgm:cxn modelId="{3FD65558-AE67-4604-983E-79DDC0232F6D}" type="presParOf" srcId="{6A84D226-76B0-4146-9BFF-05F9819508D8}" destId="{4709818D-394C-4BBD-AC79-041AC9287317}" srcOrd="1" destOrd="0" presId="urn:microsoft.com/office/officeart/2005/8/layout/radial2"/>
    <dgm:cxn modelId="{85F79B9F-7255-4CF0-91A3-76FC2A76EAD9}" type="presParOf" srcId="{36362ADF-E620-40D5-8E33-71A36211C6EA}" destId="{F81A5F18-9FFD-4126-A379-88A12AE3C362}" srcOrd="1" destOrd="0" presId="urn:microsoft.com/office/officeart/2005/8/layout/radial2"/>
    <dgm:cxn modelId="{1FB98B73-9C12-409C-9D9A-85B7DEF7E44A}" type="presParOf" srcId="{36362ADF-E620-40D5-8E33-71A36211C6EA}" destId="{E5BE83DE-5F5A-46B1-92B9-D0D8EABE71DE}" srcOrd="2" destOrd="0" presId="urn:microsoft.com/office/officeart/2005/8/layout/radial2"/>
    <dgm:cxn modelId="{9DBBECAE-E898-48F8-BA57-DCBFDC750255}" type="presParOf" srcId="{E5BE83DE-5F5A-46B1-92B9-D0D8EABE71DE}" destId="{C8028BF8-E475-4D5D-ADF6-CBB5386101BF}" srcOrd="0" destOrd="0" presId="urn:microsoft.com/office/officeart/2005/8/layout/radial2"/>
    <dgm:cxn modelId="{26459F33-FD94-4D95-AF64-745D408891FC}" type="presParOf" srcId="{E5BE83DE-5F5A-46B1-92B9-D0D8EABE71DE}" destId="{D48E2786-C919-4DB8-AA3F-F2E7F3BF007D}" srcOrd="1" destOrd="0" presId="urn:microsoft.com/office/officeart/2005/8/layout/radial2"/>
    <dgm:cxn modelId="{FD5CD684-287E-4CE5-A6C5-7A359A412208}" type="presParOf" srcId="{36362ADF-E620-40D5-8E33-71A36211C6EA}" destId="{960E0513-77BB-4D1A-AAE6-D77BB0D1647A}" srcOrd="3" destOrd="0" presId="urn:microsoft.com/office/officeart/2005/8/layout/radial2"/>
    <dgm:cxn modelId="{B4A5EED3-3889-4BC3-926A-82443AC3F680}" type="presParOf" srcId="{36362ADF-E620-40D5-8E33-71A36211C6EA}" destId="{537763B6-EA85-4692-BFE3-4ACCFFBED6CA}" srcOrd="4" destOrd="0" presId="urn:microsoft.com/office/officeart/2005/8/layout/radial2"/>
    <dgm:cxn modelId="{3658D9A3-198F-44DB-8EF0-4C5C738AE231}" type="presParOf" srcId="{537763B6-EA85-4692-BFE3-4ACCFFBED6CA}" destId="{51F6526F-806A-40A1-A889-BC2A9A547668}" srcOrd="0" destOrd="0" presId="urn:microsoft.com/office/officeart/2005/8/layout/radial2"/>
    <dgm:cxn modelId="{AE50DFFD-944D-4070-9AAE-EF1911282F79}" type="presParOf" srcId="{537763B6-EA85-4692-BFE3-4ACCFFBED6CA}" destId="{126FD869-3856-44A6-B3BD-836FCCF91223}" srcOrd="1" destOrd="0" presId="urn:microsoft.com/office/officeart/2005/8/layout/radial2"/>
    <dgm:cxn modelId="{5E9A4B88-88B5-4578-8AA8-9B48704A8B19}" type="presParOf" srcId="{36362ADF-E620-40D5-8E33-71A36211C6EA}" destId="{A860201A-CCC4-499B-A7CA-1329CFF338F6}" srcOrd="5" destOrd="0" presId="urn:microsoft.com/office/officeart/2005/8/layout/radial2"/>
    <dgm:cxn modelId="{67B0DE1F-86CC-4133-9FAD-DDE5DD4AA3CE}" type="presParOf" srcId="{36362ADF-E620-40D5-8E33-71A36211C6EA}" destId="{358213C4-A56A-432C-A119-7F1DB60958D5}" srcOrd="6" destOrd="0" presId="urn:microsoft.com/office/officeart/2005/8/layout/radial2"/>
    <dgm:cxn modelId="{5D615F13-51EA-4C97-A031-0D0A04F05D1F}" type="presParOf" srcId="{358213C4-A56A-432C-A119-7F1DB60958D5}" destId="{B4DBFCF0-3055-4ED2-A76A-771CCCCC1FBE}" srcOrd="0" destOrd="0" presId="urn:microsoft.com/office/officeart/2005/8/layout/radial2"/>
    <dgm:cxn modelId="{871A1A24-5B35-4A73-A9ED-C949B0EA4D31}" type="presParOf" srcId="{358213C4-A56A-432C-A119-7F1DB60958D5}" destId="{ED066E92-7EFB-483F-B95A-232E83BE003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A42D2D-5662-49D6-AE66-5049A8ADE8AF}" type="doc">
      <dgm:prSet loTypeId="urn:microsoft.com/office/officeart/2005/8/layout/gear1" loCatId="process" qsTypeId="urn:microsoft.com/office/officeart/2005/8/quickstyle/simple1" qsCatId="simple" csTypeId="urn:microsoft.com/office/officeart/2005/8/colors/accent6_3" csCatId="accent6" phldr="1"/>
      <dgm:spPr/>
    </dgm:pt>
    <dgm:pt modelId="{D17514EF-BE0A-4DF0-9904-4E623640586B}">
      <dgm:prSet phldrT="[Text]" custT="1"/>
      <dgm:spPr/>
      <dgm:t>
        <a:bodyPr/>
        <a:lstStyle/>
        <a:p>
          <a:endParaRPr lang="en-CA" sz="1400" dirty="0"/>
        </a:p>
      </dgm:t>
    </dgm:pt>
    <dgm:pt modelId="{9A7073D3-073E-4CF2-80ED-5C3544C687E5}" type="parTrans" cxnId="{DAABFC5F-CD1D-42C3-B3FC-CE6AA0028EDA}">
      <dgm:prSet/>
      <dgm:spPr/>
      <dgm:t>
        <a:bodyPr/>
        <a:lstStyle/>
        <a:p>
          <a:endParaRPr lang="en-CA"/>
        </a:p>
      </dgm:t>
    </dgm:pt>
    <dgm:pt modelId="{01B9FCA7-8DFC-4664-B58A-988DD80F5A0F}" type="sibTrans" cxnId="{DAABFC5F-CD1D-42C3-B3FC-CE6AA0028EDA}">
      <dgm:prSet/>
      <dgm:spPr/>
      <dgm:t>
        <a:bodyPr/>
        <a:lstStyle/>
        <a:p>
          <a:endParaRPr lang="en-CA"/>
        </a:p>
      </dgm:t>
    </dgm:pt>
    <dgm:pt modelId="{D2A4F523-34D2-4A59-B03D-D6FF2FDF96DE}">
      <dgm:prSet phldrT="[Text]"/>
      <dgm:spPr/>
      <dgm:t>
        <a:bodyPr/>
        <a:lstStyle/>
        <a:p>
          <a:endParaRPr lang="en-CA" dirty="0"/>
        </a:p>
      </dgm:t>
    </dgm:pt>
    <dgm:pt modelId="{55195AEA-236F-4956-A8D8-BAB044FB3203}" type="parTrans" cxnId="{333B7DC9-2DE4-418E-A058-0AB8C8A40C5F}">
      <dgm:prSet/>
      <dgm:spPr/>
      <dgm:t>
        <a:bodyPr/>
        <a:lstStyle/>
        <a:p>
          <a:endParaRPr lang="en-CA"/>
        </a:p>
      </dgm:t>
    </dgm:pt>
    <dgm:pt modelId="{059078A0-9940-44C2-8F6D-8B564A7CD672}" type="sibTrans" cxnId="{333B7DC9-2DE4-418E-A058-0AB8C8A40C5F}">
      <dgm:prSet/>
      <dgm:spPr/>
      <dgm:t>
        <a:bodyPr/>
        <a:lstStyle/>
        <a:p>
          <a:endParaRPr lang="en-CA"/>
        </a:p>
      </dgm:t>
    </dgm:pt>
    <dgm:pt modelId="{07C3FAEF-7001-4CC9-AE6A-B704AF81B4F3}">
      <dgm:prSet/>
      <dgm:spPr/>
      <dgm:t>
        <a:bodyPr/>
        <a:lstStyle/>
        <a:p>
          <a:endParaRPr lang="en-CA" dirty="0"/>
        </a:p>
      </dgm:t>
    </dgm:pt>
    <dgm:pt modelId="{6FD88FFE-A0DB-4D95-A4A8-FBCDE3B6E562}" type="parTrans" cxnId="{A95563B7-FF23-4B54-B137-42736C437160}">
      <dgm:prSet/>
      <dgm:spPr/>
      <dgm:t>
        <a:bodyPr/>
        <a:lstStyle/>
        <a:p>
          <a:endParaRPr lang="en-CA"/>
        </a:p>
      </dgm:t>
    </dgm:pt>
    <dgm:pt modelId="{6EC23F99-B697-4875-AB46-305076E7D85F}" type="sibTrans" cxnId="{A95563B7-FF23-4B54-B137-42736C437160}">
      <dgm:prSet/>
      <dgm:spPr/>
      <dgm:t>
        <a:bodyPr/>
        <a:lstStyle/>
        <a:p>
          <a:endParaRPr lang="en-CA"/>
        </a:p>
      </dgm:t>
    </dgm:pt>
    <dgm:pt modelId="{85A8BA38-038C-45F2-8371-6337E58F9070}" type="pres">
      <dgm:prSet presAssocID="{B6A42D2D-5662-49D6-AE66-5049A8ADE8AF}" presName="composite" presStyleCnt="0">
        <dgm:presLayoutVars>
          <dgm:chMax val="3"/>
          <dgm:animLvl val="lvl"/>
          <dgm:resizeHandles val="exact"/>
        </dgm:presLayoutVars>
      </dgm:prSet>
      <dgm:spPr/>
    </dgm:pt>
    <dgm:pt modelId="{D149E3CB-4A6A-46BD-A354-C3AB026C444C}" type="pres">
      <dgm:prSet presAssocID="{D17514EF-BE0A-4DF0-9904-4E623640586B}" presName="gear1" presStyleLbl="node1" presStyleIdx="0" presStyleCnt="3" custScaleX="131405" custScaleY="130006">
        <dgm:presLayoutVars>
          <dgm:chMax val="1"/>
          <dgm:bulletEnabled val="1"/>
        </dgm:presLayoutVars>
      </dgm:prSet>
      <dgm:spPr/>
      <dgm:t>
        <a:bodyPr/>
        <a:lstStyle/>
        <a:p>
          <a:endParaRPr lang="en-CA"/>
        </a:p>
      </dgm:t>
    </dgm:pt>
    <dgm:pt modelId="{92FA6EAF-9603-48CD-ADF0-577583BAB8BD}" type="pres">
      <dgm:prSet presAssocID="{D17514EF-BE0A-4DF0-9904-4E623640586B}" presName="gear1srcNode" presStyleLbl="node1" presStyleIdx="0" presStyleCnt="3"/>
      <dgm:spPr/>
      <dgm:t>
        <a:bodyPr/>
        <a:lstStyle/>
        <a:p>
          <a:endParaRPr lang="en-CA"/>
        </a:p>
      </dgm:t>
    </dgm:pt>
    <dgm:pt modelId="{D736C4B3-C85D-44B0-A775-E6883A2C50DD}" type="pres">
      <dgm:prSet presAssocID="{D17514EF-BE0A-4DF0-9904-4E623640586B}" presName="gear1dstNode" presStyleLbl="node1" presStyleIdx="0" presStyleCnt="3"/>
      <dgm:spPr/>
      <dgm:t>
        <a:bodyPr/>
        <a:lstStyle/>
        <a:p>
          <a:endParaRPr lang="en-CA"/>
        </a:p>
      </dgm:t>
    </dgm:pt>
    <dgm:pt modelId="{2108AA7D-54D8-4409-B783-7585D129B5FD}" type="pres">
      <dgm:prSet presAssocID="{07C3FAEF-7001-4CC9-AE6A-B704AF81B4F3}" presName="gear2" presStyleLbl="node1" presStyleIdx="1" presStyleCnt="3" custAng="21051005" custScaleX="134667" custScaleY="127591" custLinFactNeighborX="-24164" custLinFactNeighborY="-15849">
        <dgm:presLayoutVars>
          <dgm:chMax val="1"/>
          <dgm:bulletEnabled val="1"/>
        </dgm:presLayoutVars>
      </dgm:prSet>
      <dgm:spPr/>
      <dgm:t>
        <a:bodyPr/>
        <a:lstStyle/>
        <a:p>
          <a:endParaRPr lang="en-CA"/>
        </a:p>
      </dgm:t>
    </dgm:pt>
    <dgm:pt modelId="{0E0F49E9-A0E6-4968-AEFE-AA16A7C4631C}" type="pres">
      <dgm:prSet presAssocID="{07C3FAEF-7001-4CC9-AE6A-B704AF81B4F3}" presName="gear2srcNode" presStyleLbl="node1" presStyleIdx="1" presStyleCnt="3"/>
      <dgm:spPr/>
      <dgm:t>
        <a:bodyPr/>
        <a:lstStyle/>
        <a:p>
          <a:endParaRPr lang="en-CA"/>
        </a:p>
      </dgm:t>
    </dgm:pt>
    <dgm:pt modelId="{43F7EB09-E42F-461D-BC9E-C7193B02D923}" type="pres">
      <dgm:prSet presAssocID="{07C3FAEF-7001-4CC9-AE6A-B704AF81B4F3}" presName="gear2dstNode" presStyleLbl="node1" presStyleIdx="1" presStyleCnt="3"/>
      <dgm:spPr/>
      <dgm:t>
        <a:bodyPr/>
        <a:lstStyle/>
        <a:p>
          <a:endParaRPr lang="en-CA"/>
        </a:p>
      </dgm:t>
    </dgm:pt>
    <dgm:pt modelId="{86E5E99E-C94A-47D5-A4B7-54C9C04233C6}" type="pres">
      <dgm:prSet presAssocID="{D2A4F523-34D2-4A59-B03D-D6FF2FDF96DE}" presName="gear3" presStyleLbl="node1" presStyleIdx="2" presStyleCnt="3" custAng="21522809" custLinFactNeighborX="10233" custLinFactNeighborY="-1501"/>
      <dgm:spPr/>
      <dgm:t>
        <a:bodyPr/>
        <a:lstStyle/>
        <a:p>
          <a:endParaRPr lang="en-CA"/>
        </a:p>
      </dgm:t>
    </dgm:pt>
    <dgm:pt modelId="{1D58976B-0A27-4C17-A4B7-CEA8F558B3BF}" type="pres">
      <dgm:prSet presAssocID="{D2A4F523-34D2-4A59-B03D-D6FF2FDF96DE}" presName="gear3tx" presStyleLbl="node1" presStyleIdx="2" presStyleCnt="3">
        <dgm:presLayoutVars>
          <dgm:chMax val="1"/>
          <dgm:bulletEnabled val="1"/>
        </dgm:presLayoutVars>
      </dgm:prSet>
      <dgm:spPr/>
      <dgm:t>
        <a:bodyPr/>
        <a:lstStyle/>
        <a:p>
          <a:endParaRPr lang="en-CA"/>
        </a:p>
      </dgm:t>
    </dgm:pt>
    <dgm:pt modelId="{EF17FF28-1DC6-4F90-AE8F-96EE26E749FF}" type="pres">
      <dgm:prSet presAssocID="{D2A4F523-34D2-4A59-B03D-D6FF2FDF96DE}" presName="gear3srcNode" presStyleLbl="node1" presStyleIdx="2" presStyleCnt="3"/>
      <dgm:spPr/>
      <dgm:t>
        <a:bodyPr/>
        <a:lstStyle/>
        <a:p>
          <a:endParaRPr lang="en-CA"/>
        </a:p>
      </dgm:t>
    </dgm:pt>
    <dgm:pt modelId="{832E20DB-B17F-4332-9373-0B55DC6B0C4F}" type="pres">
      <dgm:prSet presAssocID="{D2A4F523-34D2-4A59-B03D-D6FF2FDF96DE}" presName="gear3dstNode" presStyleLbl="node1" presStyleIdx="2" presStyleCnt="3"/>
      <dgm:spPr/>
      <dgm:t>
        <a:bodyPr/>
        <a:lstStyle/>
        <a:p>
          <a:endParaRPr lang="en-CA"/>
        </a:p>
      </dgm:t>
    </dgm:pt>
    <dgm:pt modelId="{2897417E-E8F6-4F8D-9573-214A77B8AF99}" type="pres">
      <dgm:prSet presAssocID="{01B9FCA7-8DFC-4664-B58A-988DD80F5A0F}" presName="connector1" presStyleLbl="sibTrans2D1" presStyleIdx="0" presStyleCnt="3" custAng="1131552" custScaleX="131405" custScaleY="130006"/>
      <dgm:spPr/>
      <dgm:t>
        <a:bodyPr/>
        <a:lstStyle/>
        <a:p>
          <a:endParaRPr lang="en-CA"/>
        </a:p>
      </dgm:t>
    </dgm:pt>
    <dgm:pt modelId="{3EA37293-A601-4FDD-A5D8-390868099009}" type="pres">
      <dgm:prSet presAssocID="{6EC23F99-B697-4875-AB46-305076E7D85F}" presName="connector2" presStyleLbl="sibTrans2D1" presStyleIdx="1" presStyleCnt="3" custLinFactNeighborX="-35845" custLinFactNeighborY="-18310"/>
      <dgm:spPr/>
      <dgm:t>
        <a:bodyPr/>
        <a:lstStyle/>
        <a:p>
          <a:endParaRPr lang="en-CA"/>
        </a:p>
      </dgm:t>
    </dgm:pt>
    <dgm:pt modelId="{F1231352-28B9-4376-B12F-2DB9BF39D344}" type="pres">
      <dgm:prSet presAssocID="{059078A0-9940-44C2-8F6D-8B564A7CD672}" presName="connector3" presStyleLbl="sibTrans2D1" presStyleIdx="2" presStyleCnt="3" custLinFactNeighborX="10877" custLinFactNeighborY="514"/>
      <dgm:spPr/>
      <dgm:t>
        <a:bodyPr/>
        <a:lstStyle/>
        <a:p>
          <a:endParaRPr lang="en-CA"/>
        </a:p>
      </dgm:t>
    </dgm:pt>
  </dgm:ptLst>
  <dgm:cxnLst>
    <dgm:cxn modelId="{A95563B7-FF23-4B54-B137-42736C437160}" srcId="{B6A42D2D-5662-49D6-AE66-5049A8ADE8AF}" destId="{07C3FAEF-7001-4CC9-AE6A-B704AF81B4F3}" srcOrd="1" destOrd="0" parTransId="{6FD88FFE-A0DB-4D95-A4A8-FBCDE3B6E562}" sibTransId="{6EC23F99-B697-4875-AB46-305076E7D85F}"/>
    <dgm:cxn modelId="{EA09B272-2903-4951-9A8C-08C456F02EC9}" type="presOf" srcId="{6EC23F99-B697-4875-AB46-305076E7D85F}" destId="{3EA37293-A601-4FDD-A5D8-390868099009}" srcOrd="0" destOrd="0" presId="urn:microsoft.com/office/officeart/2005/8/layout/gear1"/>
    <dgm:cxn modelId="{52D1BE30-8C4D-4A7F-AB0E-057E49312753}" type="presOf" srcId="{D2A4F523-34D2-4A59-B03D-D6FF2FDF96DE}" destId="{EF17FF28-1DC6-4F90-AE8F-96EE26E749FF}" srcOrd="2" destOrd="0" presId="urn:microsoft.com/office/officeart/2005/8/layout/gear1"/>
    <dgm:cxn modelId="{333B7DC9-2DE4-418E-A058-0AB8C8A40C5F}" srcId="{B6A42D2D-5662-49D6-AE66-5049A8ADE8AF}" destId="{D2A4F523-34D2-4A59-B03D-D6FF2FDF96DE}" srcOrd="2" destOrd="0" parTransId="{55195AEA-236F-4956-A8D8-BAB044FB3203}" sibTransId="{059078A0-9940-44C2-8F6D-8B564A7CD672}"/>
    <dgm:cxn modelId="{98B59063-DF9D-47A4-ADC6-5317F4D12EEF}" type="presOf" srcId="{D17514EF-BE0A-4DF0-9904-4E623640586B}" destId="{D736C4B3-C85D-44B0-A775-E6883A2C50DD}" srcOrd="2" destOrd="0" presId="urn:microsoft.com/office/officeart/2005/8/layout/gear1"/>
    <dgm:cxn modelId="{3D84E798-B3BF-47D0-A813-8C843A392063}" type="presOf" srcId="{B6A42D2D-5662-49D6-AE66-5049A8ADE8AF}" destId="{85A8BA38-038C-45F2-8371-6337E58F9070}" srcOrd="0" destOrd="0" presId="urn:microsoft.com/office/officeart/2005/8/layout/gear1"/>
    <dgm:cxn modelId="{C8A7D25B-A61F-4EBB-BF36-E2B3326D37C3}" type="presOf" srcId="{07C3FAEF-7001-4CC9-AE6A-B704AF81B4F3}" destId="{43F7EB09-E42F-461D-BC9E-C7193B02D923}" srcOrd="2" destOrd="0" presId="urn:microsoft.com/office/officeart/2005/8/layout/gear1"/>
    <dgm:cxn modelId="{82CD10CD-645C-46F4-B56A-999531A21423}" type="presOf" srcId="{D2A4F523-34D2-4A59-B03D-D6FF2FDF96DE}" destId="{832E20DB-B17F-4332-9373-0B55DC6B0C4F}" srcOrd="3" destOrd="0" presId="urn:microsoft.com/office/officeart/2005/8/layout/gear1"/>
    <dgm:cxn modelId="{17D0DEBC-0A12-472B-8CAE-8A9DE8986DC9}" type="presOf" srcId="{07C3FAEF-7001-4CC9-AE6A-B704AF81B4F3}" destId="{0E0F49E9-A0E6-4968-AEFE-AA16A7C4631C}" srcOrd="1" destOrd="0" presId="urn:microsoft.com/office/officeart/2005/8/layout/gear1"/>
    <dgm:cxn modelId="{DA2600D0-EBCD-415B-8D6B-345B9F5C24FF}" type="presOf" srcId="{01B9FCA7-8DFC-4664-B58A-988DD80F5A0F}" destId="{2897417E-E8F6-4F8D-9573-214A77B8AF99}" srcOrd="0" destOrd="0" presId="urn:microsoft.com/office/officeart/2005/8/layout/gear1"/>
    <dgm:cxn modelId="{EF444EEA-C04F-4A6A-A152-53BD06C81FF6}" type="presOf" srcId="{059078A0-9940-44C2-8F6D-8B564A7CD672}" destId="{F1231352-28B9-4376-B12F-2DB9BF39D344}" srcOrd="0" destOrd="0" presId="urn:microsoft.com/office/officeart/2005/8/layout/gear1"/>
    <dgm:cxn modelId="{30080804-91D1-442D-865C-410D37C21121}" type="presOf" srcId="{D17514EF-BE0A-4DF0-9904-4E623640586B}" destId="{92FA6EAF-9603-48CD-ADF0-577583BAB8BD}" srcOrd="1" destOrd="0" presId="urn:microsoft.com/office/officeart/2005/8/layout/gear1"/>
    <dgm:cxn modelId="{49402E62-AF20-4601-B122-8448F50C202A}" type="presOf" srcId="{D2A4F523-34D2-4A59-B03D-D6FF2FDF96DE}" destId="{86E5E99E-C94A-47D5-A4B7-54C9C04233C6}" srcOrd="0" destOrd="0" presId="urn:microsoft.com/office/officeart/2005/8/layout/gear1"/>
    <dgm:cxn modelId="{B7A22FE4-2EB4-4D75-896C-50318EEB49D4}" type="presOf" srcId="{D17514EF-BE0A-4DF0-9904-4E623640586B}" destId="{D149E3CB-4A6A-46BD-A354-C3AB026C444C}" srcOrd="0" destOrd="0" presId="urn:microsoft.com/office/officeart/2005/8/layout/gear1"/>
    <dgm:cxn modelId="{31D9C9E3-5154-4C7C-8F73-F8DAA0692F8D}" type="presOf" srcId="{07C3FAEF-7001-4CC9-AE6A-B704AF81B4F3}" destId="{2108AA7D-54D8-4409-B783-7585D129B5FD}" srcOrd="0" destOrd="0" presId="urn:microsoft.com/office/officeart/2005/8/layout/gear1"/>
    <dgm:cxn modelId="{DAABFC5F-CD1D-42C3-B3FC-CE6AA0028EDA}" srcId="{B6A42D2D-5662-49D6-AE66-5049A8ADE8AF}" destId="{D17514EF-BE0A-4DF0-9904-4E623640586B}" srcOrd="0" destOrd="0" parTransId="{9A7073D3-073E-4CF2-80ED-5C3544C687E5}" sibTransId="{01B9FCA7-8DFC-4664-B58A-988DD80F5A0F}"/>
    <dgm:cxn modelId="{03C132C7-2C7F-4571-A6E7-1DC8A27979CC}" type="presOf" srcId="{D2A4F523-34D2-4A59-B03D-D6FF2FDF96DE}" destId="{1D58976B-0A27-4C17-A4B7-CEA8F558B3BF}" srcOrd="1" destOrd="0" presId="urn:microsoft.com/office/officeart/2005/8/layout/gear1"/>
    <dgm:cxn modelId="{02E58336-8826-407F-8C85-1E610EEA8A0D}" type="presParOf" srcId="{85A8BA38-038C-45F2-8371-6337E58F9070}" destId="{D149E3CB-4A6A-46BD-A354-C3AB026C444C}" srcOrd="0" destOrd="0" presId="urn:microsoft.com/office/officeart/2005/8/layout/gear1"/>
    <dgm:cxn modelId="{1AD83698-0FF3-44A7-BF6B-3D4C4475AC6E}" type="presParOf" srcId="{85A8BA38-038C-45F2-8371-6337E58F9070}" destId="{92FA6EAF-9603-48CD-ADF0-577583BAB8BD}" srcOrd="1" destOrd="0" presId="urn:microsoft.com/office/officeart/2005/8/layout/gear1"/>
    <dgm:cxn modelId="{D4609946-FD56-43A4-92A6-FF275E71AED6}" type="presParOf" srcId="{85A8BA38-038C-45F2-8371-6337E58F9070}" destId="{D736C4B3-C85D-44B0-A775-E6883A2C50DD}" srcOrd="2" destOrd="0" presId="urn:microsoft.com/office/officeart/2005/8/layout/gear1"/>
    <dgm:cxn modelId="{3E6BC459-C146-4514-B668-BF2DF65C7E57}" type="presParOf" srcId="{85A8BA38-038C-45F2-8371-6337E58F9070}" destId="{2108AA7D-54D8-4409-B783-7585D129B5FD}" srcOrd="3" destOrd="0" presId="urn:microsoft.com/office/officeart/2005/8/layout/gear1"/>
    <dgm:cxn modelId="{8253D557-D42F-4654-9AF9-03449822BF84}" type="presParOf" srcId="{85A8BA38-038C-45F2-8371-6337E58F9070}" destId="{0E0F49E9-A0E6-4968-AEFE-AA16A7C4631C}" srcOrd="4" destOrd="0" presId="urn:microsoft.com/office/officeart/2005/8/layout/gear1"/>
    <dgm:cxn modelId="{53330877-3412-4110-8A1C-D06E463C1714}" type="presParOf" srcId="{85A8BA38-038C-45F2-8371-6337E58F9070}" destId="{43F7EB09-E42F-461D-BC9E-C7193B02D923}" srcOrd="5" destOrd="0" presId="urn:microsoft.com/office/officeart/2005/8/layout/gear1"/>
    <dgm:cxn modelId="{3711FF56-B677-44AE-8F42-884E93AD2729}" type="presParOf" srcId="{85A8BA38-038C-45F2-8371-6337E58F9070}" destId="{86E5E99E-C94A-47D5-A4B7-54C9C04233C6}" srcOrd="6" destOrd="0" presId="urn:microsoft.com/office/officeart/2005/8/layout/gear1"/>
    <dgm:cxn modelId="{1EE70554-AD96-46C0-ADE9-EA126E9BE5A0}" type="presParOf" srcId="{85A8BA38-038C-45F2-8371-6337E58F9070}" destId="{1D58976B-0A27-4C17-A4B7-CEA8F558B3BF}" srcOrd="7" destOrd="0" presId="urn:microsoft.com/office/officeart/2005/8/layout/gear1"/>
    <dgm:cxn modelId="{F0B556E0-35E6-43B0-B4C0-06C0D26564CF}" type="presParOf" srcId="{85A8BA38-038C-45F2-8371-6337E58F9070}" destId="{EF17FF28-1DC6-4F90-AE8F-96EE26E749FF}" srcOrd="8" destOrd="0" presId="urn:microsoft.com/office/officeart/2005/8/layout/gear1"/>
    <dgm:cxn modelId="{24C491C2-7406-4140-A8B1-2B51CD852BD3}" type="presParOf" srcId="{85A8BA38-038C-45F2-8371-6337E58F9070}" destId="{832E20DB-B17F-4332-9373-0B55DC6B0C4F}" srcOrd="9" destOrd="0" presId="urn:microsoft.com/office/officeart/2005/8/layout/gear1"/>
    <dgm:cxn modelId="{45A4B0EF-FEE4-4B1B-829C-9E0A3EBB4822}" type="presParOf" srcId="{85A8BA38-038C-45F2-8371-6337E58F9070}" destId="{2897417E-E8F6-4F8D-9573-214A77B8AF99}" srcOrd="10" destOrd="0" presId="urn:microsoft.com/office/officeart/2005/8/layout/gear1"/>
    <dgm:cxn modelId="{55F4E7BB-9777-404A-864E-45A64EAF9E7A}" type="presParOf" srcId="{85A8BA38-038C-45F2-8371-6337E58F9070}" destId="{3EA37293-A601-4FDD-A5D8-390868099009}" srcOrd="11" destOrd="0" presId="urn:microsoft.com/office/officeart/2005/8/layout/gear1"/>
    <dgm:cxn modelId="{D40F91AE-B438-46DF-95B1-2DD170B9F7BE}" type="presParOf" srcId="{85A8BA38-038C-45F2-8371-6337E58F9070}" destId="{F1231352-28B9-4376-B12F-2DB9BF39D34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0.71309</cdr:x>
      <cdr:y>0.85611</cdr:y>
    </cdr:from>
    <cdr:to>
      <cdr:x>0.98176</cdr:x>
      <cdr:y>0.97861</cdr:y>
    </cdr:to>
    <cdr:sp macro="" textlink="">
      <cdr:nvSpPr>
        <cdr:cNvPr id="2" name="TextBox 1"/>
        <cdr:cNvSpPr txBox="1"/>
      </cdr:nvSpPr>
      <cdr:spPr>
        <a:xfrm xmlns:a="http://schemas.openxmlformats.org/drawingml/2006/main">
          <a:off x="5542384" y="3522712"/>
          <a:ext cx="208823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0.71309</cdr:x>
      <cdr:y>0.85611</cdr:y>
    </cdr:from>
    <cdr:to>
      <cdr:x>0.98176</cdr:x>
      <cdr:y>0.97861</cdr:y>
    </cdr:to>
    <cdr:sp macro="" textlink="">
      <cdr:nvSpPr>
        <cdr:cNvPr id="2" name="TextBox 1"/>
        <cdr:cNvSpPr txBox="1"/>
      </cdr:nvSpPr>
      <cdr:spPr>
        <a:xfrm xmlns:a="http://schemas.openxmlformats.org/drawingml/2006/main">
          <a:off x="5542384" y="3522712"/>
          <a:ext cx="208823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Studenting</a:t>
            </a:r>
            <a:r>
              <a:rPr lang="en-US" baseline="0" dirty="0" smtClean="0"/>
              <a:t>. This term was coined by Gary </a:t>
            </a:r>
            <a:r>
              <a:rPr lang="en-US" baseline="0" dirty="0" err="1" smtClean="0"/>
              <a:t>Fenstermacher</a:t>
            </a:r>
            <a:r>
              <a:rPr lang="en-US" baseline="0" dirty="0" smtClean="0"/>
              <a:t> in 1986. </a:t>
            </a:r>
            <a:r>
              <a:rPr lang="en-US" dirty="0" smtClean="0"/>
              <a:t>This is an</a:t>
            </a:r>
            <a:r>
              <a:rPr lang="en-US" baseline="0" dirty="0" smtClean="0"/>
              <a:t> excerpt from it’s earliest mention. </a:t>
            </a:r>
          </a:p>
          <a:p>
            <a:endParaRPr lang="en-US" baseline="0" dirty="0" smtClean="0"/>
          </a:p>
          <a:p>
            <a:r>
              <a:rPr lang="en-US" baseline="0" dirty="0" err="1" smtClean="0"/>
              <a:t>Studenting</a:t>
            </a:r>
            <a:r>
              <a:rPr lang="en-US" baseline="0" dirty="0" smtClean="0"/>
              <a:t> is a parallel concept to that of teaching: just as teaching consists of much more than planning and delivering lessons, facilitating </a:t>
            </a:r>
            <a:r>
              <a:rPr lang="en-US" baseline="0" dirty="0" err="1" smtClean="0"/>
              <a:t>groupwork</a:t>
            </a:r>
            <a:r>
              <a:rPr lang="en-US" baseline="0" dirty="0" smtClean="0"/>
              <a:t>, monitoring student progress and </a:t>
            </a:r>
            <a:r>
              <a:rPr lang="en-US" baseline="0" dirty="0" err="1" smtClean="0"/>
              <a:t>behaviour</a:t>
            </a:r>
            <a:r>
              <a:rPr lang="en-US" baseline="0" dirty="0" smtClean="0"/>
              <a:t>, assessment and evaluation, managing the classroom, communicating with parents, paperwork, ….</a:t>
            </a:r>
          </a:p>
          <a:p>
            <a:endParaRPr lang="en-US" baseline="0" dirty="0" smtClean="0"/>
          </a:p>
          <a:p>
            <a:r>
              <a:rPr lang="en-US" baseline="0" dirty="0" smtClean="0"/>
              <a:t>As you can see, it appears to be an optimistic view - these are things that all support learning</a:t>
            </a:r>
            <a:endParaRPr lang="en-US" dirty="0"/>
          </a:p>
        </p:txBody>
      </p:sp>
      <p:sp>
        <p:nvSpPr>
          <p:cNvPr id="4" name="Slide Number Placeholder 3"/>
          <p:cNvSpPr>
            <a:spLocks noGrp="1"/>
          </p:cNvSpPr>
          <p:nvPr>
            <p:ph type="sldNum" sz="quarter" idx="10"/>
          </p:nvPr>
        </p:nvSpPr>
        <p:spPr/>
        <p:txBody>
          <a:bodyPr/>
          <a:lstStyle/>
          <a:p>
            <a:fld id="{49CDABB5-4274-49B7-A8C9-AB1A1E59AF84}" type="slidenum">
              <a:rPr lang="en-US" smtClean="0"/>
              <a:pPr/>
              <a:t>12</a:t>
            </a:fld>
            <a:endParaRPr lang="en-US"/>
          </a:p>
        </p:txBody>
      </p:sp>
    </p:spTree>
    <p:extLst>
      <p:ext uri="{BB962C8B-B14F-4D97-AF65-F5344CB8AC3E}">
        <p14:creationId xmlns:p14="http://schemas.microsoft.com/office/powerpoint/2010/main" val="186808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t>
            </a:r>
            <a:r>
              <a:rPr lang="en-US" baseline="0" dirty="0" smtClean="0"/>
              <a:t> in 1994, </a:t>
            </a:r>
            <a:r>
              <a:rPr lang="en-US" baseline="0" dirty="0" err="1" smtClean="0"/>
              <a:t>Fenstermacher</a:t>
            </a:r>
            <a:r>
              <a:rPr lang="en-US" baseline="0" dirty="0" smtClean="0"/>
              <a:t> added some further aspects of </a:t>
            </a:r>
            <a:r>
              <a:rPr lang="en-US" baseline="0" dirty="0" err="1" smtClean="0"/>
              <a:t>studenting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CDABB5-4274-49B7-A8C9-AB1A1E59AF84}" type="slidenum">
              <a:rPr lang="en-US" smtClean="0"/>
              <a:pPr/>
              <a:t>13</a:t>
            </a:fld>
            <a:endParaRPr lang="en-US"/>
          </a:p>
        </p:txBody>
      </p:sp>
    </p:spTree>
    <p:extLst>
      <p:ext uri="{BB962C8B-B14F-4D97-AF65-F5344CB8AC3E}">
        <p14:creationId xmlns:p14="http://schemas.microsoft.com/office/powerpoint/2010/main" val="614217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ath"/>
          <p:cNvPicPr>
            <a:picLocks noChangeAspect="1" noChangeArrowheads="1"/>
          </p:cNvPicPr>
          <p:nvPr/>
        </p:nvPicPr>
        <p:blipFill rotWithShape="1">
          <a:blip r:embed="rId2">
            <a:extLst>
              <a:ext uri="{28A0092B-C50C-407E-A947-70E740481C1C}">
                <a14:useLocalDpi xmlns:a14="http://schemas.microsoft.com/office/drawing/2010/main" val="0"/>
              </a:ext>
            </a:extLst>
          </a:blip>
          <a:srcRect l="-1" r="24869"/>
          <a:stretch/>
        </p:blipFill>
        <p:spPr bwMode="auto">
          <a:xfrm>
            <a:off x="4754880" y="1542258"/>
            <a:ext cx="43891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Q"/>
          <p:cNvPicPr>
            <a:picLocks noChangeAspect="1" noChangeArrowheads="1"/>
          </p:cNvPicPr>
          <p:nvPr/>
        </p:nvPicPr>
        <p:blipFill rotWithShape="1">
          <a:blip r:embed="rId3">
            <a:extLst>
              <a:ext uri="{28A0092B-C50C-407E-A947-70E740481C1C}">
                <a14:useLocalDpi xmlns:a14="http://schemas.microsoft.com/office/drawing/2010/main" val="0"/>
              </a:ext>
            </a:extLst>
          </a:blip>
          <a:srcRect l="20164" r="-338"/>
          <a:stretch/>
        </p:blipFill>
        <p:spPr bwMode="auto">
          <a:xfrm>
            <a:off x="0" y="1524000"/>
            <a:ext cx="484632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sp>
        <p:nvSpPr>
          <p:cNvPr id="7" name="Rectangle 10"/>
          <p:cNvSpPr>
            <a:spLocks noChangeArrowheads="1"/>
          </p:cNvSpPr>
          <p:nvPr/>
        </p:nvSpPr>
        <p:spPr bwMode="auto">
          <a:xfrm>
            <a:off x="0" y="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pic>
        <p:nvPicPr>
          <p:cNvPr id="8" name="Picture 11" descr="SFU_201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41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5105400"/>
            <a:ext cx="8153400" cy="6096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791200"/>
            <a:ext cx="8077200" cy="457200"/>
          </a:xfrm>
        </p:spPr>
        <p:txBody>
          <a:bodyPr/>
          <a:lstStyle>
            <a:lvl1pPr marL="0" indent="0">
              <a:defRPr sz="14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bwMode="auto">
          <a:xfrm>
            <a:off x="685800" y="624840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900">
                <a:solidFill>
                  <a:schemeClr val="accent1"/>
                </a:solidFill>
                <a:latin typeface="+mn-lt"/>
                <a:ea typeface="ＭＳ Ｐゴシック" charset="0"/>
              </a:defRPr>
            </a:lvl1pPr>
          </a:lstStyle>
          <a:p>
            <a:pPr>
              <a:defRPr/>
            </a:pPr>
            <a:r>
              <a:rPr lang="en-US"/>
              <a:t>May 2007</a:t>
            </a:r>
          </a:p>
        </p:txBody>
      </p:sp>
      <p:sp>
        <p:nvSpPr>
          <p:cNvPr id="10"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baseline="0" dirty="0" smtClean="0">
                <a:solidFill>
                  <a:schemeClr val="bg1"/>
                </a:solidFill>
                <a:latin typeface="Arial" pitchFamily="34" charset="0"/>
              </a:rPr>
              <a:t>  Milano 2016</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316566479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246684589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7544" y="548680"/>
            <a:ext cx="3839308"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427984" y="548680"/>
            <a:ext cx="3810000"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4892407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86119035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0"/>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1027" name="Rectangle 9"/>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1028" name="Rectangle 2"/>
          <p:cNvSpPr>
            <a:spLocks noGrp="1" noChangeArrowheads="1"/>
          </p:cNvSpPr>
          <p:nvPr>
            <p:ph type="title"/>
          </p:nvPr>
        </p:nvSpPr>
        <p:spPr bwMode="auto">
          <a:xfrm>
            <a:off x="685800" y="525145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ALL CAPS SLIDE TITLE</a:t>
            </a:r>
          </a:p>
        </p:txBody>
      </p:sp>
      <p:sp>
        <p:nvSpPr>
          <p:cNvPr id="1029" name="Rectangle 3"/>
          <p:cNvSpPr>
            <a:spLocks noGrp="1" noChangeArrowheads="1"/>
          </p:cNvSpPr>
          <p:nvPr>
            <p:ph type="body" idx="1"/>
          </p:nvPr>
        </p:nvSpPr>
        <p:spPr bwMode="auto">
          <a:xfrm>
            <a:off x="685800" y="548680"/>
            <a:ext cx="7414592" cy="44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Paragraph text Helvetica 18 points/never go under 12 point</a:t>
            </a:r>
          </a:p>
        </p:txBody>
      </p:sp>
      <p:sp>
        <p:nvSpPr>
          <p:cNvPr id="2" name="Rectangle 5"/>
          <p:cNvSpPr>
            <a:spLocks noGrp="1" noChangeArrowheads="1"/>
          </p:cNvSpPr>
          <p:nvPr>
            <p:ph type="ftr" sz="quarter" idx="3"/>
          </p:nvPr>
        </p:nvSpPr>
        <p:spPr bwMode="auto">
          <a:xfrm>
            <a:off x="685800" y="64770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ea typeface="ＭＳ Ｐゴシック" charset="0"/>
              </a:defRPr>
            </a:lvl1pPr>
          </a:lstStyle>
          <a:p>
            <a:pPr>
              <a:defRPr/>
            </a:pPr>
            <a:r>
              <a:rPr lang="en-US"/>
              <a:t>Department name/presenter name</a:t>
            </a:r>
          </a:p>
        </p:txBody>
      </p:sp>
      <p:pic>
        <p:nvPicPr>
          <p:cNvPr id="1031" name="Picture 3" descr="SFU_201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2050"/>
            <a:ext cx="274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a:t>
            </a:r>
            <a:r>
              <a:rPr lang="en-CA" sz="1800" baseline="0" dirty="0" smtClean="0">
                <a:solidFill>
                  <a:schemeClr val="bg1"/>
                </a:solidFill>
                <a:latin typeface="Arial" pitchFamily="34" charset="0"/>
              </a:rPr>
              <a:t> Milano 2016</a:t>
            </a:r>
            <a:r>
              <a:rPr lang="en-CA" sz="1800" dirty="0" smtClean="0">
                <a:solidFill>
                  <a:schemeClr val="bg1"/>
                </a:solidFill>
                <a:latin typeface="Arial" pitchFamily="34" charset="0"/>
              </a:rPr>
              <a:t> </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27958358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5445224"/>
            <a:ext cx="8869288" cy="1080120"/>
          </a:xfrm>
        </p:spPr>
        <p:txBody>
          <a:bodyPr/>
          <a:lstStyle/>
          <a:p>
            <a:r>
              <a:rPr lang="en-CA" sz="2800" dirty="0" smtClean="0"/>
              <a:t>POLITECNICO di MILANO PhD COURSE </a:t>
            </a:r>
            <a:br>
              <a:rPr lang="en-CA" sz="2800" dirty="0" smtClean="0"/>
            </a:br>
            <a:r>
              <a:rPr lang="en-CA" sz="2400" dirty="0" smtClean="0"/>
              <a:t>session III</a:t>
            </a:r>
            <a:endParaRPr lang="en-US" sz="2400" dirty="0"/>
          </a:p>
        </p:txBody>
      </p:sp>
      <p:sp>
        <p:nvSpPr>
          <p:cNvPr id="5" name="Subtitle 4"/>
          <p:cNvSpPr>
            <a:spLocks noGrp="1"/>
          </p:cNvSpPr>
          <p:nvPr>
            <p:ph type="subTitle" idx="1"/>
          </p:nvPr>
        </p:nvSpPr>
        <p:spPr>
          <a:xfrm>
            <a:off x="899592" y="6237312"/>
            <a:ext cx="8077200" cy="457200"/>
          </a:xfrm>
        </p:spPr>
        <p:txBody>
          <a:bodyPr/>
          <a:lstStyle/>
          <a:p>
            <a:pPr algn="r"/>
            <a:r>
              <a:rPr lang="en-CA" dirty="0" smtClean="0"/>
              <a:t> </a:t>
            </a:r>
            <a:endParaRPr lang="en-CA" dirty="0"/>
          </a:p>
        </p:txBody>
      </p:sp>
    </p:spTree>
    <p:extLst>
      <p:ext uri="{BB962C8B-B14F-4D97-AF65-F5344CB8AC3E}">
        <p14:creationId xmlns:p14="http://schemas.microsoft.com/office/powerpoint/2010/main" val="2742130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TYPOLOGY BUILDING </a:t>
            </a:r>
            <a:endParaRPr lang="en-US" dirty="0"/>
          </a:p>
        </p:txBody>
      </p:sp>
      <p:graphicFrame>
        <p:nvGraphicFramePr>
          <p:cNvPr id="5" name="Content Placeholder 4"/>
          <p:cNvGraphicFramePr>
            <a:graphicFrameLocks noGrp="1"/>
          </p:cNvGraphicFramePr>
          <p:nvPr>
            <p:ph idx="1"/>
            <p:extLst/>
          </p:nvPr>
        </p:nvGraphicFramePr>
        <p:xfrm>
          <a:off x="395536"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ent Arrow 5"/>
          <p:cNvSpPr/>
          <p:nvPr/>
        </p:nvSpPr>
        <p:spPr bwMode="auto">
          <a:xfrm rot="16200000">
            <a:off x="609328" y="2276872"/>
            <a:ext cx="936104" cy="936104"/>
          </a:xfrm>
          <a:prstGeom prst="bentArrow">
            <a:avLst>
              <a:gd name="adj1" fmla="val 34327"/>
              <a:gd name="adj2" fmla="val 38942"/>
              <a:gd name="adj3" fmla="val 49999"/>
              <a:gd name="adj4" fmla="val 23339"/>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7" name="Bent Arrow 6"/>
          <p:cNvSpPr/>
          <p:nvPr/>
        </p:nvSpPr>
        <p:spPr bwMode="auto">
          <a:xfrm rot="5400000">
            <a:off x="7090048" y="2780312"/>
            <a:ext cx="936104" cy="936104"/>
          </a:xfrm>
          <a:prstGeom prst="bentArrow">
            <a:avLst>
              <a:gd name="adj1" fmla="val 34327"/>
              <a:gd name="adj2" fmla="val 38942"/>
              <a:gd name="adj3" fmla="val 49999"/>
              <a:gd name="adj4" fmla="val 23339"/>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8" name="Bent Arrow 7"/>
          <p:cNvSpPr/>
          <p:nvPr/>
        </p:nvSpPr>
        <p:spPr bwMode="auto">
          <a:xfrm rot="5400000">
            <a:off x="5995235" y="1357703"/>
            <a:ext cx="936104" cy="936104"/>
          </a:xfrm>
          <a:prstGeom prst="bentArrow">
            <a:avLst>
              <a:gd name="adj1" fmla="val 34327"/>
              <a:gd name="adj2" fmla="val 38942"/>
              <a:gd name="adj3" fmla="val 49999"/>
              <a:gd name="adj4" fmla="val 23339"/>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313696378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ONE</a:t>
            </a:r>
            <a:endParaRPr lang="en-CA" dirty="0"/>
          </a:p>
        </p:txBody>
      </p:sp>
      <p:graphicFrame>
        <p:nvGraphicFramePr>
          <p:cNvPr id="5" name="Content Placeholder 4"/>
          <p:cNvGraphicFramePr>
            <a:graphicFrameLocks noGrp="1"/>
          </p:cNvGraphicFramePr>
          <p:nvPr>
            <p:ph idx="1"/>
            <p:extLst/>
          </p:nvPr>
        </p:nvGraphicFramePr>
        <p:xfrm>
          <a:off x="395536"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58133" y="4581128"/>
            <a:ext cx="3223959" cy="400110"/>
          </a:xfrm>
          <a:prstGeom prst="rect">
            <a:avLst/>
          </a:prstGeom>
        </p:spPr>
        <p:txBody>
          <a:bodyPr wrap="none">
            <a:spAutoFit/>
          </a:bodyPr>
          <a:lstStyle/>
          <a:p>
            <a:r>
              <a:rPr lang="en-US" sz="2000" dirty="0" smtClean="0"/>
              <a:t>catching up on notes (n=0</a:t>
            </a:r>
            <a:r>
              <a:rPr lang="en-US" sz="2000" dirty="0"/>
              <a:t>)</a:t>
            </a:r>
          </a:p>
        </p:txBody>
      </p:sp>
      <p:sp>
        <p:nvSpPr>
          <p:cNvPr id="4" name="TextBox 3"/>
          <p:cNvSpPr txBox="1"/>
          <p:nvPr/>
        </p:nvSpPr>
        <p:spPr>
          <a:xfrm>
            <a:off x="6713940"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6" name="TextBox 5"/>
          <p:cNvSpPr txBox="1"/>
          <p:nvPr/>
        </p:nvSpPr>
        <p:spPr>
          <a:xfrm rot="19972504">
            <a:off x="606497" y="2199314"/>
            <a:ext cx="6928209" cy="1323439"/>
          </a:xfrm>
          <a:prstGeom prst="rect">
            <a:avLst/>
          </a:prstGeom>
          <a:noFill/>
          <a:ln w="57150">
            <a:solidFill>
              <a:srgbClr val="FF0000"/>
            </a:solidFill>
          </a:ln>
        </p:spPr>
        <p:txBody>
          <a:bodyPr wrap="square" rtlCol="0">
            <a:spAutoFit/>
          </a:bodyPr>
          <a:lstStyle/>
          <a:p>
            <a:r>
              <a:rPr lang="en-US" sz="8000" b="1" dirty="0" smtClean="0">
                <a:solidFill>
                  <a:srgbClr val="FF0000"/>
                </a:solidFill>
              </a:rPr>
              <a:t>STUDENTING</a:t>
            </a:r>
            <a:endParaRPr lang="en-CA" sz="8000" b="1" dirty="0">
              <a:solidFill>
                <a:srgbClr val="FF0000"/>
              </a:solidFill>
            </a:endParaRPr>
          </a:p>
        </p:txBody>
      </p:sp>
    </p:spTree>
    <p:extLst>
      <p:ext uri="{BB962C8B-B14F-4D97-AF65-F5344CB8AC3E}">
        <p14:creationId xmlns:p14="http://schemas.microsoft.com/office/powerpoint/2010/main" val="3894848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STUDENTING</a:t>
            </a:r>
            <a:endParaRPr lang="en-US" dirty="0"/>
          </a:p>
        </p:txBody>
      </p:sp>
      <p:sp>
        <p:nvSpPr>
          <p:cNvPr id="3" name="Content Placeholder 2"/>
          <p:cNvSpPr>
            <a:spLocks noGrp="1"/>
          </p:cNvSpPr>
          <p:nvPr>
            <p:ph idx="1"/>
          </p:nvPr>
        </p:nvSpPr>
        <p:spPr/>
        <p:txBody>
          <a:bodyPr/>
          <a:lstStyle/>
          <a:p>
            <a:pPr marL="0" indent="0">
              <a:buNone/>
            </a:pPr>
            <a:endParaRPr lang="en-US" sz="2400" i="1" dirty="0" smtClean="0"/>
          </a:p>
          <a:p>
            <a:pPr marL="0" indent="0">
              <a:buNone/>
            </a:pPr>
            <a:r>
              <a:rPr lang="en-US" sz="2400" i="1" dirty="0" smtClean="0"/>
              <a:t>The </a:t>
            </a:r>
            <a:r>
              <a:rPr lang="en-US" sz="2400" i="1" dirty="0"/>
              <a:t>concept of studenting or </a:t>
            </a:r>
            <a:r>
              <a:rPr lang="en-US" sz="2400" i="1" dirty="0" err="1"/>
              <a:t>pupiling</a:t>
            </a:r>
            <a:r>
              <a:rPr lang="en-US" sz="2400" i="1" dirty="0"/>
              <a:t> is far and away the more parallel concept to </a:t>
            </a:r>
            <a:r>
              <a:rPr lang="en-US" sz="2400" i="1" dirty="0" smtClean="0"/>
              <a:t>that of </a:t>
            </a:r>
            <a:r>
              <a:rPr lang="en-US" sz="2400" i="1" dirty="0"/>
              <a:t>teaching</a:t>
            </a:r>
            <a:r>
              <a:rPr lang="en-US" sz="2400" i="1" dirty="0" smtClean="0"/>
              <a:t>. [..] there </a:t>
            </a:r>
            <a:r>
              <a:rPr lang="en-US" sz="2400" i="1" dirty="0"/>
              <a:t>is much more to </a:t>
            </a:r>
            <a:r>
              <a:rPr lang="en-US" sz="2400" i="1" dirty="0" err="1" smtClean="0"/>
              <a:t>studenting</a:t>
            </a:r>
            <a:r>
              <a:rPr lang="en-US" sz="2400" i="1" dirty="0" smtClean="0"/>
              <a:t> </a:t>
            </a:r>
            <a:r>
              <a:rPr lang="en-US" sz="2400" i="1" dirty="0"/>
              <a:t>than learning how to learn. In the school setting</a:t>
            </a:r>
            <a:r>
              <a:rPr lang="en-US" sz="2400" i="1" dirty="0" smtClean="0"/>
              <a:t>, </a:t>
            </a:r>
            <a:r>
              <a:rPr lang="en-US" sz="2400" i="1" dirty="0" err="1" smtClean="0"/>
              <a:t>studenting</a:t>
            </a:r>
            <a:r>
              <a:rPr lang="en-US" sz="2400" i="1" dirty="0" smtClean="0"/>
              <a:t> </a:t>
            </a:r>
            <a:r>
              <a:rPr lang="en-US" sz="2400" i="1" dirty="0"/>
              <a:t>includes getting along with one’s teachers, coping with one’s peers, </a:t>
            </a:r>
            <a:r>
              <a:rPr lang="en-US" sz="2400" i="1" dirty="0" smtClean="0"/>
              <a:t>dealing with </a:t>
            </a:r>
            <a:r>
              <a:rPr lang="en-US" sz="2400" i="1" dirty="0"/>
              <a:t>one’s parents about </a:t>
            </a:r>
            <a:r>
              <a:rPr lang="en-US" sz="2400" i="1" dirty="0" smtClean="0"/>
              <a:t>being </a:t>
            </a:r>
            <a:r>
              <a:rPr lang="en-US" sz="2400" i="1" dirty="0"/>
              <a:t>a student, and handling the non-academic aspects </a:t>
            </a:r>
            <a:r>
              <a:rPr lang="en-US" sz="2400" i="1" dirty="0" smtClean="0"/>
              <a:t>of school </a:t>
            </a:r>
            <a:r>
              <a:rPr lang="en-US" sz="2400" i="1" dirty="0"/>
              <a:t>life</a:t>
            </a:r>
            <a:r>
              <a:rPr lang="en-US" sz="2400" i="1" dirty="0" smtClean="0"/>
              <a:t>.</a:t>
            </a:r>
          </a:p>
          <a:p>
            <a:pPr marL="0" indent="0" algn="r">
              <a:spcBef>
                <a:spcPts val="0"/>
              </a:spcBef>
              <a:buNone/>
            </a:pPr>
            <a:r>
              <a:rPr lang="en-AU" sz="2400" dirty="0"/>
              <a:t>(</a:t>
            </a:r>
            <a:r>
              <a:rPr lang="en-AU" sz="2400" dirty="0" err="1"/>
              <a:t>Fenstermacher</a:t>
            </a:r>
            <a:r>
              <a:rPr lang="en-AU" sz="2400" dirty="0"/>
              <a:t>, </a:t>
            </a:r>
            <a:r>
              <a:rPr lang="en-AU" sz="2400" dirty="0" smtClean="0"/>
              <a:t>1986, </a:t>
            </a:r>
            <a:r>
              <a:rPr lang="en-AU" sz="2400" dirty="0"/>
              <a:t>p. </a:t>
            </a:r>
            <a:r>
              <a:rPr lang="en-AU" sz="2400" dirty="0" smtClean="0"/>
              <a:t>39)</a:t>
            </a:r>
            <a:endParaRPr lang="en-US" sz="2400" dirty="0"/>
          </a:p>
          <a:p>
            <a:pPr marL="0" indent="0" algn="r">
              <a:buNone/>
            </a:pPr>
            <a:endParaRPr lang="en-US" dirty="0"/>
          </a:p>
        </p:txBody>
      </p:sp>
      <p:sp>
        <p:nvSpPr>
          <p:cNvPr id="4" name="TextBox 3"/>
          <p:cNvSpPr txBox="1"/>
          <p:nvPr/>
        </p:nvSpPr>
        <p:spPr>
          <a:xfrm>
            <a:off x="26967" y="6536377"/>
            <a:ext cx="323528" cy="276999"/>
          </a:xfrm>
          <a:prstGeom prst="rect">
            <a:avLst/>
          </a:prstGeom>
          <a:noFill/>
        </p:spPr>
        <p:txBody>
          <a:bodyPr wrap="square" rtlCol="0">
            <a:spAutoFit/>
          </a:bodyPr>
          <a:lstStyle/>
          <a:p>
            <a:r>
              <a:rPr lang="en-US" sz="1200" dirty="0"/>
              <a:t>D</a:t>
            </a:r>
          </a:p>
        </p:txBody>
      </p:sp>
    </p:spTree>
    <p:extLst>
      <p:ext uri="{BB962C8B-B14F-4D97-AF65-F5344CB8AC3E}">
        <p14:creationId xmlns:p14="http://schemas.microsoft.com/office/powerpoint/2010/main" val="185225760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STUDENTING</a:t>
            </a:r>
            <a:endParaRPr lang="en-US" dirty="0"/>
          </a:p>
        </p:txBody>
      </p:sp>
      <p:sp>
        <p:nvSpPr>
          <p:cNvPr id="3" name="Content Placeholder 2"/>
          <p:cNvSpPr>
            <a:spLocks noGrp="1"/>
          </p:cNvSpPr>
          <p:nvPr>
            <p:ph idx="1"/>
          </p:nvPr>
        </p:nvSpPr>
        <p:spPr/>
        <p:txBody>
          <a:bodyPr/>
          <a:lstStyle/>
          <a:p>
            <a:pPr marL="0" indent="0" algn="just">
              <a:buNone/>
            </a:pPr>
            <a:endParaRPr lang="en-AU" sz="2400" i="1" dirty="0" smtClean="0"/>
          </a:p>
          <a:p>
            <a:pPr marL="0" indent="0" algn="just">
              <a:buNone/>
            </a:pPr>
            <a:r>
              <a:rPr lang="en-AU" sz="2400" i="1" dirty="0" smtClean="0"/>
              <a:t>[</a:t>
            </a:r>
            <a:r>
              <a:rPr lang="en-AU" sz="2400" i="1" dirty="0"/>
              <a:t>T]</a:t>
            </a:r>
            <a:r>
              <a:rPr lang="en-AU" sz="2400" i="1" dirty="0" err="1"/>
              <a:t>hings</a:t>
            </a:r>
            <a:r>
              <a:rPr lang="en-AU" sz="2400" i="1" dirty="0"/>
              <a:t> that students do such as ‘psyching out’ teachers, figuring out how to get certain grades, ‘beating the system’, dealing with boredom so that it is not obvious to teachers, negotiating the best deals on reading and writing assignments, threading the right line between curricular and extra-curricular activities, and determining what is likely to be on the test and what is not</a:t>
            </a:r>
            <a:r>
              <a:rPr lang="en-AU" sz="2400" i="1" dirty="0" smtClean="0"/>
              <a:t>.</a:t>
            </a:r>
          </a:p>
          <a:p>
            <a:pPr marL="0" indent="0" algn="r">
              <a:buNone/>
            </a:pPr>
            <a:r>
              <a:rPr lang="en-AU" sz="3200" i="1" dirty="0" smtClean="0"/>
              <a:t> </a:t>
            </a:r>
            <a:r>
              <a:rPr lang="en-AU" sz="2400" dirty="0" smtClean="0"/>
              <a:t>(</a:t>
            </a:r>
            <a:r>
              <a:rPr lang="en-AU" sz="2400" dirty="0" err="1" smtClean="0"/>
              <a:t>Fenstermacher</a:t>
            </a:r>
            <a:r>
              <a:rPr lang="en-AU" sz="2400" dirty="0" smtClean="0"/>
              <a:t>, 1994, p</a:t>
            </a:r>
            <a:r>
              <a:rPr lang="en-AU" sz="2400" dirty="0"/>
              <a:t>. 1)</a:t>
            </a:r>
            <a:endParaRPr lang="en-US" sz="2400" dirty="0"/>
          </a:p>
          <a:p>
            <a:endParaRPr lang="en-US" dirty="0"/>
          </a:p>
        </p:txBody>
      </p:sp>
      <p:sp>
        <p:nvSpPr>
          <p:cNvPr id="4" name="TextBox 3"/>
          <p:cNvSpPr txBox="1"/>
          <p:nvPr/>
        </p:nvSpPr>
        <p:spPr>
          <a:xfrm>
            <a:off x="26967" y="6536377"/>
            <a:ext cx="323528" cy="276999"/>
          </a:xfrm>
          <a:prstGeom prst="rect">
            <a:avLst/>
          </a:prstGeom>
          <a:noFill/>
        </p:spPr>
        <p:txBody>
          <a:bodyPr wrap="square" rtlCol="0">
            <a:spAutoFit/>
          </a:bodyPr>
          <a:lstStyle/>
          <a:p>
            <a:r>
              <a:rPr lang="en-US" sz="1200" dirty="0"/>
              <a:t>D</a:t>
            </a:r>
          </a:p>
        </p:txBody>
      </p:sp>
    </p:spTree>
    <p:extLst>
      <p:ext uri="{BB962C8B-B14F-4D97-AF65-F5344CB8AC3E}">
        <p14:creationId xmlns:p14="http://schemas.microsoft.com/office/powerpoint/2010/main" val="132810768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STUDENTING</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CA" sz="2400" dirty="0" smtClean="0"/>
          </a:p>
          <a:p>
            <a:pPr algn="just">
              <a:buFont typeface="Arial" panose="020B0604020202020204" pitchFamily="34" charset="0"/>
              <a:buChar char="•"/>
            </a:pPr>
            <a:r>
              <a:rPr lang="en-CA" sz="2400" dirty="0" smtClean="0"/>
              <a:t>identifies </a:t>
            </a:r>
            <a:r>
              <a:rPr lang="en-CA" sz="2400" dirty="0"/>
              <a:t>autonomous actions of students that may or may not align with the intentions of the </a:t>
            </a:r>
            <a:r>
              <a:rPr lang="en-CA" sz="2400" dirty="0" smtClean="0"/>
              <a:t>teacher</a:t>
            </a:r>
          </a:p>
          <a:p>
            <a:pPr algn="just">
              <a:buFont typeface="Arial" panose="020B0604020202020204" pitchFamily="34" charset="0"/>
              <a:buChar char="•"/>
            </a:pPr>
            <a:r>
              <a:rPr lang="en-CA" sz="2400" dirty="0" smtClean="0"/>
              <a:t>extends </a:t>
            </a:r>
            <a:r>
              <a:rPr lang="en-CA" sz="2400" dirty="0"/>
              <a:t>constructs such as the didactic contract (</a:t>
            </a:r>
            <a:r>
              <a:rPr lang="en-CA" sz="2400" dirty="0" err="1"/>
              <a:t>Brousseau</a:t>
            </a:r>
            <a:r>
              <a:rPr lang="en-CA" sz="2400" dirty="0"/>
              <a:t>, 1997) and classroom norms (Cobb, Wood, &amp; </a:t>
            </a:r>
            <a:r>
              <a:rPr lang="en-CA" sz="2400" dirty="0" err="1"/>
              <a:t>Yackel</a:t>
            </a:r>
            <a:r>
              <a:rPr lang="en-CA" sz="2400" dirty="0"/>
              <a:t>, 1991; </a:t>
            </a:r>
            <a:r>
              <a:rPr lang="en-CA" sz="2400" dirty="0" err="1"/>
              <a:t>Yackel</a:t>
            </a:r>
            <a:r>
              <a:rPr lang="en-CA" sz="2400" dirty="0"/>
              <a:t> &amp; Cobb, 1996) </a:t>
            </a:r>
            <a:r>
              <a:rPr lang="en-CA" sz="2400" dirty="0" smtClean="0"/>
              <a:t>to </a:t>
            </a:r>
            <a:r>
              <a:rPr lang="en-CA" sz="2400" dirty="0"/>
              <a:t>encompass </a:t>
            </a:r>
            <a:r>
              <a:rPr lang="en-CA" sz="2400" dirty="0" smtClean="0"/>
              <a:t>behaviours </a:t>
            </a:r>
            <a:r>
              <a:rPr lang="en-CA" sz="2400" dirty="0"/>
              <a:t>that are not predicated on an assumption of shared intent to </a:t>
            </a:r>
            <a:r>
              <a:rPr lang="en-CA" sz="2400" dirty="0" smtClean="0"/>
              <a:t>learn</a:t>
            </a:r>
            <a:endParaRPr lang="en-CA" sz="2400" dirty="0"/>
          </a:p>
        </p:txBody>
      </p:sp>
    </p:spTree>
    <p:extLst>
      <p:ext uri="{BB962C8B-B14F-4D97-AF65-F5344CB8AC3E}">
        <p14:creationId xmlns:p14="http://schemas.microsoft.com/office/powerpoint/2010/main" val="369375641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 ONE</a:t>
            </a:r>
            <a:endParaRPr lang="en-CA" dirty="0"/>
          </a:p>
        </p:txBody>
      </p:sp>
      <p:graphicFrame>
        <p:nvGraphicFramePr>
          <p:cNvPr id="5" name="Content Placeholder 4"/>
          <p:cNvGraphicFramePr>
            <a:graphicFrameLocks noGrp="1"/>
          </p:cNvGraphicFramePr>
          <p:nvPr>
            <p:ph idx="1"/>
            <p:extLst/>
          </p:nvPr>
        </p:nvGraphicFramePr>
        <p:xfrm>
          <a:off x="395536"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58133" y="4581128"/>
            <a:ext cx="3223959" cy="400110"/>
          </a:xfrm>
          <a:prstGeom prst="rect">
            <a:avLst/>
          </a:prstGeom>
        </p:spPr>
        <p:txBody>
          <a:bodyPr wrap="none">
            <a:spAutoFit/>
          </a:bodyPr>
          <a:lstStyle/>
          <a:p>
            <a:r>
              <a:rPr lang="en-US" sz="2000" dirty="0" smtClean="0"/>
              <a:t>catching up on notes (n=0</a:t>
            </a:r>
            <a:r>
              <a:rPr lang="en-US" sz="2000" dirty="0"/>
              <a:t>)</a:t>
            </a:r>
          </a:p>
        </p:txBody>
      </p:sp>
      <p:sp>
        <p:nvSpPr>
          <p:cNvPr id="4" name="TextBox 3"/>
          <p:cNvSpPr txBox="1"/>
          <p:nvPr/>
        </p:nvSpPr>
        <p:spPr>
          <a:xfrm>
            <a:off x="6713940"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6" name="TextBox 5"/>
          <p:cNvSpPr txBox="1"/>
          <p:nvPr/>
        </p:nvSpPr>
        <p:spPr>
          <a:xfrm rot="19972504">
            <a:off x="606497" y="2199314"/>
            <a:ext cx="6928209" cy="1323439"/>
          </a:xfrm>
          <a:prstGeom prst="rect">
            <a:avLst/>
          </a:prstGeom>
          <a:noFill/>
          <a:ln w="57150">
            <a:solidFill>
              <a:srgbClr val="FF0000"/>
            </a:solidFill>
          </a:ln>
        </p:spPr>
        <p:txBody>
          <a:bodyPr wrap="square" rtlCol="0">
            <a:spAutoFit/>
          </a:bodyPr>
          <a:lstStyle/>
          <a:p>
            <a:r>
              <a:rPr lang="en-US" sz="8000" b="1" dirty="0" smtClean="0">
                <a:solidFill>
                  <a:srgbClr val="FF0000"/>
                </a:solidFill>
              </a:rPr>
              <a:t>STUDENTING</a:t>
            </a:r>
            <a:endParaRPr lang="en-CA" sz="8000" b="1" dirty="0">
              <a:solidFill>
                <a:srgbClr val="FF0000"/>
              </a:solidFill>
            </a:endParaRPr>
          </a:p>
        </p:txBody>
      </p:sp>
    </p:spTree>
    <p:extLst>
      <p:ext uri="{BB962C8B-B14F-4D97-AF65-F5344CB8AC3E}">
        <p14:creationId xmlns:p14="http://schemas.microsoft.com/office/powerpoint/2010/main" val="140167295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 TRY </a:t>
            </a:r>
            <a:r>
              <a:rPr lang="en-US" dirty="0" smtClean="0"/>
              <a:t>ONE</a:t>
            </a:r>
            <a:endParaRPr lang="en-CA" dirty="0"/>
          </a:p>
        </p:txBody>
      </p:sp>
      <p:graphicFrame>
        <p:nvGraphicFramePr>
          <p:cNvPr id="5" name="Content Placeholder 4"/>
          <p:cNvGraphicFramePr>
            <a:graphicFrameLocks noGrp="1"/>
          </p:cNvGraphicFramePr>
          <p:nvPr>
            <p:ph idx="1"/>
            <p:extLst/>
          </p:nvPr>
        </p:nvGraphicFramePr>
        <p:xfrm>
          <a:off x="323528" y="9144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641932" y="1124744"/>
            <a:ext cx="1368152" cy="584775"/>
          </a:xfrm>
          <a:prstGeom prst="rect">
            <a:avLst/>
          </a:prstGeom>
          <a:noFill/>
        </p:spPr>
        <p:txBody>
          <a:bodyPr wrap="square" rtlCol="0">
            <a:spAutoFit/>
          </a:bodyPr>
          <a:lstStyle/>
          <a:p>
            <a:r>
              <a:rPr lang="en-US" sz="3200" dirty="0"/>
              <a:t>n</a:t>
            </a:r>
            <a:r>
              <a:rPr lang="en-US" sz="3200" dirty="0" smtClean="0"/>
              <a:t>=32</a:t>
            </a:r>
            <a:endParaRPr lang="en-US" sz="3200" dirty="0"/>
          </a:p>
        </p:txBody>
      </p:sp>
      <p:sp>
        <p:nvSpPr>
          <p:cNvPr id="3" name="TextBox 2"/>
          <p:cNvSpPr txBox="1"/>
          <p:nvPr/>
        </p:nvSpPr>
        <p:spPr>
          <a:xfrm>
            <a:off x="5868144" y="5373216"/>
            <a:ext cx="3024336" cy="769441"/>
          </a:xfrm>
          <a:prstGeom prst="rect">
            <a:avLst/>
          </a:prstGeom>
          <a:noFill/>
        </p:spPr>
        <p:txBody>
          <a:bodyPr wrap="square" rtlCol="0">
            <a:spAutoFit/>
          </a:bodyPr>
          <a:lstStyle/>
          <a:p>
            <a:r>
              <a:rPr lang="en-AU" sz="1100" dirty="0">
                <a:solidFill>
                  <a:schemeClr val="bg1"/>
                </a:solidFill>
              </a:rPr>
              <a:t>Liljedahl, P. &amp; Allan, D. (2013). </a:t>
            </a:r>
            <a:r>
              <a:rPr lang="en-AU" sz="1100" dirty="0" err="1">
                <a:solidFill>
                  <a:schemeClr val="bg1"/>
                </a:solidFill>
              </a:rPr>
              <a:t>Studenting</a:t>
            </a:r>
            <a:r>
              <a:rPr lang="en-AU" sz="1100" dirty="0">
                <a:solidFill>
                  <a:schemeClr val="bg1"/>
                </a:solidFill>
              </a:rPr>
              <a:t>: The case of "now you try one". </a:t>
            </a:r>
            <a:r>
              <a:rPr lang="en-AU" sz="1100" i="1" dirty="0" smtClean="0">
                <a:solidFill>
                  <a:schemeClr val="bg1"/>
                </a:solidFill>
              </a:rPr>
              <a:t>Proceedings </a:t>
            </a:r>
            <a:r>
              <a:rPr lang="en-AU" sz="1100" i="1" dirty="0">
                <a:solidFill>
                  <a:schemeClr val="bg1"/>
                </a:solidFill>
              </a:rPr>
              <a:t>of the 37</a:t>
            </a:r>
            <a:r>
              <a:rPr lang="en-AU" sz="1100" i="1" baseline="30000" dirty="0">
                <a:solidFill>
                  <a:schemeClr val="bg1"/>
                </a:solidFill>
              </a:rPr>
              <a:t>th</a:t>
            </a:r>
            <a:r>
              <a:rPr lang="en-AU" sz="1100" i="1" dirty="0">
                <a:solidFill>
                  <a:schemeClr val="bg1"/>
                </a:solidFill>
              </a:rPr>
              <a:t> Conference of the </a:t>
            </a:r>
            <a:r>
              <a:rPr lang="en-AU" sz="1100" i="1" dirty="0" smtClean="0">
                <a:solidFill>
                  <a:schemeClr val="bg1"/>
                </a:solidFill>
              </a:rPr>
              <a:t>PME, </a:t>
            </a:r>
            <a:r>
              <a:rPr lang="en-AU" sz="1100" i="1" dirty="0">
                <a:solidFill>
                  <a:schemeClr val="bg1"/>
                </a:solidFill>
              </a:rPr>
              <a:t>Vol. 3</a:t>
            </a:r>
            <a:r>
              <a:rPr lang="en-AU" sz="1100" dirty="0">
                <a:solidFill>
                  <a:schemeClr val="bg1"/>
                </a:solidFill>
              </a:rPr>
              <a:t>, pp. 257-264. Kiel, Germany: PME</a:t>
            </a:r>
            <a:r>
              <a:rPr lang="en-AU" sz="1100" dirty="0" smtClean="0">
                <a:solidFill>
                  <a:schemeClr val="bg1"/>
                </a:solidFill>
              </a:rPr>
              <a:t>.</a:t>
            </a:r>
            <a:endParaRPr lang="en-CA" sz="1100" dirty="0">
              <a:solidFill>
                <a:schemeClr val="bg1"/>
              </a:solidFill>
            </a:endParaRPr>
          </a:p>
        </p:txBody>
      </p:sp>
    </p:spTree>
    <p:extLst>
      <p:ext uri="{BB962C8B-B14F-4D97-AF65-F5344CB8AC3E}">
        <p14:creationId xmlns:p14="http://schemas.microsoft.com/office/powerpoint/2010/main" val="90630238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OF GAMING </a:t>
            </a:r>
            <a:endParaRPr lang="en-US" dirty="0"/>
          </a:p>
        </p:txBody>
      </p:sp>
      <p:graphicFrame>
        <p:nvGraphicFramePr>
          <p:cNvPr id="4" name="Content Placeholder 3"/>
          <p:cNvGraphicFramePr>
            <a:graphicFrameLocks noGrp="1"/>
          </p:cNvGraphicFramePr>
          <p:nvPr>
            <p:ph idx="1"/>
            <p:extLst/>
          </p:nvPr>
        </p:nvGraphicFramePr>
        <p:xfrm>
          <a:off x="685800"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89" y="188640"/>
            <a:ext cx="1207021" cy="1207021"/>
          </a:xfrm>
          <a:prstGeom prst="rect">
            <a:avLst/>
          </a:prstGeom>
        </p:spPr>
      </p:pic>
    </p:spTree>
    <p:extLst>
      <p:ext uri="{BB962C8B-B14F-4D97-AF65-F5344CB8AC3E}">
        <p14:creationId xmlns:p14="http://schemas.microsoft.com/office/powerpoint/2010/main" val="313359030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THEORIZING ABOUT STUDENTS</a:t>
            </a:r>
            <a:endParaRPr lang="en-US" dirty="0"/>
          </a:p>
        </p:txBody>
      </p:sp>
      <p:sp>
        <p:nvSpPr>
          <p:cNvPr id="3" name="Content Placeholder 2"/>
          <p:cNvSpPr>
            <a:spLocks noGrp="1"/>
          </p:cNvSpPr>
          <p:nvPr>
            <p:ph idx="1"/>
          </p:nvPr>
        </p:nvSpPr>
        <p:spPr>
          <a:xfrm>
            <a:off x="685800" y="260648"/>
            <a:ext cx="7414592" cy="4480520"/>
          </a:xfrm>
        </p:spPr>
        <p:txBody>
          <a:bodyPr/>
          <a:lstStyle/>
          <a:p>
            <a:pPr>
              <a:buFont typeface="Arial" panose="020B0604020202020204" pitchFamily="34" charset="0"/>
              <a:buChar char="•"/>
            </a:pPr>
            <a:r>
              <a:rPr lang="en-US" sz="2400" dirty="0" smtClean="0"/>
              <a:t>doing being … a student (Sacks)</a:t>
            </a:r>
          </a:p>
          <a:p>
            <a:pPr>
              <a:buFont typeface="Arial" panose="020B0604020202020204" pitchFamily="34" charset="0"/>
              <a:buChar char="•"/>
            </a:pPr>
            <a:r>
              <a:rPr lang="en-US" sz="2400" dirty="0" smtClean="0"/>
              <a:t>practical rationality (Aaron)</a:t>
            </a:r>
          </a:p>
          <a:p>
            <a:pPr>
              <a:buFont typeface="Arial" panose="020B0604020202020204" pitchFamily="34" charset="0"/>
              <a:buChar char="•"/>
            </a:pPr>
            <a:r>
              <a:rPr lang="en-US" sz="2400" dirty="0" smtClean="0"/>
              <a:t>law of least effort (</a:t>
            </a:r>
            <a:r>
              <a:rPr lang="en-US" sz="2400" dirty="0" err="1" smtClean="0"/>
              <a:t>Kahnemann</a:t>
            </a:r>
            <a:r>
              <a:rPr lang="en-US" sz="2400" dirty="0" smtClean="0"/>
              <a:t>) </a:t>
            </a:r>
          </a:p>
          <a:p>
            <a:pPr>
              <a:buFont typeface="Arial" panose="020B0604020202020204" pitchFamily="34" charset="0"/>
              <a:buChar char="•"/>
            </a:pPr>
            <a:r>
              <a:rPr lang="en-US" sz="2400" dirty="0" smtClean="0"/>
              <a:t>motivation and avoidance (</a:t>
            </a:r>
            <a:r>
              <a:rPr lang="en-US" sz="2400" dirty="0" err="1" smtClean="0"/>
              <a:t>Hannula</a:t>
            </a:r>
            <a:r>
              <a:rPr lang="en-US" sz="2400" dirty="0" smtClean="0"/>
              <a:t>)</a:t>
            </a:r>
          </a:p>
          <a:p>
            <a:pPr>
              <a:buFont typeface="Arial" panose="020B0604020202020204" pitchFamily="34" charset="0"/>
              <a:buChar char="•"/>
            </a:pPr>
            <a:r>
              <a:rPr lang="en-US" sz="2400" dirty="0" smtClean="0"/>
              <a:t>didactic tension (Mason)</a:t>
            </a:r>
          </a:p>
          <a:p>
            <a:pPr>
              <a:buFont typeface="Arial" panose="020B0604020202020204" pitchFamily="34" charset="0"/>
              <a:buChar char="•"/>
            </a:pPr>
            <a:r>
              <a:rPr lang="en-US" sz="2400" dirty="0" smtClean="0"/>
              <a:t>goal regulation (</a:t>
            </a:r>
            <a:r>
              <a:rPr lang="en-US" sz="2400" dirty="0" err="1" smtClean="0"/>
              <a:t>Hannula</a:t>
            </a:r>
            <a:r>
              <a:rPr lang="en-US" sz="2400" dirty="0" smtClean="0"/>
              <a:t>)</a:t>
            </a:r>
          </a:p>
          <a:p>
            <a:pPr>
              <a:buFont typeface="Arial" panose="020B0604020202020204" pitchFamily="34" charset="0"/>
              <a:buChar char="•"/>
            </a:pPr>
            <a:r>
              <a:rPr lang="en-US" sz="2400" dirty="0" smtClean="0"/>
              <a:t>self-determination theory (</a:t>
            </a:r>
            <a:r>
              <a:rPr lang="en-US" sz="2400" dirty="0" err="1" smtClean="0"/>
              <a:t>Deci</a:t>
            </a:r>
            <a:r>
              <a:rPr lang="en-US" sz="2400" dirty="0" smtClean="0"/>
              <a:t> &amp; Ryan)</a:t>
            </a:r>
          </a:p>
          <a:p>
            <a:pPr>
              <a:buFont typeface="Arial" panose="020B0604020202020204" pitchFamily="34" charset="0"/>
              <a:buChar char="•"/>
            </a:pPr>
            <a:r>
              <a:rPr lang="en-US" sz="2400" dirty="0" smtClean="0"/>
              <a:t>institutional norms (Liu &amp; Liljedahl)</a:t>
            </a:r>
          </a:p>
          <a:p>
            <a:pPr>
              <a:buFont typeface="Arial" panose="020B0604020202020204" pitchFamily="34" charset="0"/>
              <a:buChar char="•"/>
            </a:pPr>
            <a:r>
              <a:rPr lang="en-US" sz="2400" dirty="0" smtClean="0"/>
              <a:t>avoidance (</a:t>
            </a:r>
            <a:r>
              <a:rPr lang="en-US" sz="2400" dirty="0" err="1" smtClean="0"/>
              <a:t>Hannula</a:t>
            </a:r>
            <a:r>
              <a:rPr lang="en-US" sz="2400" dirty="0" smtClean="0"/>
              <a:t>)</a:t>
            </a:r>
          </a:p>
          <a:p>
            <a:pPr>
              <a:buFont typeface="Arial" panose="020B0604020202020204" pitchFamily="34" charset="0"/>
              <a:buChar char="•"/>
            </a:pPr>
            <a:r>
              <a:rPr lang="en-US" sz="2400" dirty="0" smtClean="0"/>
              <a:t>activity theory (</a:t>
            </a:r>
            <a:r>
              <a:rPr lang="en-US" sz="2400" dirty="0" err="1" smtClean="0"/>
              <a:t>Leont’ev</a:t>
            </a:r>
            <a:r>
              <a:rPr lang="en-US" sz="2400" dirty="0" smtClean="0"/>
              <a:t>, </a:t>
            </a:r>
            <a:r>
              <a:rPr lang="en-US" sz="2400" dirty="0" err="1" smtClean="0"/>
              <a:t>Engström</a:t>
            </a:r>
            <a:r>
              <a:rPr lang="en-US" sz="2400" dirty="0" smtClean="0"/>
              <a:t>)</a:t>
            </a:r>
          </a:p>
          <a:p>
            <a:endParaRPr lang="en-US" sz="3200" dirty="0"/>
          </a:p>
        </p:txBody>
      </p:sp>
    </p:spTree>
    <p:extLst>
      <p:ext uri="{BB962C8B-B14F-4D97-AF65-F5344CB8AC3E}">
        <p14:creationId xmlns:p14="http://schemas.microsoft.com/office/powerpoint/2010/main" val="48547866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187624" y="980728"/>
          <a:ext cx="61206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34565118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 </a:t>
            </a:r>
            <a:r>
              <a:rPr lang="en-CA" i="1" dirty="0" smtClean="0"/>
              <a:t>OF</a:t>
            </a:r>
            <a:r>
              <a:rPr lang="en-CA" dirty="0" smtClean="0"/>
              <a:t>  LEARNING</a:t>
            </a:r>
            <a:endParaRPr lang="en-CA" dirty="0"/>
          </a:p>
        </p:txBody>
      </p:sp>
      <p:sp>
        <p:nvSpPr>
          <p:cNvPr id="3" name="Content Placeholder 2"/>
          <p:cNvSpPr>
            <a:spLocks noGrp="1"/>
          </p:cNvSpPr>
          <p:nvPr>
            <p:ph idx="1"/>
          </p:nvPr>
        </p:nvSpPr>
        <p:spPr>
          <a:xfrm>
            <a:off x="0" y="188640"/>
            <a:ext cx="8460432" cy="3821181"/>
          </a:xfrm>
        </p:spPr>
        <p:txBody>
          <a:bodyPr numCol="2"/>
          <a:lstStyle/>
          <a:p>
            <a:pPr>
              <a:buFont typeface="Arial" panose="020B0604020202020204" pitchFamily="34" charset="0"/>
              <a:buChar char="•"/>
            </a:pPr>
            <a:r>
              <a:rPr lang="en-CA" dirty="0" smtClean="0">
                <a:solidFill>
                  <a:srgbClr val="00B0F0"/>
                </a:solidFill>
              </a:rPr>
              <a:t>meta-cognition</a:t>
            </a:r>
          </a:p>
          <a:p>
            <a:pPr>
              <a:buFont typeface="Arial" panose="020B0604020202020204" pitchFamily="34" charset="0"/>
              <a:buChar char="•"/>
            </a:pPr>
            <a:r>
              <a:rPr lang="en-CA" dirty="0" smtClean="0"/>
              <a:t>multiple intelligences (Gardner)</a:t>
            </a:r>
          </a:p>
          <a:p>
            <a:pPr>
              <a:buFont typeface="Arial" panose="020B0604020202020204" pitchFamily="34" charset="0"/>
              <a:buChar char="•"/>
            </a:pPr>
            <a:r>
              <a:rPr lang="en-CA" dirty="0" smtClean="0">
                <a:solidFill>
                  <a:srgbClr val="00B0F0"/>
                </a:solidFill>
              </a:rPr>
              <a:t>transfer</a:t>
            </a:r>
          </a:p>
          <a:p>
            <a:pPr>
              <a:buFont typeface="Arial" panose="020B0604020202020204" pitchFamily="34" charset="0"/>
              <a:buChar char="•"/>
            </a:pPr>
            <a:r>
              <a:rPr lang="en-CA" dirty="0" smtClean="0">
                <a:solidFill>
                  <a:srgbClr val="00B0F0"/>
                </a:solidFill>
              </a:rPr>
              <a:t>analogical reasoning (</a:t>
            </a:r>
            <a:r>
              <a:rPr lang="en-CA" dirty="0" err="1" smtClean="0">
                <a:solidFill>
                  <a:srgbClr val="00B0F0"/>
                </a:solidFill>
              </a:rPr>
              <a:t>Novick</a:t>
            </a:r>
            <a:r>
              <a:rPr lang="en-CA" dirty="0" smtClean="0">
                <a:solidFill>
                  <a:srgbClr val="00B0F0"/>
                </a:solidFill>
              </a:rPr>
              <a:t>)</a:t>
            </a:r>
          </a:p>
          <a:p>
            <a:pPr>
              <a:buFont typeface="Arial" panose="020B0604020202020204" pitchFamily="34" charset="0"/>
              <a:buChar char="•"/>
            </a:pPr>
            <a:r>
              <a:rPr lang="en-CA" dirty="0" smtClean="0">
                <a:solidFill>
                  <a:srgbClr val="00B0F0"/>
                </a:solidFill>
              </a:rPr>
              <a:t>critical incidents (Tripp)</a:t>
            </a:r>
          </a:p>
          <a:p>
            <a:pPr>
              <a:buFont typeface="Arial" panose="020B0604020202020204" pitchFamily="34" charset="0"/>
              <a:buChar char="•"/>
            </a:pPr>
            <a:r>
              <a:rPr lang="en-CA" dirty="0" smtClean="0">
                <a:solidFill>
                  <a:srgbClr val="00B0F0"/>
                </a:solidFill>
              </a:rPr>
              <a:t>variation theory (Mortens)</a:t>
            </a:r>
          </a:p>
          <a:p>
            <a:pPr>
              <a:buFont typeface="Arial" panose="020B0604020202020204" pitchFamily="34" charset="0"/>
              <a:buChar char="•"/>
            </a:pPr>
            <a:r>
              <a:rPr lang="en-CA" dirty="0" smtClean="0">
                <a:solidFill>
                  <a:srgbClr val="00B0F0"/>
                </a:solidFill>
              </a:rPr>
              <a:t>creeping determinism (</a:t>
            </a:r>
            <a:r>
              <a:rPr lang="en-CA" dirty="0" err="1" smtClean="0">
                <a:solidFill>
                  <a:srgbClr val="00B0F0"/>
                </a:solidFill>
              </a:rPr>
              <a:t>Fischoff</a:t>
            </a:r>
            <a:r>
              <a:rPr lang="en-CA" dirty="0" smtClean="0">
                <a:solidFill>
                  <a:srgbClr val="00B0F0"/>
                </a:solidFill>
              </a:rPr>
              <a:t>)</a:t>
            </a:r>
          </a:p>
          <a:p>
            <a:pPr>
              <a:buFont typeface="Arial" panose="020B0604020202020204" pitchFamily="34" charset="0"/>
              <a:buChar char="•"/>
            </a:pPr>
            <a:r>
              <a:rPr lang="en-CA" dirty="0" smtClean="0"/>
              <a:t>discourse</a:t>
            </a:r>
          </a:p>
          <a:p>
            <a:pPr>
              <a:buFont typeface="Arial" panose="020B0604020202020204" pitchFamily="34" charset="0"/>
              <a:buChar char="•"/>
            </a:pPr>
            <a:r>
              <a:rPr lang="en-CA" dirty="0" smtClean="0">
                <a:solidFill>
                  <a:srgbClr val="00B0F0"/>
                </a:solidFill>
              </a:rPr>
              <a:t>tensions (Berry)</a:t>
            </a:r>
          </a:p>
          <a:p>
            <a:pPr>
              <a:buFont typeface="Arial" panose="020B0604020202020204" pitchFamily="34" charset="0"/>
              <a:buChar char="•"/>
            </a:pPr>
            <a:r>
              <a:rPr lang="en-CA" dirty="0">
                <a:solidFill>
                  <a:srgbClr val="00B0F0"/>
                </a:solidFill>
              </a:rPr>
              <a:t>t</a:t>
            </a:r>
            <a:r>
              <a:rPr lang="en-CA" dirty="0" smtClean="0">
                <a:solidFill>
                  <a:srgbClr val="00B0F0"/>
                </a:solidFill>
              </a:rPr>
              <a:t>hickening (Geertz)</a:t>
            </a:r>
          </a:p>
          <a:p>
            <a:pPr>
              <a:buFont typeface="Arial" panose="020B0604020202020204" pitchFamily="34" charset="0"/>
              <a:buChar char="•"/>
            </a:pPr>
            <a:r>
              <a:rPr lang="en-CA" dirty="0"/>
              <a:t>e</a:t>
            </a:r>
            <a:r>
              <a:rPr lang="en-CA" dirty="0" smtClean="0"/>
              <a:t>mpirical (Liljedahl) </a:t>
            </a:r>
            <a:r>
              <a:rPr lang="en-GB" b="1" baseline="30000" dirty="0">
                <a:solidFill>
                  <a:srgbClr val="C00000"/>
                </a:solidFill>
              </a:rPr>
              <a:t>*</a:t>
            </a:r>
            <a:endParaRPr lang="en-CA" dirty="0" smtClean="0"/>
          </a:p>
          <a:p>
            <a:pPr>
              <a:buFont typeface="Arial" panose="020B0604020202020204" pitchFamily="34" charset="0"/>
              <a:buChar char="•"/>
            </a:pPr>
            <a:r>
              <a:rPr lang="en-CA" dirty="0" smtClean="0">
                <a:solidFill>
                  <a:srgbClr val="00B0F0"/>
                </a:solidFill>
              </a:rPr>
              <a:t>affect / meta-affect (</a:t>
            </a:r>
            <a:r>
              <a:rPr lang="en-CA" dirty="0" err="1" smtClean="0">
                <a:solidFill>
                  <a:srgbClr val="00B0F0"/>
                </a:solidFill>
              </a:rPr>
              <a:t>Goldin</a:t>
            </a:r>
            <a:r>
              <a:rPr lang="en-CA" dirty="0" smtClean="0">
                <a:solidFill>
                  <a:srgbClr val="00B0F0"/>
                </a:solidFill>
              </a:rPr>
              <a:t>)</a:t>
            </a:r>
          </a:p>
          <a:p>
            <a:pPr>
              <a:buFont typeface="Arial" panose="020B0604020202020204" pitchFamily="34" charset="0"/>
              <a:buChar char="•"/>
            </a:pPr>
            <a:r>
              <a:rPr lang="en-CA" dirty="0"/>
              <a:t>i</a:t>
            </a:r>
            <a:r>
              <a:rPr lang="en-CA" dirty="0" smtClean="0"/>
              <a:t>llumination (Liljedahl)</a:t>
            </a:r>
          </a:p>
          <a:p>
            <a:pPr>
              <a:buFont typeface="Arial" panose="020B0604020202020204" pitchFamily="34" charset="0"/>
              <a:buChar char="•"/>
            </a:pPr>
            <a:r>
              <a:rPr lang="en-CA" dirty="0">
                <a:solidFill>
                  <a:srgbClr val="00B0F0"/>
                </a:solidFill>
              </a:rPr>
              <a:t>s</a:t>
            </a:r>
            <a:r>
              <a:rPr lang="en-CA" dirty="0" smtClean="0">
                <a:solidFill>
                  <a:srgbClr val="00B0F0"/>
                </a:solidFill>
              </a:rPr>
              <a:t>urprise (Adler)</a:t>
            </a:r>
          </a:p>
          <a:p>
            <a:pPr>
              <a:buFont typeface="Arial" panose="020B0604020202020204" pitchFamily="34" charset="0"/>
              <a:buChar char="•"/>
            </a:pPr>
            <a:r>
              <a:rPr lang="en-CA" dirty="0">
                <a:solidFill>
                  <a:srgbClr val="00B0F0"/>
                </a:solidFill>
              </a:rPr>
              <a:t>f</a:t>
            </a:r>
            <a:r>
              <a:rPr lang="en-CA" dirty="0" smtClean="0">
                <a:solidFill>
                  <a:srgbClr val="00B0F0"/>
                </a:solidFill>
              </a:rPr>
              <a:t>low (</a:t>
            </a:r>
            <a:r>
              <a:rPr lang="en-GB" dirty="0" smtClean="0">
                <a:solidFill>
                  <a:srgbClr val="00B0F0"/>
                </a:solidFill>
              </a:rPr>
              <a:t>Csíkszentmihályi) </a:t>
            </a:r>
            <a:r>
              <a:rPr lang="en-GB" b="1" baseline="30000" dirty="0" smtClean="0">
                <a:solidFill>
                  <a:srgbClr val="C00000"/>
                </a:solidFill>
              </a:rPr>
              <a:t>*</a:t>
            </a:r>
            <a:endParaRPr lang="en-CA" b="1" dirty="0" smtClean="0">
              <a:solidFill>
                <a:srgbClr val="C00000"/>
              </a:solidFill>
            </a:endParaRPr>
          </a:p>
          <a:p>
            <a:pPr>
              <a:buFont typeface="Arial" panose="020B0604020202020204" pitchFamily="34" charset="0"/>
              <a:buChar char="•"/>
            </a:pPr>
            <a:r>
              <a:rPr lang="en-CA" dirty="0">
                <a:solidFill>
                  <a:srgbClr val="00B0F0"/>
                </a:solidFill>
              </a:rPr>
              <a:t>c</a:t>
            </a:r>
            <a:r>
              <a:rPr lang="en-CA" dirty="0" smtClean="0">
                <a:solidFill>
                  <a:srgbClr val="00B0F0"/>
                </a:solidFill>
              </a:rPr>
              <a:t>ounter culture/norms (Liljedahl) </a:t>
            </a:r>
            <a:r>
              <a:rPr lang="en-GB" b="1" baseline="30000" dirty="0" smtClean="0">
                <a:solidFill>
                  <a:srgbClr val="C00000"/>
                </a:solidFill>
              </a:rPr>
              <a:t>*</a:t>
            </a:r>
            <a:endParaRPr lang="en-CA" b="1" dirty="0" smtClean="0">
              <a:solidFill>
                <a:srgbClr val="C00000"/>
              </a:solidFill>
            </a:endParaRPr>
          </a:p>
          <a:p>
            <a:pPr>
              <a:buFont typeface="Arial" panose="020B0604020202020204" pitchFamily="34" charset="0"/>
              <a:buChar char="•"/>
            </a:pPr>
            <a:r>
              <a:rPr lang="en-CA" dirty="0" smtClean="0"/>
              <a:t>problem posing (Brown &amp; Walters) </a:t>
            </a:r>
            <a:r>
              <a:rPr lang="en-CA" b="1" baseline="30000" dirty="0" smtClean="0">
                <a:solidFill>
                  <a:srgbClr val="C00000"/>
                </a:solidFill>
              </a:rPr>
              <a:t>←</a:t>
            </a:r>
            <a:endParaRPr lang="en-CA" b="1" dirty="0" smtClean="0">
              <a:solidFill>
                <a:srgbClr val="C00000"/>
              </a:solidFill>
            </a:endParaRPr>
          </a:p>
          <a:p>
            <a:pPr>
              <a:buFont typeface="Arial" panose="020B0604020202020204" pitchFamily="34" charset="0"/>
              <a:buChar char="•"/>
            </a:pPr>
            <a:r>
              <a:rPr lang="en-CA" dirty="0">
                <a:solidFill>
                  <a:srgbClr val="00B0F0"/>
                </a:solidFill>
              </a:rPr>
              <a:t>m</a:t>
            </a:r>
            <a:r>
              <a:rPr lang="en-CA" dirty="0" smtClean="0">
                <a:solidFill>
                  <a:srgbClr val="00B0F0"/>
                </a:solidFill>
              </a:rPr>
              <a:t>odelling</a:t>
            </a:r>
            <a:r>
              <a:rPr lang="en-CA" b="1" baseline="30000" dirty="0" smtClean="0">
                <a:solidFill>
                  <a:srgbClr val="C00000"/>
                </a:solidFill>
              </a:rPr>
              <a:t> </a:t>
            </a:r>
            <a:r>
              <a:rPr lang="en-CA" b="1" baseline="30000" dirty="0">
                <a:solidFill>
                  <a:srgbClr val="C00000"/>
                </a:solidFill>
              </a:rPr>
              <a:t>←</a:t>
            </a:r>
            <a:endParaRPr lang="en-CA" b="1" dirty="0" smtClean="0">
              <a:solidFill>
                <a:srgbClr val="C00000"/>
              </a:solidFill>
            </a:endParaRPr>
          </a:p>
          <a:p>
            <a:pPr>
              <a:buFont typeface="Arial" panose="020B0604020202020204" pitchFamily="34" charset="0"/>
              <a:buChar char="•"/>
            </a:pPr>
            <a:r>
              <a:rPr lang="en-CA" dirty="0" smtClean="0"/>
              <a:t>RME </a:t>
            </a:r>
            <a:r>
              <a:rPr lang="en-CA" b="1" baseline="30000" dirty="0">
                <a:solidFill>
                  <a:srgbClr val="C00000"/>
                </a:solidFill>
              </a:rPr>
              <a:t>←</a:t>
            </a:r>
            <a:endParaRPr lang="en-CA" b="1" dirty="0" smtClean="0">
              <a:solidFill>
                <a:srgbClr val="C00000"/>
              </a:solidFill>
            </a:endParaRPr>
          </a:p>
          <a:p>
            <a:pPr>
              <a:buFont typeface="Arial" panose="020B0604020202020204" pitchFamily="34" charset="0"/>
              <a:buChar char="•"/>
            </a:pPr>
            <a:r>
              <a:rPr lang="en-CA" dirty="0">
                <a:solidFill>
                  <a:srgbClr val="00B0F0"/>
                </a:solidFill>
              </a:rPr>
              <a:t>learner generated examples </a:t>
            </a:r>
            <a:r>
              <a:rPr lang="en-CA" dirty="0"/>
              <a:t>(Watson &amp; Mason</a:t>
            </a:r>
            <a:r>
              <a:rPr lang="en-CA" dirty="0" smtClean="0"/>
              <a:t>) </a:t>
            </a:r>
            <a:r>
              <a:rPr lang="en-GB" b="1" baseline="30000" dirty="0" smtClean="0">
                <a:solidFill>
                  <a:srgbClr val="C00000"/>
                </a:solidFill>
              </a:rPr>
              <a:t>*</a:t>
            </a:r>
            <a:r>
              <a:rPr lang="en-CA" b="1" baseline="30000" dirty="0">
                <a:solidFill>
                  <a:srgbClr val="C00000"/>
                </a:solidFill>
              </a:rPr>
              <a:t> </a:t>
            </a:r>
            <a:r>
              <a:rPr lang="en-CA" b="1" baseline="30000" dirty="0" smtClean="0">
                <a:solidFill>
                  <a:srgbClr val="C00000"/>
                </a:solidFill>
              </a:rPr>
              <a:t>←</a:t>
            </a:r>
          </a:p>
          <a:p>
            <a:pPr>
              <a:buFont typeface="Arial" panose="020B0604020202020204" pitchFamily="34" charset="0"/>
              <a:buChar char="•"/>
            </a:pPr>
            <a:r>
              <a:rPr lang="en-CA" dirty="0" smtClean="0"/>
              <a:t>etc.</a:t>
            </a:r>
            <a:endParaRPr lang="en-CA" dirty="0"/>
          </a:p>
        </p:txBody>
      </p:sp>
      <p:sp>
        <p:nvSpPr>
          <p:cNvPr id="4" name="TextBox 3"/>
          <p:cNvSpPr txBox="1"/>
          <p:nvPr/>
        </p:nvSpPr>
        <p:spPr>
          <a:xfrm>
            <a:off x="5652120" y="4177913"/>
            <a:ext cx="3384376" cy="1052596"/>
          </a:xfrm>
          <a:prstGeom prst="rect">
            <a:avLst/>
          </a:prstGeom>
          <a:noFill/>
        </p:spPr>
        <p:txBody>
          <a:bodyPr wrap="square" rtlCol="0">
            <a:spAutoFit/>
          </a:bodyPr>
          <a:lstStyle/>
          <a:p>
            <a:r>
              <a:rPr lang="en-CA" sz="1400" dirty="0" smtClean="0">
                <a:solidFill>
                  <a:schemeClr val="bg1"/>
                </a:solidFill>
              </a:rPr>
              <a:t>l</a:t>
            </a:r>
            <a:r>
              <a:rPr lang="en-CA" dirty="0" smtClean="0">
                <a:solidFill>
                  <a:srgbClr val="C00000"/>
                </a:solidFill>
              </a:rPr>
              <a:t> </a:t>
            </a:r>
            <a:r>
              <a:rPr lang="en-CA" sz="1600" dirty="0" smtClean="0">
                <a:solidFill>
                  <a:srgbClr val="C00000"/>
                </a:solidFill>
              </a:rPr>
              <a:t>* I will demonstrate</a:t>
            </a:r>
          </a:p>
          <a:p>
            <a:r>
              <a:rPr lang="en-CA" sz="1600" dirty="0" smtClean="0">
                <a:solidFill>
                  <a:srgbClr val="C00000"/>
                </a:solidFill>
              </a:rPr>
              <a:t>← theory </a:t>
            </a:r>
            <a:r>
              <a:rPr lang="en-CA" sz="1600" i="1" dirty="0" smtClean="0">
                <a:solidFill>
                  <a:srgbClr val="C00000"/>
                </a:solidFill>
              </a:rPr>
              <a:t>for</a:t>
            </a:r>
            <a:endParaRPr lang="en-CA" sz="1600" i="1" dirty="0">
              <a:solidFill>
                <a:srgbClr val="C00000"/>
              </a:solidFill>
            </a:endParaRPr>
          </a:p>
          <a:p>
            <a:r>
              <a:rPr lang="en-CA" sz="1600" dirty="0">
                <a:solidFill>
                  <a:srgbClr val="C00000"/>
                </a:solidFill>
              </a:rPr>
              <a:t> </a:t>
            </a:r>
            <a:r>
              <a:rPr lang="en-CA" sz="1600" dirty="0" smtClean="0">
                <a:solidFill>
                  <a:srgbClr val="C00000"/>
                </a:solidFill>
              </a:rPr>
              <a:t> </a:t>
            </a:r>
            <a:r>
              <a:rPr lang="en-CA" sz="1600" dirty="0" smtClean="0">
                <a:solidFill>
                  <a:schemeClr val="bg1"/>
                </a:solidFill>
              </a:rPr>
              <a:t> l </a:t>
            </a:r>
            <a:r>
              <a:rPr lang="en-CA" sz="1600" dirty="0" smtClean="0">
                <a:solidFill>
                  <a:srgbClr val="00B0F0"/>
                </a:solidFill>
              </a:rPr>
              <a:t>suitable for large classes</a:t>
            </a:r>
          </a:p>
        </p:txBody>
      </p:sp>
    </p:spTree>
    <p:extLst>
      <p:ext uri="{BB962C8B-B14F-4D97-AF65-F5344CB8AC3E}">
        <p14:creationId xmlns:p14="http://schemas.microsoft.com/office/powerpoint/2010/main" val="117116431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EFFORTS</a:t>
            </a:r>
            <a:endParaRPr lang="en-CA" dirty="0"/>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15616" y="2420888"/>
            <a:ext cx="1800200" cy="646331"/>
          </a:xfrm>
          <a:prstGeom prst="rect">
            <a:avLst/>
          </a:prstGeom>
          <a:noFill/>
        </p:spPr>
        <p:txBody>
          <a:bodyPr wrap="square" rtlCol="0">
            <a:spAutoFit/>
          </a:bodyPr>
          <a:lstStyle/>
          <a:p>
            <a:r>
              <a:rPr lang="en-CA" sz="3600" b="1" dirty="0" smtClean="0">
                <a:solidFill>
                  <a:schemeClr val="bg1"/>
                </a:solidFill>
              </a:rPr>
              <a:t>TASKS</a:t>
            </a:r>
            <a:endParaRPr lang="en-CA" sz="3600" b="1" dirty="0">
              <a:solidFill>
                <a:schemeClr val="bg1"/>
              </a:solidFill>
            </a:endParaRPr>
          </a:p>
        </p:txBody>
      </p:sp>
      <p:sp>
        <p:nvSpPr>
          <p:cNvPr id="9" name="TextBox 8"/>
          <p:cNvSpPr txBox="1"/>
          <p:nvPr/>
        </p:nvSpPr>
        <p:spPr>
          <a:xfrm>
            <a:off x="4932040" y="620688"/>
            <a:ext cx="3312368" cy="4795159"/>
          </a:xfrm>
          <a:prstGeom prst="rect">
            <a:avLst/>
          </a:prstGeom>
          <a:noFill/>
        </p:spPr>
        <p:txBody>
          <a:bodyPr wrap="square" rtlCol="0">
            <a:spAutoFit/>
          </a:bodyPr>
          <a:lstStyle/>
          <a:p>
            <a:pPr marL="342900" indent="-342900">
              <a:buFont typeface="Arial" panose="020B0604020202020204" pitchFamily="34" charset="0"/>
              <a:buChar char="•"/>
            </a:pPr>
            <a:r>
              <a:rPr lang="en-CA" sz="2000" i="1" dirty="0" smtClean="0">
                <a:solidFill>
                  <a:schemeClr val="accent1"/>
                </a:solidFill>
              </a:rPr>
              <a:t>some were able to do it</a:t>
            </a:r>
          </a:p>
          <a:p>
            <a:pPr marL="342900" indent="-342900">
              <a:buFont typeface="Arial" panose="020B0604020202020204" pitchFamily="34" charset="0"/>
              <a:buChar char="•"/>
            </a:pPr>
            <a:r>
              <a:rPr lang="en-CA" sz="2000" i="1" dirty="0" smtClean="0">
                <a:solidFill>
                  <a:schemeClr val="accent1"/>
                </a:solidFill>
              </a:rPr>
              <a:t>they needed a lot of help</a:t>
            </a:r>
          </a:p>
          <a:p>
            <a:pPr marL="342900" indent="-342900">
              <a:buFont typeface="Arial" panose="020B0604020202020204" pitchFamily="34" charset="0"/>
              <a:buChar char="•"/>
            </a:pPr>
            <a:r>
              <a:rPr lang="en-CA" sz="2000" i="1" dirty="0" smtClean="0">
                <a:solidFill>
                  <a:schemeClr val="accent1"/>
                </a:solidFill>
              </a:rPr>
              <a:t>they loved it</a:t>
            </a:r>
          </a:p>
          <a:p>
            <a:pPr marL="342900" indent="-342900">
              <a:buFont typeface="Arial" panose="020B0604020202020204" pitchFamily="34" charset="0"/>
              <a:buChar char="•"/>
            </a:pPr>
            <a:r>
              <a:rPr lang="en-CA" sz="2000" i="1" dirty="0" smtClean="0">
                <a:solidFill>
                  <a:schemeClr val="accent1"/>
                </a:solidFill>
              </a:rPr>
              <a:t>they don’t know how to work together</a:t>
            </a:r>
          </a:p>
          <a:p>
            <a:pPr marL="342900" indent="-342900">
              <a:buFont typeface="Arial" panose="020B0604020202020204" pitchFamily="34" charset="0"/>
              <a:buChar char="•"/>
            </a:pPr>
            <a:r>
              <a:rPr lang="en-CA" sz="2000" i="1" dirty="0" smtClean="0">
                <a:solidFill>
                  <a:schemeClr val="accent1"/>
                </a:solidFill>
              </a:rPr>
              <a:t>they got it quickly and didn't want to do any more</a:t>
            </a:r>
          </a:p>
          <a:p>
            <a:pPr marL="342900" indent="-342900">
              <a:buFont typeface="Arial" panose="020B0604020202020204" pitchFamily="34" charset="0"/>
              <a:buChar char="•"/>
            </a:pPr>
            <a:r>
              <a:rPr lang="en-CA" sz="2000" i="1" dirty="0" smtClean="0">
                <a:solidFill>
                  <a:schemeClr val="accent1"/>
                </a:solidFill>
              </a:rPr>
              <a:t>they gave up early</a:t>
            </a:r>
          </a:p>
          <a:p>
            <a:pPr marL="342900" indent="-342900">
              <a:buFont typeface="Arial" panose="020B0604020202020204" pitchFamily="34" charset="0"/>
              <a:buChar char="•"/>
            </a:pPr>
            <a:endParaRPr lang="en-CA" sz="2000" i="1" dirty="0">
              <a:solidFill>
                <a:schemeClr val="accent1"/>
              </a:solidFill>
            </a:endParaRPr>
          </a:p>
          <a:p>
            <a:pPr algn="ctr"/>
            <a:r>
              <a:rPr lang="en-CA" b="1" dirty="0" smtClean="0">
                <a:solidFill>
                  <a:schemeClr val="accent1"/>
                </a:solidFill>
              </a:rPr>
              <a:t>FILTERED THROUGH STUDENTS</a:t>
            </a:r>
          </a:p>
          <a:p>
            <a:endParaRPr lang="en-CA" dirty="0" smtClean="0"/>
          </a:p>
        </p:txBody>
      </p:sp>
      <p:sp>
        <p:nvSpPr>
          <p:cNvPr id="7" name="TextBox 6"/>
          <p:cNvSpPr txBox="1"/>
          <p:nvPr/>
        </p:nvSpPr>
        <p:spPr>
          <a:xfrm>
            <a:off x="3419872" y="2348880"/>
            <a:ext cx="1440160" cy="830997"/>
          </a:xfrm>
          <a:prstGeom prst="rect">
            <a:avLst/>
          </a:prstGeom>
          <a:noFill/>
        </p:spPr>
        <p:txBody>
          <a:bodyPr wrap="square" rtlCol="0">
            <a:spAutoFit/>
          </a:bodyPr>
          <a:lstStyle/>
          <a:p>
            <a:pPr algn="ctr"/>
            <a:r>
              <a:rPr lang="en-CA" sz="1600" dirty="0" smtClean="0">
                <a:solidFill>
                  <a:schemeClr val="accent3"/>
                </a:solidFill>
              </a:rPr>
              <a:t>teaching problem solving </a:t>
            </a:r>
            <a:endParaRPr lang="en-CA" sz="1600" dirty="0">
              <a:solidFill>
                <a:schemeClr val="accent3"/>
              </a:solidFill>
            </a:endParaRPr>
          </a:p>
        </p:txBody>
      </p:sp>
    </p:spTree>
    <p:extLst>
      <p:ext uri="{BB962C8B-B14F-4D97-AF65-F5344CB8AC3E}">
        <p14:creationId xmlns:p14="http://schemas.microsoft.com/office/powerpoint/2010/main" val="266624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9">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9">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9">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55751" y="2132856"/>
            <a:ext cx="6624736" cy="923330"/>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5400" b="1" i="1" cap="none" spc="0" dirty="0" smtClean="0">
                <a:ln w="10541" cmpd="sng">
                  <a:solidFill>
                    <a:schemeClr val="accent1">
                      <a:shade val="88000"/>
                      <a:satMod val="110000"/>
                    </a:schemeClr>
                  </a:solidFill>
                  <a:prstDash val="solid"/>
                </a:ln>
                <a:solidFill>
                  <a:schemeClr val="accent1"/>
                </a:solidFill>
                <a:effectLst/>
              </a:rPr>
              <a:t>STUDENT NORMS</a:t>
            </a:r>
            <a:endParaRPr lang="en-US" sz="54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3185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2132856"/>
            <a:ext cx="7483449" cy="923330"/>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4800" b="1" i="1" cap="none" spc="0" dirty="0" smtClean="0">
                <a:ln w="10541" cmpd="sng">
                  <a:solidFill>
                    <a:schemeClr val="accent1">
                      <a:shade val="88000"/>
                      <a:satMod val="110000"/>
                    </a:schemeClr>
                  </a:solidFill>
                  <a:prstDash val="solid"/>
                </a:ln>
                <a:solidFill>
                  <a:schemeClr val="accent1"/>
                </a:solidFill>
                <a:effectLst/>
              </a:rPr>
              <a:t>CLASSROOM</a:t>
            </a:r>
            <a:r>
              <a:rPr lang="en-US" sz="5400" b="1" i="1" cap="none" spc="0" dirty="0" smtClean="0">
                <a:ln w="10541" cmpd="sng">
                  <a:solidFill>
                    <a:schemeClr val="accent1">
                      <a:shade val="88000"/>
                      <a:satMod val="110000"/>
                    </a:schemeClr>
                  </a:solidFill>
                  <a:prstDash val="solid"/>
                </a:ln>
                <a:solidFill>
                  <a:schemeClr val="accent1"/>
                </a:solidFill>
                <a:effectLst/>
              </a:rPr>
              <a:t> NORMS</a:t>
            </a:r>
            <a:endParaRPr lang="en-US" sz="54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19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REALIZATION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88"/>
            <a:ext cx="7800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2132856"/>
            <a:ext cx="8184801" cy="830997"/>
          </a:xfrm>
          <a:prstGeom prst="rect">
            <a:avLst/>
          </a:prstGeom>
          <a:noFill/>
        </p:spPr>
        <p:txBody>
          <a:bodyPr wrap="square" lIns="91440" tIns="45720" rIns="91440" bIns="45720">
            <a:spAutoFit/>
            <a:scene3d>
              <a:camera prst="isometricOffAxis2Left">
                <a:rot lat="1566658" lon="3275257" rev="21234173"/>
              </a:camera>
              <a:lightRig rig="threePt" dir="t"/>
            </a:scene3d>
          </a:bodyPr>
          <a:lstStyle/>
          <a:p>
            <a:pPr algn="ctr"/>
            <a:r>
              <a:rPr lang="en-US" sz="4800" b="1" i="1" cap="none" spc="0" dirty="0" smtClean="0">
                <a:ln w="10541" cmpd="sng">
                  <a:solidFill>
                    <a:schemeClr val="accent1">
                      <a:shade val="88000"/>
                      <a:satMod val="110000"/>
                    </a:schemeClr>
                  </a:solidFill>
                  <a:prstDash val="solid"/>
                </a:ln>
                <a:solidFill>
                  <a:schemeClr val="accent1"/>
                </a:solidFill>
                <a:effectLst/>
              </a:rPr>
              <a:t>INSTITUTIONAL NORMS</a:t>
            </a:r>
            <a:endParaRPr lang="en-US" sz="4800" b="1" i="1" cap="none" spc="0" dirty="0">
              <a:ln w="10541" cmpd="sng">
                <a:solidFill>
                  <a:schemeClr val="accent1">
                    <a:shade val="88000"/>
                    <a:satMod val="110000"/>
                  </a:schemeClr>
                </a:solidFill>
                <a:prstDash val="solid"/>
              </a:ln>
              <a:solidFill>
                <a:schemeClr val="accent1"/>
              </a:solidFill>
              <a:effectLst/>
            </a:endParaRPr>
          </a:p>
        </p:txBody>
      </p:sp>
    </p:spTree>
    <p:extLst>
      <p:ext uri="{BB962C8B-B14F-4D97-AF65-F5344CB8AC3E}">
        <p14:creationId xmlns:p14="http://schemas.microsoft.com/office/powerpoint/2010/main" val="21400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CASTING ABOUT (n = 300+)</a:t>
            </a:r>
            <a:endParaRPr lang="en-CA"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4" r="9114" b="54"/>
          <a:stretch/>
        </p:blipFill>
        <p:spPr>
          <a:xfrm>
            <a:off x="2051720" y="402336"/>
            <a:ext cx="4581144" cy="4311467"/>
          </a:xfrm>
        </p:spPr>
      </p:pic>
    </p:spTree>
    <p:extLst>
      <p:ext uri="{BB962C8B-B14F-4D97-AF65-F5344CB8AC3E}">
        <p14:creationId xmlns:p14="http://schemas.microsoft.com/office/powerpoint/2010/main" val="3472683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THINGS I (WE) TRIED</a:t>
            </a:r>
            <a:endParaRPr lang="en-CA" dirty="0"/>
          </a:p>
        </p:txBody>
      </p:sp>
      <p:sp>
        <p:nvSpPr>
          <p:cNvPr id="3" name="Content Placeholder 2"/>
          <p:cNvSpPr>
            <a:spLocks noGrp="1"/>
          </p:cNvSpPr>
          <p:nvPr>
            <p:ph idx="1"/>
          </p:nvPr>
        </p:nvSpPr>
        <p:spPr>
          <a:xfrm>
            <a:off x="685800" y="332656"/>
            <a:ext cx="7414592" cy="4480520"/>
          </a:xfrm>
        </p:spPr>
        <p:txBody>
          <a:bodyPr/>
          <a:lstStyle/>
          <a:p>
            <a:pPr>
              <a:buFont typeface="Arial" panose="020B0604020202020204" pitchFamily="34" charset="0"/>
              <a:buChar char="•"/>
            </a:pPr>
            <a:r>
              <a:rPr lang="en-CA" sz="2400" dirty="0" smtClean="0"/>
              <a:t>tasks</a:t>
            </a:r>
          </a:p>
          <a:p>
            <a:pPr>
              <a:buFont typeface="Arial" panose="020B0604020202020204" pitchFamily="34" charset="0"/>
              <a:buChar char="•"/>
            </a:pPr>
            <a:r>
              <a:rPr lang="en-CA" sz="2400" dirty="0" smtClean="0"/>
              <a:t>hints and extensions </a:t>
            </a:r>
          </a:p>
          <a:p>
            <a:pPr>
              <a:buFont typeface="Arial" panose="020B0604020202020204" pitchFamily="34" charset="0"/>
              <a:buChar char="•"/>
            </a:pPr>
            <a:r>
              <a:rPr lang="en-CA" sz="2400" dirty="0" smtClean="0"/>
              <a:t>how we give the problem</a:t>
            </a:r>
          </a:p>
          <a:p>
            <a:pPr>
              <a:buFont typeface="Arial" panose="020B0604020202020204" pitchFamily="34" charset="0"/>
              <a:buChar char="•"/>
            </a:pPr>
            <a:r>
              <a:rPr lang="en-CA" sz="2400" dirty="0" smtClean="0"/>
              <a:t>how we answer questions</a:t>
            </a:r>
          </a:p>
          <a:p>
            <a:pPr>
              <a:buFont typeface="Arial" panose="020B0604020202020204" pitchFamily="34" charset="0"/>
              <a:buChar char="•"/>
            </a:pPr>
            <a:r>
              <a:rPr lang="en-CA" sz="2400" dirty="0" smtClean="0"/>
              <a:t>how we level </a:t>
            </a:r>
          </a:p>
          <a:p>
            <a:pPr>
              <a:buFont typeface="Arial" panose="020B0604020202020204" pitchFamily="34" charset="0"/>
              <a:buChar char="•"/>
            </a:pPr>
            <a:r>
              <a:rPr lang="en-CA" sz="2400" dirty="0" smtClean="0"/>
              <a:t>room organization</a:t>
            </a:r>
          </a:p>
          <a:p>
            <a:pPr>
              <a:buFont typeface="Arial" panose="020B0604020202020204" pitchFamily="34" charset="0"/>
              <a:buChar char="•"/>
            </a:pPr>
            <a:r>
              <a:rPr lang="en-CA" sz="2400" dirty="0"/>
              <a:t>how groups are </a:t>
            </a:r>
            <a:r>
              <a:rPr lang="en-CA" sz="2400" dirty="0" smtClean="0"/>
              <a:t>formed</a:t>
            </a:r>
          </a:p>
          <a:p>
            <a:pPr>
              <a:buFont typeface="Arial" panose="020B0604020202020204" pitchFamily="34" charset="0"/>
              <a:buChar char="•"/>
            </a:pPr>
            <a:r>
              <a:rPr lang="en-CA" sz="2400" dirty="0" smtClean="0"/>
              <a:t>student work space</a:t>
            </a:r>
          </a:p>
          <a:p>
            <a:pPr>
              <a:buFont typeface="Arial" panose="020B0604020202020204" pitchFamily="34" charset="0"/>
              <a:buChar char="•"/>
            </a:pPr>
            <a:r>
              <a:rPr lang="en-CA" sz="2400" dirty="0" smtClean="0"/>
              <a:t>how we </a:t>
            </a:r>
            <a:r>
              <a:rPr lang="en-CA" sz="2400" i="1" dirty="0" smtClean="0"/>
              <a:t>give</a:t>
            </a:r>
            <a:r>
              <a:rPr lang="en-CA" sz="2400" dirty="0" smtClean="0"/>
              <a:t> notes</a:t>
            </a:r>
          </a:p>
          <a:p>
            <a:pPr>
              <a:buFont typeface="Arial" panose="020B0604020202020204" pitchFamily="34" charset="0"/>
              <a:buChar char="•"/>
            </a:pPr>
            <a:r>
              <a:rPr lang="en-CA" sz="2400" dirty="0" smtClean="0"/>
              <a:t>assessment</a:t>
            </a:r>
          </a:p>
          <a:p>
            <a:pPr>
              <a:buFont typeface="Arial" panose="020B0604020202020204" pitchFamily="34" charset="0"/>
              <a:buChar char="•"/>
            </a:pPr>
            <a:r>
              <a:rPr lang="en-CA" sz="2400" dirty="0" smtClean="0"/>
              <a:t>…</a:t>
            </a:r>
          </a:p>
        </p:txBody>
      </p:sp>
    </p:spTree>
    <p:extLst>
      <p:ext uri="{BB962C8B-B14F-4D97-AF65-F5344CB8AC3E}">
        <p14:creationId xmlns:p14="http://schemas.microsoft.com/office/powerpoint/2010/main" val="326327775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FINDINGS</a:t>
            </a:r>
            <a:endParaRPr lang="en-CA" dirty="0"/>
          </a:p>
        </p:txBody>
      </p:sp>
      <p:graphicFrame>
        <p:nvGraphicFramePr>
          <p:cNvPr id="5" name="Content Placeholder 4"/>
          <p:cNvGraphicFramePr>
            <a:graphicFrameLocks noGrp="1"/>
          </p:cNvGraphicFramePr>
          <p:nvPr>
            <p:ph idx="1"/>
            <p:extLst/>
          </p:nvPr>
        </p:nvGraphicFramePr>
        <p:xfrm>
          <a:off x="467544" y="620688"/>
          <a:ext cx="7632848" cy="4450080"/>
        </p:xfrm>
        <a:graphic>
          <a:graphicData uri="http://schemas.openxmlformats.org/drawingml/2006/table">
            <a:tbl>
              <a:tblPr firstRow="1" bandRow="1">
                <a:tableStyleId>{D27102A9-8310-4765-A935-A1911B00CA55}</a:tableStyleId>
              </a:tblPr>
              <a:tblGrid>
                <a:gridCol w="3816424"/>
                <a:gridCol w="3816424"/>
              </a:tblGrid>
              <a:tr h="370840">
                <a:tc>
                  <a:txBody>
                    <a:bodyPr/>
                    <a:lstStyle/>
                    <a:p>
                      <a:r>
                        <a:rPr lang="en-CA" dirty="0" smtClean="0"/>
                        <a:t>VARIABLE</a:t>
                      </a:r>
                      <a:endParaRPr lang="en-CA" dirty="0"/>
                    </a:p>
                  </a:txBody>
                  <a:tcPr/>
                </a:tc>
                <a:tc>
                  <a:txBody>
                    <a:bodyPr/>
                    <a:lstStyle/>
                    <a:p>
                      <a:r>
                        <a:rPr lang="en-CA" dirty="0" smtClean="0"/>
                        <a:t>POSITIVE EFFECT</a:t>
                      </a:r>
                      <a:endParaRPr lang="en-CA" dirty="0"/>
                    </a:p>
                  </a:txBody>
                  <a:tcPr/>
                </a:tc>
              </a:tr>
              <a:tr h="370840">
                <a:tc>
                  <a:txBody>
                    <a:bodyPr/>
                    <a:lstStyle/>
                    <a:p>
                      <a:r>
                        <a:rPr lang="en-CA" dirty="0" smtClean="0"/>
                        <a:t>tasks</a:t>
                      </a:r>
                      <a:endParaRPr lang="en-CA" dirty="0"/>
                    </a:p>
                  </a:txBody>
                  <a:tcPr/>
                </a:tc>
                <a:tc>
                  <a:txBody>
                    <a:bodyPr/>
                    <a:lstStyle/>
                    <a:p>
                      <a:r>
                        <a:rPr lang="en-CA" b="0" dirty="0" smtClean="0">
                          <a:solidFill>
                            <a:schemeClr val="tx1"/>
                          </a:solidFill>
                        </a:rPr>
                        <a:t>good</a:t>
                      </a:r>
                      <a:r>
                        <a:rPr lang="en-CA" b="0" baseline="0" dirty="0" smtClean="0">
                          <a:solidFill>
                            <a:schemeClr val="tx1"/>
                          </a:solidFill>
                        </a:rPr>
                        <a:t> tasks</a:t>
                      </a:r>
                      <a:endParaRPr lang="en-CA" b="0" dirty="0">
                        <a:solidFill>
                          <a:schemeClr val="tx1"/>
                        </a:solidFill>
                      </a:endParaRPr>
                    </a:p>
                  </a:txBody>
                  <a:tcPr/>
                </a:tc>
              </a:tr>
              <a:tr h="370840">
                <a:tc>
                  <a:txBody>
                    <a:bodyPr/>
                    <a:lstStyle/>
                    <a:p>
                      <a:r>
                        <a:rPr lang="en-CA" dirty="0" smtClean="0"/>
                        <a:t>hints and extensions</a:t>
                      </a:r>
                      <a:endParaRPr lang="en-CA" dirty="0"/>
                    </a:p>
                  </a:txBody>
                  <a:tcPr/>
                </a:tc>
                <a:tc>
                  <a:txBody>
                    <a:bodyPr/>
                    <a:lstStyle/>
                    <a:p>
                      <a:r>
                        <a:rPr lang="en-CA" b="0" dirty="0" smtClean="0">
                          <a:solidFill>
                            <a:schemeClr val="tx1"/>
                          </a:solidFill>
                        </a:rPr>
                        <a:t>managing </a:t>
                      </a:r>
                      <a:r>
                        <a:rPr lang="en-CA" b="0" i="1" dirty="0" smtClean="0">
                          <a:solidFill>
                            <a:schemeClr val="tx1"/>
                          </a:solidFill>
                        </a:rPr>
                        <a:t>flow</a:t>
                      </a:r>
                      <a:endParaRPr lang="en-CA" b="0" i="1"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we give the problem </a:t>
                      </a:r>
                    </a:p>
                  </a:txBody>
                  <a:tcPr/>
                </a:tc>
                <a:tc>
                  <a:txBody>
                    <a:bodyPr/>
                    <a:lstStyle/>
                    <a:p>
                      <a:r>
                        <a:rPr lang="en-CA" b="0" dirty="0" smtClean="0">
                          <a:solidFill>
                            <a:schemeClr val="tx1"/>
                          </a:solidFill>
                        </a:rPr>
                        <a:t>oral vs. written</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we answer questions</a:t>
                      </a:r>
                    </a:p>
                  </a:txBody>
                  <a:tcPr/>
                </a:tc>
                <a:tc>
                  <a:txBody>
                    <a:bodyPr/>
                    <a:lstStyle/>
                    <a:p>
                      <a:r>
                        <a:rPr lang="en-CA" b="0" dirty="0" smtClean="0">
                          <a:solidFill>
                            <a:schemeClr val="tx1"/>
                          </a:solidFill>
                        </a:rPr>
                        <a:t>3 types of questions</a:t>
                      </a:r>
                      <a:endParaRPr lang="en-CA" b="0" dirty="0">
                        <a:solidFill>
                          <a:schemeClr val="tx1"/>
                        </a:solidFill>
                      </a:endParaRPr>
                    </a:p>
                  </a:txBody>
                  <a:tcPr/>
                </a:tc>
              </a:tr>
              <a:tr h="370840">
                <a:tc>
                  <a:txBody>
                    <a:bodyPr/>
                    <a:lstStyle/>
                    <a:p>
                      <a:r>
                        <a:rPr lang="en-CA" dirty="0" smtClean="0"/>
                        <a:t>how we level</a:t>
                      </a:r>
                      <a:endParaRPr lang="en-CA" dirty="0"/>
                    </a:p>
                  </a:txBody>
                  <a:tcPr/>
                </a:tc>
                <a:tc>
                  <a:txBody>
                    <a:bodyPr/>
                    <a:lstStyle/>
                    <a:p>
                      <a:r>
                        <a:rPr lang="en-CA" b="0" dirty="0" smtClean="0">
                          <a:solidFill>
                            <a:schemeClr val="tx1"/>
                          </a:solidFill>
                        </a:rPr>
                        <a:t>level to the bottom</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room</a:t>
                      </a:r>
                      <a:r>
                        <a:rPr lang="en-CA" sz="1800" baseline="0" dirty="0" smtClean="0"/>
                        <a:t> organization</a:t>
                      </a:r>
                      <a:endParaRPr lang="en-CA" sz="1800" dirty="0" smtClean="0"/>
                    </a:p>
                  </a:txBody>
                  <a:tcPr/>
                </a:tc>
                <a:tc>
                  <a:txBody>
                    <a:bodyPr/>
                    <a:lstStyle/>
                    <a:p>
                      <a:r>
                        <a:rPr lang="en-CA" b="0" i="1" dirty="0" err="1" smtClean="0">
                          <a:solidFill>
                            <a:schemeClr val="tx1"/>
                          </a:solidFill>
                        </a:rPr>
                        <a:t>defronting</a:t>
                      </a:r>
                      <a:r>
                        <a:rPr lang="en-CA" b="0" baseline="0" dirty="0" smtClean="0">
                          <a:solidFill>
                            <a:schemeClr val="tx1"/>
                          </a:solidFill>
                        </a:rPr>
                        <a:t> the room</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 groups are formed</a:t>
                      </a:r>
                    </a:p>
                  </a:txBody>
                  <a:tcPr/>
                </a:tc>
                <a:tc>
                  <a:txBody>
                    <a:bodyPr/>
                    <a:lstStyle/>
                    <a:p>
                      <a:r>
                        <a:rPr lang="en-CA" b="0" dirty="0" smtClean="0">
                          <a:solidFill>
                            <a:schemeClr val="tx1"/>
                          </a:solidFill>
                        </a:rPr>
                        <a:t>visibly random groups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student work space</a:t>
                      </a:r>
                    </a:p>
                  </a:txBody>
                  <a:tcPr/>
                </a:tc>
                <a:tc>
                  <a:txBody>
                    <a:bodyPr/>
                    <a:lstStyle/>
                    <a:p>
                      <a:r>
                        <a:rPr lang="en-CA" b="0" dirty="0" smtClean="0">
                          <a:solidFill>
                            <a:schemeClr val="tx1"/>
                          </a:solidFill>
                        </a:rPr>
                        <a:t>vertical non-permanent surfaces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how</a:t>
                      </a:r>
                      <a:r>
                        <a:rPr lang="en-CA" sz="1800" baseline="0" dirty="0" smtClean="0"/>
                        <a:t> we </a:t>
                      </a:r>
                      <a:r>
                        <a:rPr lang="en-CA" sz="1800" i="1" baseline="0" dirty="0" smtClean="0"/>
                        <a:t>give</a:t>
                      </a:r>
                      <a:r>
                        <a:rPr lang="en-CA" sz="1800" baseline="0" dirty="0" smtClean="0"/>
                        <a:t> notes</a:t>
                      </a:r>
                      <a:endParaRPr lang="en-CA" sz="1800" dirty="0" smtClean="0"/>
                    </a:p>
                  </a:txBody>
                  <a:tcPr/>
                </a:tc>
                <a:tc>
                  <a:txBody>
                    <a:bodyPr/>
                    <a:lstStyle/>
                    <a:p>
                      <a:r>
                        <a:rPr lang="en-CA" b="0" dirty="0" smtClean="0">
                          <a:solidFill>
                            <a:schemeClr val="tx1"/>
                          </a:solidFill>
                        </a:rPr>
                        <a:t>don't</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assessment</a:t>
                      </a:r>
                    </a:p>
                  </a:txBody>
                  <a:tcPr/>
                </a:tc>
                <a:tc>
                  <a:txBody>
                    <a:bodyPr/>
                    <a:lstStyle/>
                    <a:p>
                      <a:r>
                        <a:rPr lang="en-CA" b="0" dirty="0" smtClean="0">
                          <a:solidFill>
                            <a:schemeClr val="tx1"/>
                          </a:solidFill>
                        </a:rPr>
                        <a:t>4</a:t>
                      </a:r>
                      <a:r>
                        <a:rPr lang="en-CA" b="0" baseline="0" dirty="0" smtClean="0">
                          <a:solidFill>
                            <a:schemeClr val="tx1"/>
                          </a:solidFill>
                        </a:rPr>
                        <a:t> purposes</a:t>
                      </a:r>
                      <a:endParaRPr lang="en-CA" b="0"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a:t>
                      </a:r>
                    </a:p>
                  </a:txBody>
                  <a:tcPr/>
                </a:tc>
                <a:tc>
                  <a:txBody>
                    <a:bodyPr/>
                    <a:lstStyle/>
                    <a:p>
                      <a:endParaRPr lang="en-CA" b="0" dirty="0">
                        <a:solidFill>
                          <a:schemeClr val="tx1"/>
                        </a:solidFill>
                      </a:endParaRPr>
                    </a:p>
                  </a:txBody>
                  <a:tcPr/>
                </a:tc>
              </a:tr>
            </a:tbl>
          </a:graphicData>
        </a:graphic>
      </p:graphicFrame>
    </p:spTree>
    <p:extLst>
      <p:ext uri="{BB962C8B-B14F-4D97-AF65-F5344CB8AC3E}">
        <p14:creationId xmlns:p14="http://schemas.microsoft.com/office/powerpoint/2010/main" val="66429263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CA" dirty="0" smtClean="0"/>
              <a:t>FINDINGS</a:t>
            </a:r>
            <a:endParaRPr lang="en-CA" dirty="0"/>
          </a:p>
        </p:txBody>
      </p:sp>
      <p:graphicFrame>
        <p:nvGraphicFramePr>
          <p:cNvPr id="4" name="Content Placeholder 3"/>
          <p:cNvGraphicFramePr>
            <a:graphicFrameLocks noGrp="1"/>
          </p:cNvGraphicFramePr>
          <p:nvPr>
            <p:ph idx="1"/>
            <p:extLst/>
          </p:nvPr>
        </p:nvGraphicFramePr>
        <p:xfrm>
          <a:off x="685800" y="332656"/>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67944" y="2473483"/>
            <a:ext cx="2232248" cy="2456057"/>
          </a:xfrm>
          <a:prstGeom prst="rect">
            <a:avLst/>
          </a:prstGeom>
          <a:noFill/>
        </p:spPr>
        <p:txBody>
          <a:bodyPr wrap="square" rtlCol="0">
            <a:spAutoFit/>
          </a:bodyPr>
          <a:lstStyle/>
          <a:p>
            <a:pPr algn="ctr">
              <a:buClr>
                <a:schemeClr val="bg1"/>
              </a:buClr>
              <a:buFont typeface="Arial" panose="020B0604020202020204" pitchFamily="34" charset="0"/>
              <a:buChar char="•"/>
            </a:pPr>
            <a:r>
              <a:rPr lang="en-CA" sz="1800" dirty="0" smtClean="0">
                <a:solidFill>
                  <a:schemeClr val="bg1"/>
                </a:solidFill>
              </a:rPr>
              <a:t> </a:t>
            </a:r>
            <a:r>
              <a:rPr lang="en-CA" sz="1800" b="1" dirty="0" smtClean="0">
                <a:solidFill>
                  <a:schemeClr val="bg1"/>
                </a:solidFill>
              </a:rPr>
              <a:t>good tasks</a:t>
            </a:r>
          </a:p>
          <a:p>
            <a:pPr algn="ctr">
              <a:buClr>
                <a:schemeClr val="bg1"/>
              </a:buClr>
              <a:buFont typeface="Arial" panose="020B0604020202020204" pitchFamily="34" charset="0"/>
              <a:buChar char="•"/>
            </a:pPr>
            <a:r>
              <a:rPr lang="en-CA" sz="1800" b="1" dirty="0" smtClean="0">
                <a:solidFill>
                  <a:schemeClr val="bg1"/>
                </a:solidFill>
              </a:rPr>
              <a:t> vertical </a:t>
            </a:r>
            <a:r>
              <a:rPr lang="en-CA" sz="1800" b="1" dirty="0">
                <a:solidFill>
                  <a:schemeClr val="bg1"/>
                </a:solidFill>
              </a:rPr>
              <a:t>non-permanent surfaces</a:t>
            </a:r>
          </a:p>
          <a:p>
            <a:pPr algn="ctr">
              <a:buClr>
                <a:schemeClr val="bg1"/>
              </a:buClr>
              <a:buFont typeface="Arial" panose="020B0604020202020204" pitchFamily="34" charset="0"/>
              <a:buChar char="•"/>
            </a:pPr>
            <a:r>
              <a:rPr lang="en-CA" sz="1800" b="1" dirty="0" smtClean="0">
                <a:solidFill>
                  <a:schemeClr val="bg1"/>
                </a:solidFill>
              </a:rPr>
              <a:t> </a:t>
            </a:r>
            <a:r>
              <a:rPr lang="en-CA" sz="1800" b="1" dirty="0">
                <a:solidFill>
                  <a:schemeClr val="bg1"/>
                </a:solidFill>
              </a:rPr>
              <a:t>visibly random </a:t>
            </a:r>
            <a:r>
              <a:rPr lang="en-CA" sz="1800" b="1" dirty="0" smtClean="0">
                <a:solidFill>
                  <a:schemeClr val="bg1"/>
                </a:solidFill>
              </a:rPr>
              <a:t>groups</a:t>
            </a:r>
            <a:endParaRPr lang="en-CA" sz="1800" b="1" dirty="0">
              <a:solidFill>
                <a:schemeClr val="bg1"/>
              </a:solidFill>
            </a:endParaRPr>
          </a:p>
          <a:p>
            <a:pPr algn="ctr">
              <a:buClr>
                <a:schemeClr val="bg1"/>
              </a:buClr>
              <a:buFont typeface="Arial" panose="020B0604020202020204" pitchFamily="34" charset="0"/>
              <a:buChar char="•"/>
            </a:pPr>
            <a:endParaRPr lang="en-CA" sz="3200" dirty="0"/>
          </a:p>
        </p:txBody>
      </p:sp>
      <p:sp>
        <p:nvSpPr>
          <p:cNvPr id="7" name="TextBox 6"/>
          <p:cNvSpPr txBox="1"/>
          <p:nvPr/>
        </p:nvSpPr>
        <p:spPr>
          <a:xfrm>
            <a:off x="1979713" y="1508449"/>
            <a:ext cx="1944214" cy="2446824"/>
          </a:xfrm>
          <a:prstGeom prst="rect">
            <a:avLst/>
          </a:prstGeom>
          <a:noFill/>
        </p:spPr>
        <p:txBody>
          <a:bodyPr wrap="square" rtlCol="0">
            <a:spAutoFit/>
          </a:bodyPr>
          <a:lstStyle/>
          <a:p>
            <a:pPr algn="ctr">
              <a:buClr>
                <a:schemeClr val="bg1"/>
              </a:buClr>
              <a:buFont typeface="Arial" panose="020B0604020202020204" pitchFamily="34" charset="0"/>
              <a:buChar char="•"/>
            </a:pPr>
            <a:r>
              <a:rPr lang="en-CA" sz="1500" i="1" dirty="0" smtClean="0">
                <a:solidFill>
                  <a:schemeClr val="bg1"/>
                </a:solidFill>
              </a:rPr>
              <a:t> </a:t>
            </a:r>
            <a:r>
              <a:rPr lang="en-CA" sz="1500" b="1" dirty="0">
                <a:solidFill>
                  <a:schemeClr val="bg1"/>
                </a:solidFill>
              </a:rPr>
              <a:t>answering questions</a:t>
            </a:r>
          </a:p>
          <a:p>
            <a:pPr algn="ctr">
              <a:buClr>
                <a:schemeClr val="bg1"/>
              </a:buClr>
              <a:buFont typeface="Arial" panose="020B0604020202020204" pitchFamily="34" charset="0"/>
              <a:buChar char="•"/>
            </a:pPr>
            <a:r>
              <a:rPr lang="en-CA" sz="1500" b="1" dirty="0" smtClean="0">
                <a:solidFill>
                  <a:schemeClr val="bg1"/>
                </a:solidFill>
              </a:rPr>
              <a:t> oral instructions</a:t>
            </a:r>
          </a:p>
          <a:p>
            <a:pPr algn="ctr">
              <a:buClr>
                <a:schemeClr val="bg1"/>
              </a:buClr>
              <a:buFont typeface="Arial" panose="020B0604020202020204" pitchFamily="34" charset="0"/>
              <a:buChar char="•"/>
            </a:pPr>
            <a:r>
              <a:rPr lang="en-CA" sz="1500" b="1" dirty="0">
                <a:solidFill>
                  <a:schemeClr val="bg1"/>
                </a:solidFill>
              </a:rPr>
              <a:t> </a:t>
            </a:r>
            <a:r>
              <a:rPr lang="en-CA" sz="1500" b="1" i="1" dirty="0" err="1">
                <a:solidFill>
                  <a:schemeClr val="bg1"/>
                </a:solidFill>
              </a:rPr>
              <a:t>defronting</a:t>
            </a:r>
            <a:r>
              <a:rPr lang="en-CA" sz="1500" b="1" dirty="0">
                <a:solidFill>
                  <a:schemeClr val="bg1"/>
                </a:solidFill>
              </a:rPr>
              <a:t> the room</a:t>
            </a:r>
          </a:p>
          <a:p>
            <a:pPr algn="ctr">
              <a:buClr>
                <a:schemeClr val="bg1"/>
              </a:buClr>
              <a:buFont typeface="Arial" panose="020B0604020202020204" pitchFamily="34" charset="0"/>
              <a:buChar char="•"/>
            </a:pPr>
            <a:endParaRPr lang="en-CA" sz="1500" dirty="0" smtClean="0">
              <a:solidFill>
                <a:schemeClr val="bg1"/>
              </a:solidFill>
            </a:endParaRPr>
          </a:p>
          <a:p>
            <a:pPr algn="ctr">
              <a:buClr>
                <a:schemeClr val="bg1"/>
              </a:buClr>
            </a:pPr>
            <a:r>
              <a:rPr lang="en-CA" sz="1500" dirty="0">
                <a:solidFill>
                  <a:schemeClr val="bg1"/>
                </a:solidFill>
              </a:rPr>
              <a:t> </a:t>
            </a:r>
            <a:endParaRPr lang="en-CA" sz="1500" dirty="0" smtClean="0">
              <a:solidFill>
                <a:schemeClr val="bg1"/>
              </a:solidFill>
            </a:endParaRPr>
          </a:p>
          <a:p>
            <a:pPr algn="ctr">
              <a:buClr>
                <a:schemeClr val="bg1"/>
              </a:buClr>
              <a:buFont typeface="Arial" panose="020B0604020202020204" pitchFamily="34" charset="0"/>
              <a:buChar char="•"/>
            </a:pPr>
            <a:endParaRPr lang="en-CA" sz="1500" dirty="0">
              <a:solidFill>
                <a:schemeClr val="bg1"/>
              </a:solidFill>
            </a:endParaRPr>
          </a:p>
          <a:p>
            <a:pPr algn="ctr">
              <a:buClr>
                <a:schemeClr val="bg1"/>
              </a:buClr>
            </a:pPr>
            <a:endParaRPr lang="en-CA" sz="1500" dirty="0"/>
          </a:p>
        </p:txBody>
      </p:sp>
      <p:sp>
        <p:nvSpPr>
          <p:cNvPr id="8" name="TextBox 7"/>
          <p:cNvSpPr txBox="1"/>
          <p:nvPr/>
        </p:nvSpPr>
        <p:spPr>
          <a:xfrm>
            <a:off x="3851920" y="836712"/>
            <a:ext cx="1584176" cy="929485"/>
          </a:xfrm>
          <a:prstGeom prst="rect">
            <a:avLst/>
          </a:prstGeom>
          <a:noFill/>
        </p:spPr>
        <p:txBody>
          <a:bodyPr wrap="square" rtlCol="0">
            <a:spAutoFit/>
          </a:bodyPr>
          <a:lstStyle/>
          <a:p>
            <a:pPr algn="ctr">
              <a:buClr>
                <a:schemeClr val="bg1"/>
              </a:buClr>
              <a:buFont typeface="Arial" panose="020B0604020202020204" pitchFamily="34" charset="0"/>
              <a:buChar char="•"/>
            </a:pPr>
            <a:r>
              <a:rPr lang="en-CA" sz="1200" dirty="0" smtClean="0">
                <a:solidFill>
                  <a:schemeClr val="bg1"/>
                </a:solidFill>
              </a:rPr>
              <a:t> </a:t>
            </a:r>
            <a:r>
              <a:rPr lang="en-CA" sz="1600" b="1" dirty="0" smtClean="0">
                <a:solidFill>
                  <a:schemeClr val="bg1"/>
                </a:solidFill>
              </a:rPr>
              <a:t>levelling</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assessment</a:t>
            </a:r>
          </a:p>
          <a:p>
            <a:pPr algn="ctr">
              <a:buClr>
                <a:schemeClr val="bg1"/>
              </a:buClr>
              <a:buFont typeface="Arial" panose="020B0604020202020204" pitchFamily="34" charset="0"/>
              <a:buChar char="•"/>
            </a:pPr>
            <a:r>
              <a:rPr lang="en-CA" sz="1600" b="1" dirty="0">
                <a:solidFill>
                  <a:schemeClr val="bg1"/>
                </a:solidFill>
              </a:rPr>
              <a:t> </a:t>
            </a:r>
            <a:r>
              <a:rPr lang="en-CA" sz="1600" b="1" dirty="0" smtClean="0">
                <a:solidFill>
                  <a:schemeClr val="bg1"/>
                </a:solidFill>
              </a:rPr>
              <a:t>flow </a:t>
            </a:r>
            <a:endParaRPr lang="en-CA" sz="1800" b="1" dirty="0"/>
          </a:p>
        </p:txBody>
      </p:sp>
    </p:spTree>
    <p:extLst>
      <p:ext uri="{BB962C8B-B14F-4D97-AF65-F5344CB8AC3E}">
        <p14:creationId xmlns:p14="http://schemas.microsoft.com/office/powerpoint/2010/main" val="54023122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lgn="ctr">
              <a:buNone/>
            </a:pPr>
            <a:endParaRPr lang="en-CA" b="1" dirty="0" smtClean="0"/>
          </a:p>
          <a:p>
            <a:pPr algn="ctr">
              <a:buNone/>
            </a:pPr>
            <a:endParaRPr lang="en-CA" b="1" dirty="0" smtClean="0"/>
          </a:p>
          <a:p>
            <a:pPr algn="ctr">
              <a:buNone/>
            </a:pPr>
            <a:endParaRPr lang="en-CA" b="1" dirty="0" smtClean="0"/>
          </a:p>
          <a:p>
            <a:pPr algn="ctr">
              <a:buNone/>
            </a:pPr>
            <a:endParaRPr lang="en-CA" sz="4000" b="1" dirty="0" smtClean="0">
              <a:solidFill>
                <a:schemeClr val="accent2">
                  <a:lumMod val="75000"/>
                </a:schemeClr>
              </a:solidFill>
            </a:endParaRPr>
          </a:p>
          <a:p>
            <a:pPr algn="ctr">
              <a:buNone/>
            </a:pPr>
            <a:r>
              <a:rPr lang="en-CA" sz="2800" b="1" dirty="0" smtClean="0">
                <a:solidFill>
                  <a:schemeClr val="accent2">
                    <a:lumMod val="75000"/>
                  </a:schemeClr>
                </a:solidFill>
              </a:rPr>
              <a:t>liljedahl@sfu.ca</a:t>
            </a:r>
            <a:r>
              <a:rPr lang="en-CA" sz="2800" b="1" dirty="0">
                <a:solidFill>
                  <a:schemeClr val="accent2">
                    <a:lumMod val="75000"/>
                  </a:schemeClr>
                </a:solidFill>
              </a:rPr>
              <a:t> </a:t>
            </a:r>
            <a:r>
              <a:rPr lang="en-CA" sz="2800" b="1" dirty="0" smtClean="0">
                <a:solidFill>
                  <a:schemeClr val="accent2">
                    <a:lumMod val="75000"/>
                  </a:schemeClr>
                </a:solidFill>
              </a:rPr>
              <a:t>  </a:t>
            </a:r>
          </a:p>
          <a:p>
            <a:pPr algn="ctr">
              <a:buNone/>
            </a:pPr>
            <a:r>
              <a:rPr lang="en-CA" sz="2800" b="1" dirty="0" smtClean="0">
                <a:solidFill>
                  <a:schemeClr val="accent2">
                    <a:lumMod val="75000"/>
                  </a:schemeClr>
                </a:solidFill>
              </a:rPr>
              <a:t>#VNPS</a:t>
            </a:r>
            <a:endParaRPr lang="en-CA"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852936"/>
            <a:ext cx="477733" cy="477733"/>
          </a:xfrm>
          <a:prstGeom prst="rect">
            <a:avLst/>
          </a:prstGeom>
        </p:spPr>
      </p:pic>
    </p:spTree>
    <p:extLst>
      <p:ext uri="{BB962C8B-B14F-4D97-AF65-F5344CB8AC3E}">
        <p14:creationId xmlns:p14="http://schemas.microsoft.com/office/powerpoint/2010/main" val="177263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2204864"/>
            <a:ext cx="8153400" cy="762000"/>
          </a:xfrm>
        </p:spPr>
        <p:txBody>
          <a:bodyPr/>
          <a:lstStyle/>
          <a:p>
            <a:pPr algn="ctr"/>
            <a:r>
              <a:rPr lang="en-CA" dirty="0" smtClean="0">
                <a:solidFill>
                  <a:schemeClr val="tx1"/>
                </a:solidFill>
              </a:rPr>
              <a:t>COUNTER CULTURE</a:t>
            </a:r>
            <a:br>
              <a:rPr lang="en-CA" dirty="0" smtClean="0">
                <a:solidFill>
                  <a:schemeClr val="tx1"/>
                </a:solidFill>
              </a:rPr>
            </a:br>
            <a:r>
              <a:rPr lang="en-CA" sz="3400" dirty="0" smtClean="0">
                <a:solidFill>
                  <a:schemeClr val="tx1"/>
                </a:solidFill>
              </a:rPr>
              <a:t>railing against norms</a:t>
            </a:r>
            <a:endParaRPr lang="en-CA" sz="3400" dirty="0">
              <a:solidFill>
                <a:schemeClr val="tx1"/>
              </a:solidFill>
            </a:endParaRPr>
          </a:p>
        </p:txBody>
      </p:sp>
    </p:spTree>
    <p:extLst>
      <p:ext uri="{BB962C8B-B14F-4D97-AF65-F5344CB8AC3E}">
        <p14:creationId xmlns:p14="http://schemas.microsoft.com/office/powerpoint/2010/main" val="133749339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CULMINATION … SO FAR</a:t>
            </a:r>
            <a:endParaRPr lang="en-CA" dirty="0"/>
          </a:p>
        </p:txBody>
      </p:sp>
      <p:sp>
        <p:nvSpPr>
          <p:cNvPr id="3" name="Content Placeholder 2"/>
          <p:cNvSpPr>
            <a:spLocks noGrp="1"/>
          </p:cNvSpPr>
          <p:nvPr>
            <p:ph idx="1"/>
          </p:nvPr>
        </p:nvSpPr>
        <p:spPr>
          <a:xfrm>
            <a:off x="685800" y="332656"/>
            <a:ext cx="7414592" cy="4696544"/>
          </a:xfrm>
        </p:spPr>
        <p:txBody>
          <a:bodyPr/>
          <a:lstStyle/>
          <a:p>
            <a:pPr>
              <a:buFont typeface="Arial" panose="020B0604020202020204" pitchFamily="34" charset="0"/>
              <a:buChar char="•"/>
            </a:pPr>
            <a:r>
              <a:rPr lang="en-AU" dirty="0"/>
              <a:t>Liljedahl, P. &amp; Allan, D. (2013). </a:t>
            </a:r>
            <a:r>
              <a:rPr lang="en-AU" dirty="0" err="1"/>
              <a:t>Studenting</a:t>
            </a:r>
            <a:r>
              <a:rPr lang="en-AU" dirty="0"/>
              <a:t>: The case of "now you try one". </a:t>
            </a:r>
            <a:r>
              <a:rPr lang="en-AU" i="1" dirty="0"/>
              <a:t>Proceedings of the 37</a:t>
            </a:r>
            <a:r>
              <a:rPr lang="en-AU" i="1" baseline="30000" dirty="0"/>
              <a:t>th</a:t>
            </a:r>
            <a:r>
              <a:rPr lang="en-AU" i="1" dirty="0"/>
              <a:t> Conference of the PME, Vol. 3</a:t>
            </a:r>
            <a:r>
              <a:rPr lang="en-AU" dirty="0"/>
              <a:t>, pp. 257-264. Kiel, Germany: PME</a:t>
            </a:r>
            <a:r>
              <a:rPr lang="en-AU" dirty="0" smtClean="0"/>
              <a:t>.</a:t>
            </a:r>
          </a:p>
          <a:p>
            <a:pPr>
              <a:buFont typeface="Arial" panose="020B0604020202020204" pitchFamily="34" charset="0"/>
              <a:buChar char="•"/>
            </a:pPr>
            <a:r>
              <a:rPr lang="en-AU" dirty="0"/>
              <a:t>Liljedahl, P. &amp; Allan, D. (2013). </a:t>
            </a:r>
            <a:r>
              <a:rPr lang="en-AU" dirty="0" err="1"/>
              <a:t>Studenting</a:t>
            </a:r>
            <a:r>
              <a:rPr lang="en-AU" dirty="0"/>
              <a:t>: The Case of Homework. </a:t>
            </a:r>
            <a:r>
              <a:rPr lang="en-AU" i="1" dirty="0"/>
              <a:t>Proceedings of the 35</a:t>
            </a:r>
            <a:r>
              <a:rPr lang="en-AU" i="1" baseline="30000" dirty="0"/>
              <a:t>th</a:t>
            </a:r>
            <a:r>
              <a:rPr lang="en-AU" i="1" dirty="0"/>
              <a:t> </a:t>
            </a:r>
            <a:r>
              <a:rPr lang="en-US" i="1" dirty="0"/>
              <a:t>Conference for PME-NA. </a:t>
            </a:r>
            <a:r>
              <a:rPr lang="en-US" dirty="0"/>
              <a:t>Chicago, USA</a:t>
            </a:r>
            <a:r>
              <a:rPr lang="en-US" sz="1100" dirty="0"/>
              <a:t>.</a:t>
            </a:r>
            <a:endParaRPr lang="en-CA" sz="1100" dirty="0"/>
          </a:p>
          <a:p>
            <a:pPr>
              <a:buFont typeface="Arial" panose="020B0604020202020204" pitchFamily="34" charset="0"/>
              <a:buChar char="•"/>
            </a:pPr>
            <a:r>
              <a:rPr lang="en-US" dirty="0"/>
              <a:t>Liljedahl, P. (in press). Building thinking classrooms: Conditions for problem solving. In P. </a:t>
            </a:r>
            <a:r>
              <a:rPr lang="en-US" dirty="0" err="1"/>
              <a:t>Felmer</a:t>
            </a:r>
            <a:r>
              <a:rPr lang="en-US" dirty="0"/>
              <a:t>, J. Kilpatrick, &amp; E. </a:t>
            </a:r>
            <a:r>
              <a:rPr lang="en-US" dirty="0" err="1"/>
              <a:t>Pekhonen</a:t>
            </a:r>
            <a:r>
              <a:rPr lang="en-US" dirty="0"/>
              <a:t> (eds.) </a:t>
            </a:r>
            <a:r>
              <a:rPr lang="en-US" i="1" dirty="0"/>
              <a:t>Posing and Solving Mathematical Problems: Advances and New Perspectives</a:t>
            </a:r>
            <a:r>
              <a:rPr lang="en-US" dirty="0"/>
              <a:t>. New York, NY: Springer. </a:t>
            </a:r>
            <a:endParaRPr lang="en-CA" dirty="0"/>
          </a:p>
          <a:p>
            <a:pPr>
              <a:buFont typeface="Arial" panose="020B0604020202020204" pitchFamily="34" charset="0"/>
              <a:buChar char="•"/>
            </a:pPr>
            <a:r>
              <a:rPr lang="en-US" dirty="0"/>
              <a:t>Liljedahl, P. (2014). </a:t>
            </a:r>
            <a:r>
              <a:rPr lang="en-CA" dirty="0"/>
              <a:t>The affordances of using visually random groups in a mathematics classroom</a:t>
            </a:r>
            <a:r>
              <a:rPr lang="en-CA" b="1" dirty="0"/>
              <a:t>.</a:t>
            </a:r>
            <a:r>
              <a:rPr lang="en-CA" dirty="0"/>
              <a:t> In Y. Li, E. Silver, &amp; S. Li (eds.) </a:t>
            </a:r>
            <a:r>
              <a:rPr lang="en-US" i="1" dirty="0"/>
              <a:t>Transforming Mathematics Instruction: Multiple Approaches and Practices.</a:t>
            </a:r>
            <a:r>
              <a:rPr lang="en-US" dirty="0"/>
              <a:t> New York, NY: Springer</a:t>
            </a:r>
            <a:r>
              <a:rPr lang="en-US" dirty="0" smtClean="0"/>
              <a:t>.</a:t>
            </a:r>
          </a:p>
          <a:p>
            <a:pPr>
              <a:buFont typeface="Arial" panose="020B0604020202020204" pitchFamily="34" charset="0"/>
              <a:buChar char="•"/>
            </a:pPr>
            <a:r>
              <a:rPr lang="en-US" dirty="0" smtClean="0"/>
              <a:t>Liljedahl, P. (under review). </a:t>
            </a:r>
            <a:r>
              <a:rPr lang="en-CA" dirty="0"/>
              <a:t>F</a:t>
            </a:r>
            <a:r>
              <a:rPr lang="en-CA" dirty="0" smtClean="0"/>
              <a:t>low: A framework for discussing teaching. </a:t>
            </a:r>
            <a:r>
              <a:rPr lang="en-AU" i="1" dirty="0"/>
              <a:t>Proceedings of the </a:t>
            </a:r>
            <a:r>
              <a:rPr lang="en-AU" i="1" dirty="0" smtClean="0"/>
              <a:t>40</a:t>
            </a:r>
            <a:r>
              <a:rPr lang="en-AU" i="1" baseline="30000" dirty="0" smtClean="0"/>
              <a:t>th</a:t>
            </a:r>
            <a:r>
              <a:rPr lang="en-AU" i="1" dirty="0" smtClean="0"/>
              <a:t> Conference </a:t>
            </a:r>
            <a:r>
              <a:rPr lang="en-AU" i="1" dirty="0"/>
              <a:t>of the </a:t>
            </a:r>
            <a:r>
              <a:rPr lang="en-AU" i="1" dirty="0" smtClean="0"/>
              <a:t>PME.</a:t>
            </a:r>
            <a:endParaRPr lang="en-US" dirty="0" smtClean="0"/>
          </a:p>
          <a:p>
            <a:pPr>
              <a:buFont typeface="Arial" panose="020B0604020202020204" pitchFamily="34" charset="0"/>
              <a:buChar char="•"/>
            </a:pPr>
            <a:r>
              <a:rPr lang="en-US" dirty="0" smtClean="0"/>
              <a:t>[..]</a:t>
            </a:r>
            <a:endParaRPr lang="en-CA" dirty="0"/>
          </a:p>
          <a:p>
            <a:pPr>
              <a:buFont typeface="Arial" panose="020B0604020202020204" pitchFamily="34" charset="0"/>
              <a:buChar char="•"/>
            </a:pPr>
            <a:endParaRPr lang="en-CA" dirty="0"/>
          </a:p>
          <a:p>
            <a:pPr>
              <a:buFont typeface="Arial" panose="020B0604020202020204" pitchFamily="34" charset="0"/>
              <a:buChar char="•"/>
            </a:pPr>
            <a:endParaRPr lang="en-CA" dirty="0"/>
          </a:p>
        </p:txBody>
      </p:sp>
    </p:spTree>
    <p:extLst>
      <p:ext uri="{BB962C8B-B14F-4D97-AF65-F5344CB8AC3E}">
        <p14:creationId xmlns:p14="http://schemas.microsoft.com/office/powerpoint/2010/main" val="19199490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0" y="-279825"/>
            <a:ext cx="8388424" cy="55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MS. AHN’S CLASS (2003)</a:t>
            </a:r>
            <a:endParaRPr lang="en-CA" dirty="0"/>
          </a:p>
        </p:txBody>
      </p:sp>
      <p:sp>
        <p:nvSpPr>
          <p:cNvPr id="3" name="Content Placeholder 2"/>
          <p:cNvSpPr>
            <a:spLocks noGrp="1"/>
          </p:cNvSpPr>
          <p:nvPr>
            <p:ph idx="1"/>
          </p:nvPr>
        </p:nvSpPr>
        <p:spPr/>
        <p:txBody>
          <a:bodyPr/>
          <a:lstStyle/>
          <a:p>
            <a:endParaRPr lang="en-CA" sz="3200" dirty="0" smtClean="0"/>
          </a:p>
          <a:p>
            <a:endParaRPr lang="en-CA" sz="3200" dirty="0"/>
          </a:p>
          <a:p>
            <a:r>
              <a:rPr lang="en-CA" sz="3200" dirty="0" smtClean="0"/>
              <a:t>	</a:t>
            </a:r>
            <a:r>
              <a:rPr lang="en-CA" sz="3200" b="1" dirty="0" smtClean="0">
                <a:solidFill>
                  <a:schemeClr val="bg1"/>
                </a:solidFill>
              </a:rPr>
              <a:t>If </a:t>
            </a:r>
            <a:r>
              <a:rPr lang="en-CA" sz="3200" b="1" dirty="0">
                <a:solidFill>
                  <a:schemeClr val="bg1"/>
                </a:solidFill>
              </a:rPr>
              <a:t>6 cats can kill 6 rats in 6 minutes, how many cats are required to kill 100 rats in 50 minutes? </a:t>
            </a:r>
            <a:endParaRPr lang="en-CA" sz="3200" b="1" dirty="0" smtClean="0">
              <a:solidFill>
                <a:schemeClr val="bg1"/>
              </a:solidFill>
            </a:endParaRPr>
          </a:p>
          <a:p>
            <a:pPr algn="r"/>
            <a:r>
              <a:rPr lang="en-CA" sz="3200" b="1" i="1" dirty="0" smtClean="0">
                <a:solidFill>
                  <a:schemeClr val="bg1"/>
                </a:solidFill>
              </a:rPr>
              <a:t>- Lewis Carroll</a:t>
            </a:r>
            <a:endParaRPr lang="en-CA" sz="3200" b="1" i="1" dirty="0">
              <a:solidFill>
                <a:schemeClr val="bg1"/>
              </a:solidFill>
            </a:endParaRPr>
          </a:p>
        </p:txBody>
      </p:sp>
    </p:spTree>
    <p:extLst>
      <p:ext uri="{BB962C8B-B14F-4D97-AF65-F5344CB8AC3E}">
        <p14:creationId xmlns:p14="http://schemas.microsoft.com/office/powerpoint/2010/main" val="110957697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0" y="-279825"/>
            <a:ext cx="8388424" cy="55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MS. AHN’S CLASS (2003)</a:t>
            </a:r>
          </a:p>
        </p:txBody>
      </p:sp>
      <p:sp>
        <p:nvSpPr>
          <p:cNvPr id="3" name="Content Placeholder 2"/>
          <p:cNvSpPr>
            <a:spLocks noGrp="1"/>
          </p:cNvSpPr>
          <p:nvPr>
            <p:ph idx="1"/>
          </p:nvPr>
        </p:nvSpPr>
        <p:spPr/>
        <p:txBody>
          <a:bodyPr/>
          <a:lstStyle/>
          <a:p>
            <a:endParaRPr lang="en-CA" sz="3200" dirty="0" smtClean="0"/>
          </a:p>
          <a:p>
            <a:endParaRPr lang="en-CA" sz="3200" dirty="0"/>
          </a:p>
          <a:p>
            <a:r>
              <a:rPr lang="en-CA" sz="3200" dirty="0" smtClean="0"/>
              <a:t>	</a:t>
            </a:r>
            <a:r>
              <a:rPr lang="en-CA" sz="3200" b="1" dirty="0" smtClean="0">
                <a:solidFill>
                  <a:schemeClr val="bg1"/>
                </a:solidFill>
              </a:rPr>
              <a:t>If </a:t>
            </a:r>
            <a:r>
              <a:rPr lang="en-CA" sz="3200" b="1" dirty="0">
                <a:solidFill>
                  <a:schemeClr val="bg1"/>
                </a:solidFill>
              </a:rPr>
              <a:t>6 cats can kill 6 rats in 6 minutes, how many cats are required to kill 100 rats in 50 minutes? </a:t>
            </a:r>
            <a:endParaRPr lang="en-CA" sz="3200" b="1" dirty="0" smtClean="0">
              <a:solidFill>
                <a:schemeClr val="bg1"/>
              </a:solidFill>
            </a:endParaRPr>
          </a:p>
          <a:p>
            <a:pPr algn="r"/>
            <a:r>
              <a:rPr lang="en-CA" sz="3200" b="1" i="1" dirty="0" smtClean="0">
                <a:solidFill>
                  <a:schemeClr val="bg1"/>
                </a:solidFill>
              </a:rPr>
              <a:t>- Lewis Carroll</a:t>
            </a:r>
            <a:endParaRPr lang="en-CA" sz="3200" b="1" i="1" dirty="0">
              <a:solidFill>
                <a:schemeClr val="bg1"/>
              </a:solidFill>
            </a:endParaRPr>
          </a:p>
        </p:txBody>
      </p:sp>
      <p:sp>
        <p:nvSpPr>
          <p:cNvPr id="6" name="TextBox 5"/>
          <p:cNvSpPr txBox="1"/>
          <p:nvPr/>
        </p:nvSpPr>
        <p:spPr>
          <a:xfrm rot="19826743">
            <a:off x="587163" y="1875749"/>
            <a:ext cx="7475123" cy="1862048"/>
          </a:xfrm>
          <a:prstGeom prst="rect">
            <a:avLst/>
          </a:prstGeom>
          <a:noFill/>
        </p:spPr>
        <p:txBody>
          <a:bodyPr wrap="none" rtlCol="0">
            <a:spAutoFit/>
          </a:bodyPr>
          <a:lstStyle/>
          <a:p>
            <a:r>
              <a:rPr lang="en-CA" sz="11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NOTHING!</a:t>
            </a:r>
            <a:endParaRPr lang="en-CA" sz="11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06136638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611560" y="692696"/>
          <a:ext cx="69847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CA" dirty="0" smtClean="0"/>
              <a:t>12 YEARS OF RESEARCH</a:t>
            </a:r>
            <a:endParaRPr lang="en-CA" dirty="0"/>
          </a:p>
        </p:txBody>
      </p:sp>
    </p:spTree>
    <p:extLst>
      <p:ext uri="{BB962C8B-B14F-4D97-AF65-F5344CB8AC3E}">
        <p14:creationId xmlns:p14="http://schemas.microsoft.com/office/powerpoint/2010/main" val="37209347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043608" y="836712"/>
          <a:ext cx="648072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2058015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978024"/>
          </a:xfrm>
        </p:spPr>
        <p:txBody>
          <a:bodyPr/>
          <a:lstStyle/>
          <a:p>
            <a:r>
              <a:rPr lang="en-US" sz="2800" dirty="0" smtClean="0"/>
              <a:t>CONTEXT OF RESEARCH</a:t>
            </a:r>
            <a:endParaRPr lang="en-CA" sz="2800" dirty="0"/>
          </a:p>
        </p:txBody>
      </p:sp>
      <p:graphicFrame>
        <p:nvGraphicFramePr>
          <p:cNvPr id="4" name="Content Placeholder 3"/>
          <p:cNvGraphicFramePr>
            <a:graphicFrameLocks noGrp="1"/>
          </p:cNvGraphicFramePr>
          <p:nvPr>
            <p:ph idx="1"/>
            <p:extLst/>
          </p:nvPr>
        </p:nvGraphicFramePr>
        <p:xfrm>
          <a:off x="685800" y="549275"/>
          <a:ext cx="7415213"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26346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DINPro-Medium"/>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U_PPtemplate2012V1 [Read-Only] [Compatibility Mode]" id="{0E5A6A2C-CE6C-408C-AAC9-04AB99DDFC5B}" vid="{F05C22DA-0CF9-438D-9381-A2B1812DC4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 I</Template>
  <TotalTime>6806</TotalTime>
  <Words>1121</Words>
  <Application>Microsoft Office PowerPoint</Application>
  <PresentationFormat>On-screen Show (4:3)</PresentationFormat>
  <Paragraphs>213</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MS PGothic</vt:lpstr>
      <vt:lpstr>Arial</vt:lpstr>
      <vt:lpstr>DINPro-Medium</vt:lpstr>
      <vt:lpstr>Helvetica</vt:lpstr>
      <vt:lpstr>Times</vt:lpstr>
      <vt:lpstr>Times New Roman</vt:lpstr>
      <vt:lpstr>Wingdings</vt:lpstr>
      <vt:lpstr>SFU_Template_Beta_0.2</vt:lpstr>
      <vt:lpstr>POLITECNICO di MILANO PhD COURSE  session III</vt:lpstr>
      <vt:lpstr>THEORIES OF  LEARNING</vt:lpstr>
      <vt:lpstr>COUNTER CULTURE railing against norms</vt:lpstr>
      <vt:lpstr>CULMINATION … SO FAR</vt:lpstr>
      <vt:lpstr>MS. AHN’S CLASS (2003)</vt:lpstr>
      <vt:lpstr>MS. AHN’S CLASS (2003)</vt:lpstr>
      <vt:lpstr>12 YEARS OF RESEARCH</vt:lpstr>
      <vt:lpstr>PowerPoint Presentation</vt:lpstr>
      <vt:lpstr>CONTEXT OF RESEARCH</vt:lpstr>
      <vt:lpstr>TYPOLOGY BUILDING </vt:lpstr>
      <vt:lpstr>NOW YOU TRY ONE</vt:lpstr>
      <vt:lpstr>STUDENTING</vt:lpstr>
      <vt:lpstr>STUDENTING</vt:lpstr>
      <vt:lpstr>STUDENTING</vt:lpstr>
      <vt:lpstr>NOW YOU TRY ONE</vt:lpstr>
      <vt:lpstr>NOW YOU TRY ONE</vt:lpstr>
      <vt:lpstr>FRAMEWORK OF GAMING </vt:lpstr>
      <vt:lpstr>THEORIZING ABOUT STUDENTS</vt:lpstr>
      <vt:lpstr>PowerPoint Presentation</vt:lpstr>
      <vt:lpstr>EARLY EFFORTS</vt:lpstr>
      <vt:lpstr>REALIZATION</vt:lpstr>
      <vt:lpstr>REALIZATION</vt:lpstr>
      <vt:lpstr>REALIZATION</vt:lpstr>
      <vt:lpstr>CASTING ABOUT (n = 300+)</vt:lpstr>
      <vt:lpstr>THINGS I (WE) TRIED</vt:lpstr>
      <vt:lpstr>FINDINGS</vt:lpstr>
      <vt:lpstr>FINDINGS</vt:lpstr>
      <vt:lpstr>PowerPoint Presentation</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372</cp:revision>
  <dcterms:created xsi:type="dcterms:W3CDTF">2007-05-10T23:03:35Z</dcterms:created>
  <dcterms:modified xsi:type="dcterms:W3CDTF">2016-04-05T22:07:56Z</dcterms:modified>
</cp:coreProperties>
</file>