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301" r:id="rId2"/>
    <p:sldId id="420" r:id="rId3"/>
    <p:sldId id="421" r:id="rId4"/>
    <p:sldId id="422" r:id="rId5"/>
    <p:sldId id="423" r:id="rId6"/>
    <p:sldId id="419" r:id="rId7"/>
    <p:sldId id="408" r:id="rId8"/>
    <p:sldId id="410" r:id="rId9"/>
    <p:sldId id="402" r:id="rId10"/>
    <p:sldId id="403" r:id="rId11"/>
    <p:sldId id="418" r:id="rId12"/>
    <p:sldId id="404" r:id="rId13"/>
    <p:sldId id="405" r:id="rId14"/>
    <p:sldId id="406" r:id="rId15"/>
    <p:sldId id="415" r:id="rId16"/>
    <p:sldId id="377" r:id="rId17"/>
    <p:sldId id="424" r:id="rId18"/>
    <p:sldId id="425" r:id="rId19"/>
    <p:sldId id="331" r:id="rId20"/>
    <p:sldId id="347" r:id="rId21"/>
    <p:sldId id="387" r:id="rId22"/>
    <p:sldId id="389" r:id="rId23"/>
    <p:sldId id="390" r:id="rId24"/>
    <p:sldId id="398" r:id="rId25"/>
    <p:sldId id="334" r:id="rId26"/>
    <p:sldId id="335" r:id="rId27"/>
    <p:sldId id="391" r:id="rId28"/>
    <p:sldId id="365" r:id="rId29"/>
    <p:sldId id="426" r:id="rId30"/>
    <p:sldId id="427" r:id="rId31"/>
    <p:sldId id="355" r:id="rId32"/>
    <p:sldId id="428" r:id="rId33"/>
    <p:sldId id="429" r:id="rId34"/>
    <p:sldId id="370" r:id="rId35"/>
    <p:sldId id="397" r:id="rId36"/>
    <p:sldId id="371" r:id="rId37"/>
    <p:sldId id="430" r:id="rId38"/>
    <p:sldId id="417" r:id="rId39"/>
    <p:sldId id="431" r:id="rId40"/>
    <p:sldId id="30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7" autoAdjust="0"/>
    <p:restoredTop sz="94716" autoAdjust="0"/>
  </p:normalViewPr>
  <p:slideViewPr>
    <p:cSldViewPr>
      <p:cViewPr varScale="1">
        <p:scale>
          <a:sx n="87" d="100"/>
          <a:sy n="87" d="100"/>
        </p:scale>
        <p:origin x="8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Now You Try 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144292625186557"/>
                  <c:y val="-0.147395499173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B87C7E-9A7F-4782-A5B5-2A7EC82BCA87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(n=3)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9450877463847"/>
                      <c:h val="0.146882716049382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958069579537853"/>
                  <c:y val="-0.2639668999708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Checking Understanding
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(n=6)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069450877463785E-2"/>
                  <c:y val="-0.27230096237970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80EC9C-F479-483D-9E82-1E75406318D9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(n=4)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94751942771854"/>
                  <c:y val="-0.16576419267036072"/>
                </c:manualLayout>
              </c:layout>
              <c:tx>
                <c:rich>
                  <a:bodyPr rot="-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72225-4DCC-44E7-B19B-D2F04CD58C5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(n=2)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8306829293394"/>
                      <c:h val="0.17511446485855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077170500746237E-2"/>
                  <c:y val="0.205782784096432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88B41C-F33D-4880-858E-2474AA5EE74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(n=17)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5"/>
                <c:pt idx="0">
                  <c:v>Slacking</c:v>
                </c:pt>
                <c:pt idx="1">
                  <c:v>Checking Understanding</c:v>
                </c:pt>
                <c:pt idx="2">
                  <c:v>Stalling</c:v>
                </c:pt>
                <c:pt idx="3">
                  <c:v>Faking</c:v>
                </c:pt>
                <c:pt idx="4">
                  <c:v>Mimicking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17</c:v>
                </c:pt>
                <c:pt idx="6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Now You Try 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GAMING</a:t>
                    </a:r>
                    <a:r>
                      <a:rPr lang="en-US" baseline="0" dirty="0"/>
                      <a:t>
</a:t>
                    </a:r>
                    <a:fld id="{0E203D04-FD69-4C8D-9EEE-0FCA87E8BF7A}" type="PERCENTAGE">
                      <a:rPr lang="en-US" baseline="0"/>
                      <a:pPr>
                        <a:defRPr sz="20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2"/>
                <c:pt idx="0">
                  <c:v>Gaming</c:v>
                </c:pt>
                <c:pt idx="1">
                  <c:v>Not Gaming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</c:v>
                </c:pt>
                <c:pt idx="1">
                  <c:v>6</c:v>
                </c:pt>
                <c:pt idx="6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Marked (n=60)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GAMING</a:t>
                    </a:r>
                    <a:r>
                      <a:rPr lang="en-US" baseline="0" dirty="0"/>
                      <a:t>
</a:t>
                    </a:r>
                    <a:fld id="{B96F0827-D4DA-40B7-A2D4-272D1A2A2DFD}" type="PERCENTAGE">
                      <a:rPr lang="en-US" baseline="0"/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645013123359579"/>
                      <c:h val="0.1980864197530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studenting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21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Not Marked (n=40)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GAMING</a:t>
                    </a:r>
                    <a:r>
                      <a:rPr lang="en-US" baseline="0" dirty="0"/>
                      <a:t>
</a:t>
                    </a:r>
                    <a:fld id="{CA0FD9C6-DD0F-4711-B7FA-723B6EF8DFD2}" type="PERCENTAGE">
                      <a:rPr lang="en-US" baseline="0"/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645013123359583"/>
                      <c:h val="0.1980864197530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studenting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70276520"/>
        <c:axId val="270275736"/>
        <c:axId val="0"/>
      </c:bar3DChart>
      <c:catAx>
        <c:axId val="270276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0275736"/>
        <c:crosses val="autoZero"/>
        <c:auto val="1"/>
        <c:lblAlgn val="ctr"/>
        <c:lblOffset val="100"/>
        <c:noMultiLvlLbl val="0"/>
      </c:catAx>
      <c:valAx>
        <c:axId val="270275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27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70277696"/>
        <c:axId val="270271032"/>
        <c:axId val="0"/>
      </c:bar3DChart>
      <c:catAx>
        <c:axId val="27027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0271032"/>
        <c:crosses val="autoZero"/>
        <c:auto val="1"/>
        <c:lblAlgn val="ctr"/>
        <c:lblOffset val="100"/>
        <c:noMultiLvlLbl val="0"/>
      </c:catAx>
      <c:valAx>
        <c:axId val="270271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27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UPTAKE (</a:t>
            </a:r>
            <a:r>
              <a:rPr lang="en-US" dirty="0" smtClean="0"/>
              <a:t>n=300)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intends
 to try</c:v>
                </c:pt>
                <c:pt idx="1">
                  <c:v>tries it</c:v>
                </c:pt>
                <c:pt idx="2">
                  <c:v>after 6 
weeks</c:v>
                </c:pt>
                <c:pt idx="3">
                  <c:v>intends to 
continue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91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657704"/>
        <c:axId val="272652608"/>
      </c:barChart>
      <c:catAx>
        <c:axId val="272657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652608"/>
        <c:crosses val="autoZero"/>
        <c:auto val="1"/>
        <c:lblAlgn val="ctr"/>
        <c:lblOffset val="100"/>
        <c:noMultiLvlLbl val="0"/>
      </c:catAx>
      <c:valAx>
        <c:axId val="27265260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657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UPTAKE (</a:t>
            </a:r>
            <a:r>
              <a:rPr lang="en-US" dirty="0" smtClean="0"/>
              <a:t>n=200)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intends
 to try</c:v>
                </c:pt>
                <c:pt idx="1">
                  <c:v>tries it</c:v>
                </c:pt>
                <c:pt idx="2">
                  <c:v>after 6 
weeks</c:v>
                </c:pt>
                <c:pt idx="3">
                  <c:v>intends to 
continue</c:v>
                </c:pt>
                <c:pt idx="4">
                  <c:v>continues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</c:v>
                </c:pt>
                <c:pt idx="1">
                  <c:v>91</c:v>
                </c:pt>
                <c:pt idx="2">
                  <c:v>88</c:v>
                </c:pt>
                <c:pt idx="3">
                  <c:v>73</c:v>
                </c:pt>
                <c:pt idx="4">
                  <c:v>90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658488"/>
        <c:axId val="272646728"/>
      </c:barChart>
      <c:catAx>
        <c:axId val="272658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646728"/>
        <c:crosses val="autoZero"/>
        <c:auto val="1"/>
        <c:lblAlgn val="ctr"/>
        <c:lblOffset val="100"/>
        <c:noMultiLvlLbl val="0"/>
      </c:catAx>
      <c:valAx>
        <c:axId val="27264672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658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UPTAKE (</a:t>
            </a:r>
            <a:r>
              <a:rPr lang="en-US" dirty="0" smtClean="0"/>
              <a:t>n=124)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intends
 to try</c:v>
                </c:pt>
                <c:pt idx="1">
                  <c:v>tries it</c:v>
                </c:pt>
                <c:pt idx="2">
                  <c:v>after 6 
weeks</c:v>
                </c:pt>
                <c:pt idx="3">
                  <c:v>intends to 
continue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</c:v>
                </c:pt>
                <c:pt idx="1">
                  <c:v>90</c:v>
                </c:pt>
                <c:pt idx="2">
                  <c:v>90</c:v>
                </c:pt>
                <c:pt idx="3">
                  <c:v>92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651040"/>
        <c:axId val="272653392"/>
      </c:barChart>
      <c:catAx>
        <c:axId val="2726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653392"/>
        <c:crosses val="autoZero"/>
        <c:auto val="1"/>
        <c:lblAlgn val="ctr"/>
        <c:lblOffset val="100"/>
        <c:noMultiLvlLbl val="0"/>
      </c:catAx>
      <c:valAx>
        <c:axId val="2726533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65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86153-6D9D-4338-B31E-16A47554D777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763226A-4F20-41F9-8416-E7C73DE16C38}">
      <dgm:prSet phldrT="[Text]"/>
      <dgm:spPr/>
      <dgm:t>
        <a:bodyPr/>
        <a:lstStyle/>
        <a:p>
          <a:r>
            <a:rPr lang="en-US" dirty="0" smtClean="0"/>
            <a:t>MS. AHN’S CLASSROOM</a:t>
          </a:r>
          <a:endParaRPr lang="en-CA" dirty="0"/>
        </a:p>
      </dgm:t>
    </dgm:pt>
    <dgm:pt modelId="{CD36A304-D6B4-4EB2-9390-A1451856BAAF}" type="parTrans" cxnId="{C72934A5-B51B-4F4C-8E4A-56B3E8E1EC1A}">
      <dgm:prSet/>
      <dgm:spPr/>
      <dgm:t>
        <a:bodyPr/>
        <a:lstStyle/>
        <a:p>
          <a:endParaRPr lang="en-CA"/>
        </a:p>
      </dgm:t>
    </dgm:pt>
    <dgm:pt modelId="{CCC14028-3A6C-4B32-9D6D-CAA408C2E8AA}" type="sibTrans" cxnId="{C72934A5-B51B-4F4C-8E4A-56B3E8E1EC1A}">
      <dgm:prSet/>
      <dgm:spPr/>
      <dgm:t>
        <a:bodyPr/>
        <a:lstStyle/>
        <a:p>
          <a:endParaRPr lang="en-CA"/>
        </a:p>
      </dgm:t>
    </dgm:pt>
    <dgm:pt modelId="{D579E356-5C35-4D09-ABF6-9FBB9272C369}">
      <dgm:prSet phldrT="[Text]"/>
      <dgm:spPr/>
      <dgm:t>
        <a:bodyPr/>
        <a:lstStyle/>
        <a:p>
          <a:r>
            <a:rPr lang="en-US" dirty="0" smtClean="0"/>
            <a:t>UNDERSTANDING NON-THINKING CLASSROOMS</a:t>
          </a:r>
          <a:endParaRPr lang="en-CA" dirty="0"/>
        </a:p>
      </dgm:t>
    </dgm:pt>
    <dgm:pt modelId="{7C08E410-7640-4665-96AA-2CF227694117}" type="parTrans" cxnId="{591C6A71-CE20-49AC-827C-F68396110357}">
      <dgm:prSet/>
      <dgm:spPr/>
      <dgm:t>
        <a:bodyPr/>
        <a:lstStyle/>
        <a:p>
          <a:endParaRPr lang="en-CA"/>
        </a:p>
      </dgm:t>
    </dgm:pt>
    <dgm:pt modelId="{FEE9D35A-2818-4D50-A142-559B1102B0F4}" type="sibTrans" cxnId="{591C6A71-CE20-49AC-827C-F68396110357}">
      <dgm:prSet/>
      <dgm:spPr/>
      <dgm:t>
        <a:bodyPr/>
        <a:lstStyle/>
        <a:p>
          <a:endParaRPr lang="en-CA"/>
        </a:p>
      </dgm:t>
    </dgm:pt>
    <dgm:pt modelId="{F3D82AF3-475A-4020-AE1D-E325BC2B1670}">
      <dgm:prSet phldrT="[Text]"/>
      <dgm:spPr/>
      <dgm:t>
        <a:bodyPr/>
        <a:lstStyle/>
        <a:p>
          <a:r>
            <a:rPr lang="en-US" dirty="0" smtClean="0"/>
            <a:t>BUILDING THINKING CLASSROOMS</a:t>
          </a:r>
          <a:endParaRPr lang="en-CA" dirty="0"/>
        </a:p>
      </dgm:t>
    </dgm:pt>
    <dgm:pt modelId="{F9F7A27E-05A9-49F9-A02A-A0D6D32B7078}" type="sibTrans" cxnId="{36ACEC83-75F1-4CA5-B5E4-2CC0DFDFA9F0}">
      <dgm:prSet/>
      <dgm:spPr/>
      <dgm:t>
        <a:bodyPr/>
        <a:lstStyle/>
        <a:p>
          <a:endParaRPr lang="en-CA"/>
        </a:p>
      </dgm:t>
    </dgm:pt>
    <dgm:pt modelId="{24521095-B60D-4427-9E76-B8BABD48EF4C}" type="parTrans" cxnId="{36ACEC83-75F1-4CA5-B5E4-2CC0DFDFA9F0}">
      <dgm:prSet/>
      <dgm:spPr/>
      <dgm:t>
        <a:bodyPr/>
        <a:lstStyle/>
        <a:p>
          <a:endParaRPr lang="en-CA"/>
        </a:p>
      </dgm:t>
    </dgm:pt>
    <dgm:pt modelId="{F6D8AA62-DBFE-431A-821B-FF4CA9A8A510}" type="pres">
      <dgm:prSet presAssocID="{00C86153-6D9D-4338-B31E-16A47554D7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9B52DB9-0D8B-4689-A24A-0DB10C9196DE}" type="pres">
      <dgm:prSet presAssocID="{3763226A-4F20-41F9-8416-E7C73DE16C38}" presName="root1" presStyleCnt="0"/>
      <dgm:spPr/>
    </dgm:pt>
    <dgm:pt modelId="{7D5128F6-1794-487A-A505-007999525A7A}" type="pres">
      <dgm:prSet presAssocID="{3763226A-4F20-41F9-8416-E7C73DE16C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A777517-4B97-44BD-AB79-BFEA8D1DD132}" type="pres">
      <dgm:prSet presAssocID="{3763226A-4F20-41F9-8416-E7C73DE16C38}" presName="level2hierChild" presStyleCnt="0"/>
      <dgm:spPr/>
    </dgm:pt>
    <dgm:pt modelId="{BDF5536D-7736-4E41-BBD4-9437862F5B4F}" type="pres">
      <dgm:prSet presAssocID="{7C08E410-7640-4665-96AA-2CF227694117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9CD0F475-D03C-48E0-8890-C8909878A1B2}" type="pres">
      <dgm:prSet presAssocID="{7C08E410-7640-4665-96AA-2CF227694117}" presName="connTx" presStyleLbl="parChTrans1D2" presStyleIdx="0" presStyleCnt="2"/>
      <dgm:spPr/>
      <dgm:t>
        <a:bodyPr/>
        <a:lstStyle/>
        <a:p>
          <a:endParaRPr lang="en-CA"/>
        </a:p>
      </dgm:t>
    </dgm:pt>
    <dgm:pt modelId="{F221D9CA-4833-4FF2-A5D9-30EE312D15C0}" type="pres">
      <dgm:prSet presAssocID="{D579E356-5C35-4D09-ABF6-9FBB9272C369}" presName="root2" presStyleCnt="0"/>
      <dgm:spPr/>
    </dgm:pt>
    <dgm:pt modelId="{D8D1CAB5-4012-4CAA-9731-26450D618D8B}" type="pres">
      <dgm:prSet presAssocID="{D579E356-5C35-4D09-ABF6-9FBB9272C36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15471CE-DE38-489A-BBA4-19B86D827DBA}" type="pres">
      <dgm:prSet presAssocID="{D579E356-5C35-4D09-ABF6-9FBB9272C369}" presName="level3hierChild" presStyleCnt="0"/>
      <dgm:spPr/>
    </dgm:pt>
    <dgm:pt modelId="{1741113C-55FA-4A95-A3C7-B6D5D6F75A6C}" type="pres">
      <dgm:prSet presAssocID="{24521095-B60D-4427-9E76-B8BABD48EF4C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C045D5E6-C71B-4E9D-BC4B-CF2F2037EB7B}" type="pres">
      <dgm:prSet presAssocID="{24521095-B60D-4427-9E76-B8BABD48EF4C}" presName="connTx" presStyleLbl="parChTrans1D2" presStyleIdx="1" presStyleCnt="2"/>
      <dgm:spPr/>
      <dgm:t>
        <a:bodyPr/>
        <a:lstStyle/>
        <a:p>
          <a:endParaRPr lang="en-CA"/>
        </a:p>
      </dgm:t>
    </dgm:pt>
    <dgm:pt modelId="{8F5E0990-86DF-4E2E-911F-8AD90DF6B1D1}" type="pres">
      <dgm:prSet presAssocID="{F3D82AF3-475A-4020-AE1D-E325BC2B1670}" presName="root2" presStyleCnt="0"/>
      <dgm:spPr/>
    </dgm:pt>
    <dgm:pt modelId="{0E1CF9CF-257C-453B-AA8A-F2FF61D8954B}" type="pres">
      <dgm:prSet presAssocID="{F3D82AF3-475A-4020-AE1D-E325BC2B16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4B2B3CB-C54E-443E-B3AA-46FEA278ACAE}" type="pres">
      <dgm:prSet presAssocID="{F3D82AF3-475A-4020-AE1D-E325BC2B1670}" presName="level3hierChild" presStyleCnt="0"/>
      <dgm:spPr/>
    </dgm:pt>
  </dgm:ptLst>
  <dgm:cxnLst>
    <dgm:cxn modelId="{36ACEC83-75F1-4CA5-B5E4-2CC0DFDFA9F0}" srcId="{3763226A-4F20-41F9-8416-E7C73DE16C38}" destId="{F3D82AF3-475A-4020-AE1D-E325BC2B1670}" srcOrd="1" destOrd="0" parTransId="{24521095-B60D-4427-9E76-B8BABD48EF4C}" sibTransId="{F9F7A27E-05A9-49F9-A02A-A0D6D32B7078}"/>
    <dgm:cxn modelId="{C72934A5-B51B-4F4C-8E4A-56B3E8E1EC1A}" srcId="{00C86153-6D9D-4338-B31E-16A47554D777}" destId="{3763226A-4F20-41F9-8416-E7C73DE16C38}" srcOrd="0" destOrd="0" parTransId="{CD36A304-D6B4-4EB2-9390-A1451856BAAF}" sibTransId="{CCC14028-3A6C-4B32-9D6D-CAA408C2E8AA}"/>
    <dgm:cxn modelId="{80D3D768-0853-480E-A662-59E426AA1BC1}" type="presOf" srcId="{24521095-B60D-4427-9E76-B8BABD48EF4C}" destId="{1741113C-55FA-4A95-A3C7-B6D5D6F75A6C}" srcOrd="0" destOrd="0" presId="urn:microsoft.com/office/officeart/2005/8/layout/hierarchy2"/>
    <dgm:cxn modelId="{1C138DE9-585B-4990-9C6E-8E7E67F6FB68}" type="presOf" srcId="{00C86153-6D9D-4338-B31E-16A47554D777}" destId="{F6D8AA62-DBFE-431A-821B-FF4CA9A8A510}" srcOrd="0" destOrd="0" presId="urn:microsoft.com/office/officeart/2005/8/layout/hierarchy2"/>
    <dgm:cxn modelId="{D4AD699E-9D8D-4381-8B42-0C65ACC2E385}" type="presOf" srcId="{3763226A-4F20-41F9-8416-E7C73DE16C38}" destId="{7D5128F6-1794-487A-A505-007999525A7A}" srcOrd="0" destOrd="0" presId="urn:microsoft.com/office/officeart/2005/8/layout/hierarchy2"/>
    <dgm:cxn modelId="{BF70E70E-1962-445B-A2A7-C8192B3B4DEB}" type="presOf" srcId="{F3D82AF3-475A-4020-AE1D-E325BC2B1670}" destId="{0E1CF9CF-257C-453B-AA8A-F2FF61D8954B}" srcOrd="0" destOrd="0" presId="urn:microsoft.com/office/officeart/2005/8/layout/hierarchy2"/>
    <dgm:cxn modelId="{5D687316-2BBC-4629-93D3-A91DE0BA0A21}" type="presOf" srcId="{24521095-B60D-4427-9E76-B8BABD48EF4C}" destId="{C045D5E6-C71B-4E9D-BC4B-CF2F2037EB7B}" srcOrd="1" destOrd="0" presId="urn:microsoft.com/office/officeart/2005/8/layout/hierarchy2"/>
    <dgm:cxn modelId="{9B7A6C33-DF2C-441D-A58E-F90AB042650D}" type="presOf" srcId="{D579E356-5C35-4D09-ABF6-9FBB9272C369}" destId="{D8D1CAB5-4012-4CAA-9731-26450D618D8B}" srcOrd="0" destOrd="0" presId="urn:microsoft.com/office/officeart/2005/8/layout/hierarchy2"/>
    <dgm:cxn modelId="{591C6A71-CE20-49AC-827C-F68396110357}" srcId="{3763226A-4F20-41F9-8416-E7C73DE16C38}" destId="{D579E356-5C35-4D09-ABF6-9FBB9272C369}" srcOrd="0" destOrd="0" parTransId="{7C08E410-7640-4665-96AA-2CF227694117}" sibTransId="{FEE9D35A-2818-4D50-A142-559B1102B0F4}"/>
    <dgm:cxn modelId="{20DF0A13-ED52-4656-A08C-A3C72CFB6682}" type="presOf" srcId="{7C08E410-7640-4665-96AA-2CF227694117}" destId="{9CD0F475-D03C-48E0-8890-C8909878A1B2}" srcOrd="1" destOrd="0" presId="urn:microsoft.com/office/officeart/2005/8/layout/hierarchy2"/>
    <dgm:cxn modelId="{BA421899-8901-42E1-BCBE-C70EEA61177A}" type="presOf" srcId="{7C08E410-7640-4665-96AA-2CF227694117}" destId="{BDF5536D-7736-4E41-BBD4-9437862F5B4F}" srcOrd="0" destOrd="0" presId="urn:microsoft.com/office/officeart/2005/8/layout/hierarchy2"/>
    <dgm:cxn modelId="{971CD76D-1CE4-40E7-8F0B-E201D83595AA}" type="presParOf" srcId="{F6D8AA62-DBFE-431A-821B-FF4CA9A8A510}" destId="{09B52DB9-0D8B-4689-A24A-0DB10C9196DE}" srcOrd="0" destOrd="0" presId="urn:microsoft.com/office/officeart/2005/8/layout/hierarchy2"/>
    <dgm:cxn modelId="{0A003AF3-0A0A-47AC-AD85-83C4C8769527}" type="presParOf" srcId="{09B52DB9-0D8B-4689-A24A-0DB10C9196DE}" destId="{7D5128F6-1794-487A-A505-007999525A7A}" srcOrd="0" destOrd="0" presId="urn:microsoft.com/office/officeart/2005/8/layout/hierarchy2"/>
    <dgm:cxn modelId="{AF45A100-B199-43AA-BD8E-8EC4898A9D3B}" type="presParOf" srcId="{09B52DB9-0D8B-4689-A24A-0DB10C9196DE}" destId="{1A777517-4B97-44BD-AB79-BFEA8D1DD132}" srcOrd="1" destOrd="0" presId="urn:microsoft.com/office/officeart/2005/8/layout/hierarchy2"/>
    <dgm:cxn modelId="{C94E19A3-F2A9-4BFF-AF68-FD2B70DD3F5F}" type="presParOf" srcId="{1A777517-4B97-44BD-AB79-BFEA8D1DD132}" destId="{BDF5536D-7736-4E41-BBD4-9437862F5B4F}" srcOrd="0" destOrd="0" presId="urn:microsoft.com/office/officeart/2005/8/layout/hierarchy2"/>
    <dgm:cxn modelId="{A8A3D1A9-A0EE-4A03-9536-75B365C95E7D}" type="presParOf" srcId="{BDF5536D-7736-4E41-BBD4-9437862F5B4F}" destId="{9CD0F475-D03C-48E0-8890-C8909878A1B2}" srcOrd="0" destOrd="0" presId="urn:microsoft.com/office/officeart/2005/8/layout/hierarchy2"/>
    <dgm:cxn modelId="{A5488227-7D07-452C-9084-E5070C008D7A}" type="presParOf" srcId="{1A777517-4B97-44BD-AB79-BFEA8D1DD132}" destId="{F221D9CA-4833-4FF2-A5D9-30EE312D15C0}" srcOrd="1" destOrd="0" presId="urn:microsoft.com/office/officeart/2005/8/layout/hierarchy2"/>
    <dgm:cxn modelId="{F31F4161-E4DA-42B4-A308-8D890C0E8B61}" type="presParOf" srcId="{F221D9CA-4833-4FF2-A5D9-30EE312D15C0}" destId="{D8D1CAB5-4012-4CAA-9731-26450D618D8B}" srcOrd="0" destOrd="0" presId="urn:microsoft.com/office/officeart/2005/8/layout/hierarchy2"/>
    <dgm:cxn modelId="{1CAAD997-E471-4C2E-8CE7-8BB5C856EDC4}" type="presParOf" srcId="{F221D9CA-4833-4FF2-A5D9-30EE312D15C0}" destId="{715471CE-DE38-489A-BBA4-19B86D827DBA}" srcOrd="1" destOrd="0" presId="urn:microsoft.com/office/officeart/2005/8/layout/hierarchy2"/>
    <dgm:cxn modelId="{2B59FB0A-806C-4477-804B-B11F9D0101DF}" type="presParOf" srcId="{1A777517-4B97-44BD-AB79-BFEA8D1DD132}" destId="{1741113C-55FA-4A95-A3C7-B6D5D6F75A6C}" srcOrd="2" destOrd="0" presId="urn:microsoft.com/office/officeart/2005/8/layout/hierarchy2"/>
    <dgm:cxn modelId="{B8683636-4B99-4321-9FBC-49C337FBEB73}" type="presParOf" srcId="{1741113C-55FA-4A95-A3C7-B6D5D6F75A6C}" destId="{C045D5E6-C71B-4E9D-BC4B-CF2F2037EB7B}" srcOrd="0" destOrd="0" presId="urn:microsoft.com/office/officeart/2005/8/layout/hierarchy2"/>
    <dgm:cxn modelId="{0D44457F-8BC8-4FAB-AAF6-DBA016BD9B3F}" type="presParOf" srcId="{1A777517-4B97-44BD-AB79-BFEA8D1DD132}" destId="{8F5E0990-86DF-4E2E-911F-8AD90DF6B1D1}" srcOrd="3" destOrd="0" presId="urn:microsoft.com/office/officeart/2005/8/layout/hierarchy2"/>
    <dgm:cxn modelId="{9CBE24C9-2C6D-4E4B-83CC-93EE91180558}" type="presParOf" srcId="{8F5E0990-86DF-4E2E-911F-8AD90DF6B1D1}" destId="{0E1CF9CF-257C-453B-AA8A-F2FF61D8954B}" srcOrd="0" destOrd="0" presId="urn:microsoft.com/office/officeart/2005/8/layout/hierarchy2"/>
    <dgm:cxn modelId="{692623F0-CD8F-4189-AC2B-501526D424E9}" type="presParOf" srcId="{8F5E0990-86DF-4E2E-911F-8AD90DF6B1D1}" destId="{D4B2B3CB-C54E-443E-B3AA-46FEA278AC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6301382F-524D-4164-B40F-01BDD20BE6E6}" type="presOf" srcId="{D2A4F523-34D2-4A59-B03D-D6FF2FDF96DE}" destId="{86E5E99E-C94A-47D5-A4B7-54C9C04233C6}" srcOrd="0" destOrd="0" presId="urn:microsoft.com/office/officeart/2005/8/layout/gear1"/>
    <dgm:cxn modelId="{12028D26-BB21-451E-9CA2-BD8A85A305F0}" type="presOf" srcId="{D2A4F523-34D2-4A59-B03D-D6FF2FDF96DE}" destId="{832E20DB-B17F-4332-9373-0B55DC6B0C4F}" srcOrd="3" destOrd="0" presId="urn:microsoft.com/office/officeart/2005/8/layout/gear1"/>
    <dgm:cxn modelId="{4B306B26-75E9-4A98-A161-B569AC59778E}" type="presOf" srcId="{059078A0-9940-44C2-8F6D-8B564A7CD672}" destId="{F1231352-28B9-4376-B12F-2DB9BF39D344}" srcOrd="0" destOrd="0" presId="urn:microsoft.com/office/officeart/2005/8/layout/gear1"/>
    <dgm:cxn modelId="{66D88516-476E-4482-AF07-5B288EB0315C}" type="presOf" srcId="{D2A4F523-34D2-4A59-B03D-D6FF2FDF96DE}" destId="{EF17FF28-1DC6-4F90-AE8F-96EE26E749FF}" srcOrd="2" destOrd="0" presId="urn:microsoft.com/office/officeart/2005/8/layout/gear1"/>
    <dgm:cxn modelId="{E2C76243-BF21-4453-9249-AA4BDD78E119}" type="presOf" srcId="{B6A42D2D-5662-49D6-AE66-5049A8ADE8AF}" destId="{85A8BA38-038C-45F2-8371-6337E58F9070}" srcOrd="0" destOrd="0" presId="urn:microsoft.com/office/officeart/2005/8/layout/gear1"/>
    <dgm:cxn modelId="{859C23C1-2F3A-44AA-98F9-50E806C6B4F4}" type="presOf" srcId="{D17514EF-BE0A-4DF0-9904-4E623640586B}" destId="{D736C4B3-C85D-44B0-A775-E6883A2C50DD}" srcOrd="2" destOrd="0" presId="urn:microsoft.com/office/officeart/2005/8/layout/gear1"/>
    <dgm:cxn modelId="{1C1DB1BE-06B9-421E-8629-FA5358585769}" type="presOf" srcId="{6EC23F99-B697-4875-AB46-305076E7D85F}" destId="{3EA37293-A601-4FDD-A5D8-390868099009}" srcOrd="0" destOrd="0" presId="urn:microsoft.com/office/officeart/2005/8/layout/gear1"/>
    <dgm:cxn modelId="{8ECD01B0-1FAE-4FE1-BF83-9E6BAC9C7F06}" type="presOf" srcId="{07C3FAEF-7001-4CC9-AE6A-B704AF81B4F3}" destId="{0E0F49E9-A0E6-4968-AEFE-AA16A7C4631C}" srcOrd="1" destOrd="0" presId="urn:microsoft.com/office/officeart/2005/8/layout/gear1"/>
    <dgm:cxn modelId="{FDAFFE64-3786-40D8-B765-DFDCE10A6940}" type="presOf" srcId="{D17514EF-BE0A-4DF0-9904-4E623640586B}" destId="{92FA6EAF-9603-48CD-ADF0-577583BAB8BD}" srcOrd="1" destOrd="0" presId="urn:microsoft.com/office/officeart/2005/8/layout/gear1"/>
    <dgm:cxn modelId="{5FFEA8C5-8F29-4430-81F2-69CFCF086C78}" type="presOf" srcId="{01B9FCA7-8DFC-4664-B58A-988DD80F5A0F}" destId="{2897417E-E8F6-4F8D-9573-214A77B8AF99}" srcOrd="0" destOrd="0" presId="urn:microsoft.com/office/officeart/2005/8/layout/gear1"/>
    <dgm:cxn modelId="{4845E9EF-60D3-4C83-A963-3C2A1774AD17}" type="presOf" srcId="{07C3FAEF-7001-4CC9-AE6A-B704AF81B4F3}" destId="{43F7EB09-E42F-461D-BC9E-C7193B02D923}" srcOrd="2" destOrd="0" presId="urn:microsoft.com/office/officeart/2005/8/layout/gear1"/>
    <dgm:cxn modelId="{EA63E043-1FD4-4C9A-A765-360F54FF688C}" type="presOf" srcId="{D17514EF-BE0A-4DF0-9904-4E623640586B}" destId="{D149E3CB-4A6A-46BD-A354-C3AB026C444C}" srcOrd="0" destOrd="0" presId="urn:microsoft.com/office/officeart/2005/8/layout/gear1"/>
    <dgm:cxn modelId="{E396E4A0-6961-4381-B7DD-5146920C5AA8}" type="presOf" srcId="{07C3FAEF-7001-4CC9-AE6A-B704AF81B4F3}" destId="{2108AA7D-54D8-4409-B783-7585D129B5FD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4A1EAE00-7EB8-4C52-93B8-7510EDEC75DE}" type="presOf" srcId="{D2A4F523-34D2-4A59-B03D-D6FF2FDF96DE}" destId="{1D58976B-0A27-4C17-A4B7-CEA8F558B3BF}" srcOrd="1" destOrd="0" presId="urn:microsoft.com/office/officeart/2005/8/layout/gear1"/>
    <dgm:cxn modelId="{0053577B-64F3-4074-A284-5964DAF2E546}" type="presParOf" srcId="{85A8BA38-038C-45F2-8371-6337E58F9070}" destId="{D149E3CB-4A6A-46BD-A354-C3AB026C444C}" srcOrd="0" destOrd="0" presId="urn:microsoft.com/office/officeart/2005/8/layout/gear1"/>
    <dgm:cxn modelId="{5D91F858-351D-442C-A93C-6BA327865490}" type="presParOf" srcId="{85A8BA38-038C-45F2-8371-6337E58F9070}" destId="{92FA6EAF-9603-48CD-ADF0-577583BAB8BD}" srcOrd="1" destOrd="0" presId="urn:microsoft.com/office/officeart/2005/8/layout/gear1"/>
    <dgm:cxn modelId="{D4BB7286-493E-4E8B-891F-152B6DA72948}" type="presParOf" srcId="{85A8BA38-038C-45F2-8371-6337E58F9070}" destId="{D736C4B3-C85D-44B0-A775-E6883A2C50DD}" srcOrd="2" destOrd="0" presId="urn:microsoft.com/office/officeart/2005/8/layout/gear1"/>
    <dgm:cxn modelId="{A4BE8596-0A93-491E-A5D3-28D9EEEB9465}" type="presParOf" srcId="{85A8BA38-038C-45F2-8371-6337E58F9070}" destId="{2108AA7D-54D8-4409-B783-7585D129B5FD}" srcOrd="3" destOrd="0" presId="urn:microsoft.com/office/officeart/2005/8/layout/gear1"/>
    <dgm:cxn modelId="{2DBFE224-7447-4F10-8468-1B7B574F81E4}" type="presParOf" srcId="{85A8BA38-038C-45F2-8371-6337E58F9070}" destId="{0E0F49E9-A0E6-4968-AEFE-AA16A7C4631C}" srcOrd="4" destOrd="0" presId="urn:microsoft.com/office/officeart/2005/8/layout/gear1"/>
    <dgm:cxn modelId="{19D7B2D5-5ADB-44E7-B703-D92A3816DE0B}" type="presParOf" srcId="{85A8BA38-038C-45F2-8371-6337E58F9070}" destId="{43F7EB09-E42F-461D-BC9E-C7193B02D923}" srcOrd="5" destOrd="0" presId="urn:microsoft.com/office/officeart/2005/8/layout/gear1"/>
    <dgm:cxn modelId="{8A05BDA2-B1B7-4E4E-9039-3B5D1C44442A}" type="presParOf" srcId="{85A8BA38-038C-45F2-8371-6337E58F9070}" destId="{86E5E99E-C94A-47D5-A4B7-54C9C04233C6}" srcOrd="6" destOrd="0" presId="urn:microsoft.com/office/officeart/2005/8/layout/gear1"/>
    <dgm:cxn modelId="{29035A66-C775-44F0-A421-21E4F1FE6B48}" type="presParOf" srcId="{85A8BA38-038C-45F2-8371-6337E58F9070}" destId="{1D58976B-0A27-4C17-A4B7-CEA8F558B3BF}" srcOrd="7" destOrd="0" presId="urn:microsoft.com/office/officeart/2005/8/layout/gear1"/>
    <dgm:cxn modelId="{EB2BAC48-B1E5-44CA-9C32-9933FC70A20C}" type="presParOf" srcId="{85A8BA38-038C-45F2-8371-6337E58F9070}" destId="{EF17FF28-1DC6-4F90-AE8F-96EE26E749FF}" srcOrd="8" destOrd="0" presId="urn:microsoft.com/office/officeart/2005/8/layout/gear1"/>
    <dgm:cxn modelId="{60FF3C57-A0E8-4F46-91A8-A5CB71A831D2}" type="presParOf" srcId="{85A8BA38-038C-45F2-8371-6337E58F9070}" destId="{832E20DB-B17F-4332-9373-0B55DC6B0C4F}" srcOrd="9" destOrd="0" presId="urn:microsoft.com/office/officeart/2005/8/layout/gear1"/>
    <dgm:cxn modelId="{8311A58A-AD6C-4DB5-B9AD-71721AA78272}" type="presParOf" srcId="{85A8BA38-038C-45F2-8371-6337E58F9070}" destId="{2897417E-E8F6-4F8D-9573-214A77B8AF99}" srcOrd="10" destOrd="0" presId="urn:microsoft.com/office/officeart/2005/8/layout/gear1"/>
    <dgm:cxn modelId="{5355C7C8-3E37-4E2B-8A73-D8CC2AA009AE}" type="presParOf" srcId="{85A8BA38-038C-45F2-8371-6337E58F9070}" destId="{3EA37293-A601-4FDD-A5D8-390868099009}" srcOrd="11" destOrd="0" presId="urn:microsoft.com/office/officeart/2005/8/layout/gear1"/>
    <dgm:cxn modelId="{4BC13377-3F76-4DE8-8BAE-9153279C228D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F904B919-8972-4004-930F-40AB7EC1BA8F}" type="presOf" srcId="{059078A0-9940-44C2-8F6D-8B564A7CD672}" destId="{F1231352-28B9-4376-B12F-2DB9BF39D344}" srcOrd="0" destOrd="0" presId="urn:microsoft.com/office/officeart/2005/8/layout/gear1"/>
    <dgm:cxn modelId="{1A98447C-D0B6-4552-A5DF-0C037E52009A}" type="presOf" srcId="{D17514EF-BE0A-4DF0-9904-4E623640586B}" destId="{D736C4B3-C85D-44B0-A775-E6883A2C50DD}" srcOrd="2" destOrd="0" presId="urn:microsoft.com/office/officeart/2005/8/layout/gear1"/>
    <dgm:cxn modelId="{691878FF-0DD8-448C-B323-71FCA4359886}" type="presOf" srcId="{07C3FAEF-7001-4CC9-AE6A-B704AF81B4F3}" destId="{2108AA7D-54D8-4409-B783-7585D129B5FD}" srcOrd="0" destOrd="0" presId="urn:microsoft.com/office/officeart/2005/8/layout/gear1"/>
    <dgm:cxn modelId="{0A6E472A-8D4B-4AB9-96B8-2C4CD49EC273}" type="presOf" srcId="{D2A4F523-34D2-4A59-B03D-D6FF2FDF96DE}" destId="{832E20DB-B17F-4332-9373-0B55DC6B0C4F}" srcOrd="3" destOrd="0" presId="urn:microsoft.com/office/officeart/2005/8/layout/gear1"/>
    <dgm:cxn modelId="{602681E8-580C-4E47-897E-F3813C3CBEBA}" type="presOf" srcId="{D2A4F523-34D2-4A59-B03D-D6FF2FDF96DE}" destId="{1D58976B-0A27-4C17-A4B7-CEA8F558B3BF}" srcOrd="1" destOrd="0" presId="urn:microsoft.com/office/officeart/2005/8/layout/gear1"/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74373D3F-6E75-4D20-8AC8-8504A21CA577}" type="presOf" srcId="{D17514EF-BE0A-4DF0-9904-4E623640586B}" destId="{92FA6EAF-9603-48CD-ADF0-577583BAB8BD}" srcOrd="1" destOrd="0" presId="urn:microsoft.com/office/officeart/2005/8/layout/gear1"/>
    <dgm:cxn modelId="{2D387CE1-83C4-42A3-8143-09086A19E8FE}" type="presOf" srcId="{6EC23F99-B697-4875-AB46-305076E7D85F}" destId="{3EA37293-A601-4FDD-A5D8-390868099009}" srcOrd="0" destOrd="0" presId="urn:microsoft.com/office/officeart/2005/8/layout/gear1"/>
    <dgm:cxn modelId="{4B51B660-618B-4871-BA6F-E93991319911}" type="presOf" srcId="{D2A4F523-34D2-4A59-B03D-D6FF2FDF96DE}" destId="{EF17FF28-1DC6-4F90-AE8F-96EE26E749FF}" srcOrd="2" destOrd="0" presId="urn:microsoft.com/office/officeart/2005/8/layout/gear1"/>
    <dgm:cxn modelId="{3427E6B5-6B90-47CA-BB13-6B8A71D5D886}" type="presOf" srcId="{07C3FAEF-7001-4CC9-AE6A-B704AF81B4F3}" destId="{43F7EB09-E42F-461D-BC9E-C7193B02D923}" srcOrd="2" destOrd="0" presId="urn:microsoft.com/office/officeart/2005/8/layout/gear1"/>
    <dgm:cxn modelId="{26EF82E7-FDEB-4CF8-BE96-CC5D01902C94}" type="presOf" srcId="{D17514EF-BE0A-4DF0-9904-4E623640586B}" destId="{D149E3CB-4A6A-46BD-A354-C3AB026C444C}" srcOrd="0" destOrd="0" presId="urn:microsoft.com/office/officeart/2005/8/layout/gear1"/>
    <dgm:cxn modelId="{893AE20B-4B5D-4D3F-8A71-3EF575EB07FB}" type="presOf" srcId="{01B9FCA7-8DFC-4664-B58A-988DD80F5A0F}" destId="{2897417E-E8F6-4F8D-9573-214A77B8AF99}" srcOrd="0" destOrd="0" presId="urn:microsoft.com/office/officeart/2005/8/layout/gear1"/>
    <dgm:cxn modelId="{C9905011-B5B7-40ED-B8E4-C03F8FC1120A}" type="presOf" srcId="{B6A42D2D-5662-49D6-AE66-5049A8ADE8AF}" destId="{85A8BA38-038C-45F2-8371-6337E58F9070}" srcOrd="0" destOrd="0" presId="urn:microsoft.com/office/officeart/2005/8/layout/gear1"/>
    <dgm:cxn modelId="{5138E35C-3772-44A2-B94D-205494E99749}" type="presOf" srcId="{07C3FAEF-7001-4CC9-AE6A-B704AF81B4F3}" destId="{0E0F49E9-A0E6-4968-AEFE-AA16A7C4631C}" srcOrd="1" destOrd="0" presId="urn:microsoft.com/office/officeart/2005/8/layout/gear1"/>
    <dgm:cxn modelId="{9AB09125-8DE9-4F4E-A36A-E1DE0CA2DF3C}" type="presOf" srcId="{D2A4F523-34D2-4A59-B03D-D6FF2FDF96DE}" destId="{86E5E99E-C94A-47D5-A4B7-54C9C04233C6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034AD25C-0513-4382-AEA1-AEA0A40CFD9E}" type="presParOf" srcId="{85A8BA38-038C-45F2-8371-6337E58F9070}" destId="{D149E3CB-4A6A-46BD-A354-C3AB026C444C}" srcOrd="0" destOrd="0" presId="urn:microsoft.com/office/officeart/2005/8/layout/gear1"/>
    <dgm:cxn modelId="{419ED701-CD01-4B67-8F1C-25B1A221041C}" type="presParOf" srcId="{85A8BA38-038C-45F2-8371-6337E58F9070}" destId="{92FA6EAF-9603-48CD-ADF0-577583BAB8BD}" srcOrd="1" destOrd="0" presId="urn:microsoft.com/office/officeart/2005/8/layout/gear1"/>
    <dgm:cxn modelId="{985FFAE3-0D69-4AE7-9AA8-F90EFDE3AE3D}" type="presParOf" srcId="{85A8BA38-038C-45F2-8371-6337E58F9070}" destId="{D736C4B3-C85D-44B0-A775-E6883A2C50DD}" srcOrd="2" destOrd="0" presId="urn:microsoft.com/office/officeart/2005/8/layout/gear1"/>
    <dgm:cxn modelId="{21EE825B-73F9-4DCC-ADD1-7E1527A82BEE}" type="presParOf" srcId="{85A8BA38-038C-45F2-8371-6337E58F9070}" destId="{2108AA7D-54D8-4409-B783-7585D129B5FD}" srcOrd="3" destOrd="0" presId="urn:microsoft.com/office/officeart/2005/8/layout/gear1"/>
    <dgm:cxn modelId="{ECFC6846-88C8-48BA-B099-E14630B0C894}" type="presParOf" srcId="{85A8BA38-038C-45F2-8371-6337E58F9070}" destId="{0E0F49E9-A0E6-4968-AEFE-AA16A7C4631C}" srcOrd="4" destOrd="0" presId="urn:microsoft.com/office/officeart/2005/8/layout/gear1"/>
    <dgm:cxn modelId="{642026B8-8C9D-488C-AC76-0BE1AB287224}" type="presParOf" srcId="{85A8BA38-038C-45F2-8371-6337E58F9070}" destId="{43F7EB09-E42F-461D-BC9E-C7193B02D923}" srcOrd="5" destOrd="0" presId="urn:microsoft.com/office/officeart/2005/8/layout/gear1"/>
    <dgm:cxn modelId="{3DAADEDD-FAAF-4749-8824-7FF5CFBEAAB4}" type="presParOf" srcId="{85A8BA38-038C-45F2-8371-6337E58F9070}" destId="{86E5E99E-C94A-47D5-A4B7-54C9C04233C6}" srcOrd="6" destOrd="0" presId="urn:microsoft.com/office/officeart/2005/8/layout/gear1"/>
    <dgm:cxn modelId="{2786FA30-3E6E-4DA3-B23B-3022995FCB2C}" type="presParOf" srcId="{85A8BA38-038C-45F2-8371-6337E58F9070}" destId="{1D58976B-0A27-4C17-A4B7-CEA8F558B3BF}" srcOrd="7" destOrd="0" presId="urn:microsoft.com/office/officeart/2005/8/layout/gear1"/>
    <dgm:cxn modelId="{235E50D8-C67E-4005-B264-5A15D4C14BCA}" type="presParOf" srcId="{85A8BA38-038C-45F2-8371-6337E58F9070}" destId="{EF17FF28-1DC6-4F90-AE8F-96EE26E749FF}" srcOrd="8" destOrd="0" presId="urn:microsoft.com/office/officeart/2005/8/layout/gear1"/>
    <dgm:cxn modelId="{548A3B69-B4E2-4A85-A0A9-D15E7FA1704F}" type="presParOf" srcId="{85A8BA38-038C-45F2-8371-6337E58F9070}" destId="{832E20DB-B17F-4332-9373-0B55DC6B0C4F}" srcOrd="9" destOrd="0" presId="urn:microsoft.com/office/officeart/2005/8/layout/gear1"/>
    <dgm:cxn modelId="{13FB293D-1AEA-4949-8CA5-A38F0800D7AC}" type="presParOf" srcId="{85A8BA38-038C-45F2-8371-6337E58F9070}" destId="{2897417E-E8F6-4F8D-9573-214A77B8AF99}" srcOrd="10" destOrd="0" presId="urn:microsoft.com/office/officeart/2005/8/layout/gear1"/>
    <dgm:cxn modelId="{DCA0FD60-1879-4DCC-9352-65A2ED727F24}" type="presParOf" srcId="{85A8BA38-038C-45F2-8371-6337E58F9070}" destId="{3EA37293-A601-4FDD-A5D8-390868099009}" srcOrd="11" destOrd="0" presId="urn:microsoft.com/office/officeart/2005/8/layout/gear1"/>
    <dgm:cxn modelId="{0FCE1BFC-D288-47E1-9D6D-7B3EDA032FDF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86153-6D9D-4338-B31E-16A47554D777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D579E356-5C35-4D09-ABF6-9FBB9272C369}">
      <dgm:prSet phldrT="[Text]"/>
      <dgm:spPr/>
      <dgm:t>
        <a:bodyPr/>
        <a:lstStyle/>
        <a:p>
          <a:r>
            <a:rPr lang="en-US" dirty="0" smtClean="0"/>
            <a:t>UNDERSTANDING NON-THINKING CLASSROOMS</a:t>
          </a:r>
          <a:endParaRPr lang="en-CA" dirty="0"/>
        </a:p>
      </dgm:t>
    </dgm:pt>
    <dgm:pt modelId="{7C08E410-7640-4665-96AA-2CF227694117}" type="parTrans" cxnId="{591C6A71-CE20-49AC-827C-F68396110357}">
      <dgm:prSet/>
      <dgm:spPr/>
      <dgm:t>
        <a:bodyPr/>
        <a:lstStyle/>
        <a:p>
          <a:endParaRPr lang="en-CA"/>
        </a:p>
      </dgm:t>
    </dgm:pt>
    <dgm:pt modelId="{FEE9D35A-2818-4D50-A142-559B1102B0F4}" type="sibTrans" cxnId="{591C6A71-CE20-49AC-827C-F68396110357}">
      <dgm:prSet/>
      <dgm:spPr/>
      <dgm:t>
        <a:bodyPr/>
        <a:lstStyle/>
        <a:p>
          <a:endParaRPr lang="en-CA"/>
        </a:p>
      </dgm:t>
    </dgm:pt>
    <dgm:pt modelId="{F6D8AA62-DBFE-431A-821B-FF4CA9A8A510}" type="pres">
      <dgm:prSet presAssocID="{00C86153-6D9D-4338-B31E-16A47554D7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2BFCAC1-BD4C-41A4-AD2C-2AAFAA70F016}" type="pres">
      <dgm:prSet presAssocID="{D579E356-5C35-4D09-ABF6-9FBB9272C369}" presName="root1" presStyleCnt="0"/>
      <dgm:spPr/>
    </dgm:pt>
    <dgm:pt modelId="{D7F12AB1-6183-41CA-8541-4CB5FA59F7A5}" type="pres">
      <dgm:prSet presAssocID="{D579E356-5C35-4D09-ABF6-9FBB9272C36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2F74668-F2C6-4B50-B958-D29B4938E4E9}" type="pres">
      <dgm:prSet presAssocID="{D579E356-5C35-4D09-ABF6-9FBB9272C369}" presName="level2hierChild" presStyleCnt="0"/>
      <dgm:spPr/>
    </dgm:pt>
  </dgm:ptLst>
  <dgm:cxnLst>
    <dgm:cxn modelId="{591C6A71-CE20-49AC-827C-F68396110357}" srcId="{00C86153-6D9D-4338-B31E-16A47554D777}" destId="{D579E356-5C35-4D09-ABF6-9FBB9272C369}" srcOrd="0" destOrd="0" parTransId="{7C08E410-7640-4665-96AA-2CF227694117}" sibTransId="{FEE9D35A-2818-4D50-A142-559B1102B0F4}"/>
    <dgm:cxn modelId="{2FEDB1D1-48B9-410F-93F2-5F7AFE3F3017}" type="presOf" srcId="{D579E356-5C35-4D09-ABF6-9FBB9272C369}" destId="{D7F12AB1-6183-41CA-8541-4CB5FA59F7A5}" srcOrd="0" destOrd="0" presId="urn:microsoft.com/office/officeart/2005/8/layout/hierarchy2"/>
    <dgm:cxn modelId="{A0DC8061-97CB-4E2E-8642-49C2272D3185}" type="presOf" srcId="{00C86153-6D9D-4338-B31E-16A47554D777}" destId="{F6D8AA62-DBFE-431A-821B-FF4CA9A8A510}" srcOrd="0" destOrd="0" presId="urn:microsoft.com/office/officeart/2005/8/layout/hierarchy2"/>
    <dgm:cxn modelId="{38860431-4D4E-4205-9A1E-9E3337593CE2}" type="presParOf" srcId="{F6D8AA62-DBFE-431A-821B-FF4CA9A8A510}" destId="{02BFCAC1-BD4C-41A4-AD2C-2AAFAA70F016}" srcOrd="0" destOrd="0" presId="urn:microsoft.com/office/officeart/2005/8/layout/hierarchy2"/>
    <dgm:cxn modelId="{65F2E70D-919C-4637-AA9D-37FE90AD42D7}" type="presParOf" srcId="{02BFCAC1-BD4C-41A4-AD2C-2AAFAA70F016}" destId="{D7F12AB1-6183-41CA-8541-4CB5FA59F7A5}" srcOrd="0" destOrd="0" presId="urn:microsoft.com/office/officeart/2005/8/layout/hierarchy2"/>
    <dgm:cxn modelId="{382FF6E4-53CB-4045-9049-672BB1AC481D}" type="presParOf" srcId="{02BFCAC1-BD4C-41A4-AD2C-2AAFAA70F016}" destId="{72F74668-F2C6-4B50-B958-D29B4938E4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A88C7-1DDA-44DF-A69F-9B02DF2618A2}" type="doc">
      <dgm:prSet loTypeId="urn:microsoft.com/office/officeart/2005/8/layout/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1BAFE41E-A3D3-4605-AA4E-1870ED7B3D35}">
      <dgm:prSet phldrT="[Text]"/>
      <dgm:spPr/>
      <dgm:t>
        <a:bodyPr/>
        <a:lstStyle/>
        <a:p>
          <a:r>
            <a:rPr lang="en-US" dirty="0" smtClean="0"/>
            <a:t>NOW YOU TRY ONE</a:t>
          </a:r>
          <a:endParaRPr lang="en-CA" dirty="0"/>
        </a:p>
      </dgm:t>
    </dgm:pt>
    <dgm:pt modelId="{173EF016-E0C2-4BD2-9F2C-F595B5BA4CDB}" type="parTrans" cxnId="{1FA2A841-8DC7-4635-A9D8-04A03D9025B6}">
      <dgm:prSet/>
      <dgm:spPr/>
      <dgm:t>
        <a:bodyPr/>
        <a:lstStyle/>
        <a:p>
          <a:endParaRPr lang="en-CA"/>
        </a:p>
      </dgm:t>
    </dgm:pt>
    <dgm:pt modelId="{237CF26E-3B9C-4457-997E-EFE0550020FA}" type="sibTrans" cxnId="{1FA2A841-8DC7-4635-A9D8-04A03D9025B6}">
      <dgm:prSet/>
      <dgm:spPr/>
      <dgm:t>
        <a:bodyPr/>
        <a:lstStyle/>
        <a:p>
          <a:endParaRPr lang="en-CA"/>
        </a:p>
      </dgm:t>
    </dgm:pt>
    <dgm:pt modelId="{47020D3D-423B-4F74-8B2B-61D5F35001B8}">
      <dgm:prSet phldrT="[Text]"/>
      <dgm:spPr/>
      <dgm:t>
        <a:bodyPr/>
        <a:lstStyle/>
        <a:p>
          <a:r>
            <a:rPr lang="en-US" dirty="0" smtClean="0"/>
            <a:t>HOMEWORK</a:t>
          </a:r>
          <a:endParaRPr lang="en-CA" dirty="0"/>
        </a:p>
      </dgm:t>
    </dgm:pt>
    <dgm:pt modelId="{FBFDB3F1-6309-46AC-8731-64E9BC7848CB}" type="parTrans" cxnId="{752D6FD7-0AE4-490E-88AA-C17D127781B2}">
      <dgm:prSet/>
      <dgm:spPr/>
      <dgm:t>
        <a:bodyPr/>
        <a:lstStyle/>
        <a:p>
          <a:endParaRPr lang="en-CA"/>
        </a:p>
      </dgm:t>
    </dgm:pt>
    <dgm:pt modelId="{BE44AC6B-88AE-430F-9F12-8F646E3BD4D6}" type="sibTrans" cxnId="{752D6FD7-0AE4-490E-88AA-C17D127781B2}">
      <dgm:prSet/>
      <dgm:spPr/>
      <dgm:t>
        <a:bodyPr/>
        <a:lstStyle/>
        <a:p>
          <a:endParaRPr lang="en-CA"/>
        </a:p>
      </dgm:t>
    </dgm:pt>
    <dgm:pt modelId="{EBA4955C-C5AF-452E-9FC1-E38CC410AB66}">
      <dgm:prSet phldrT="[Text]"/>
      <dgm:spPr/>
      <dgm:t>
        <a:bodyPr/>
        <a:lstStyle/>
        <a:p>
          <a:r>
            <a:rPr lang="en-US" dirty="0" smtClean="0"/>
            <a:t>TAKING NOTES</a:t>
          </a:r>
          <a:endParaRPr lang="en-CA" dirty="0"/>
        </a:p>
      </dgm:t>
    </dgm:pt>
    <dgm:pt modelId="{EB6636DF-E355-4906-8362-7C47FDB85461}" type="parTrans" cxnId="{7AAF6428-E01C-49AD-A582-D1A10272A426}">
      <dgm:prSet/>
      <dgm:spPr/>
      <dgm:t>
        <a:bodyPr/>
        <a:lstStyle/>
        <a:p>
          <a:endParaRPr lang="en-CA"/>
        </a:p>
      </dgm:t>
    </dgm:pt>
    <dgm:pt modelId="{BCD686E4-5C1A-4057-A81B-70FB70F471E1}" type="sibTrans" cxnId="{7AAF6428-E01C-49AD-A582-D1A10272A426}">
      <dgm:prSet/>
      <dgm:spPr/>
      <dgm:t>
        <a:bodyPr/>
        <a:lstStyle/>
        <a:p>
          <a:endParaRPr lang="en-CA"/>
        </a:p>
      </dgm:t>
    </dgm:pt>
    <dgm:pt modelId="{45C7C50C-4EBC-4423-9154-D0E8C7B53D47}" type="pres">
      <dgm:prSet presAssocID="{5DBA88C7-1DDA-44DF-A69F-9B02DF2618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795750A-D305-4251-A05A-D56397997334}" type="pres">
      <dgm:prSet presAssocID="{1BAFE41E-A3D3-4605-AA4E-1870ED7B3D35}" presName="parentLin" presStyleCnt="0"/>
      <dgm:spPr/>
    </dgm:pt>
    <dgm:pt modelId="{40B92E07-251A-446C-ADFC-DE2F3985DDC8}" type="pres">
      <dgm:prSet presAssocID="{1BAFE41E-A3D3-4605-AA4E-1870ED7B3D35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DFCEA128-1F04-4F14-AC65-83355DF6DBA7}" type="pres">
      <dgm:prSet presAssocID="{1BAFE41E-A3D3-4605-AA4E-1870ED7B3D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86DD6F-D32F-473C-A327-CD2D04F4441B}" type="pres">
      <dgm:prSet presAssocID="{1BAFE41E-A3D3-4605-AA4E-1870ED7B3D35}" presName="negativeSpace" presStyleCnt="0"/>
      <dgm:spPr/>
    </dgm:pt>
    <dgm:pt modelId="{685021F7-C663-4B5C-9E22-D3782112CA06}" type="pres">
      <dgm:prSet presAssocID="{1BAFE41E-A3D3-4605-AA4E-1870ED7B3D35}" presName="childText" presStyleLbl="conFgAcc1" presStyleIdx="0" presStyleCnt="3">
        <dgm:presLayoutVars>
          <dgm:bulletEnabled val="1"/>
        </dgm:presLayoutVars>
      </dgm:prSet>
      <dgm:spPr/>
    </dgm:pt>
    <dgm:pt modelId="{8066244A-2B36-41D5-9566-A716238A386B}" type="pres">
      <dgm:prSet presAssocID="{237CF26E-3B9C-4457-997E-EFE0550020FA}" presName="spaceBetweenRectangles" presStyleCnt="0"/>
      <dgm:spPr/>
    </dgm:pt>
    <dgm:pt modelId="{4BE582A9-CA26-407C-B07D-F46A5E4D255E}" type="pres">
      <dgm:prSet presAssocID="{47020D3D-423B-4F74-8B2B-61D5F35001B8}" presName="parentLin" presStyleCnt="0"/>
      <dgm:spPr/>
    </dgm:pt>
    <dgm:pt modelId="{1CFAB45F-F22E-4D25-B93F-89DD77B10D89}" type="pres">
      <dgm:prSet presAssocID="{47020D3D-423B-4F74-8B2B-61D5F35001B8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901F86D5-837C-46F1-AD6B-AD80EDC0E8C3}" type="pres">
      <dgm:prSet presAssocID="{47020D3D-423B-4F74-8B2B-61D5F35001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09F960-2587-4E2C-8875-C6A96A9C14CF}" type="pres">
      <dgm:prSet presAssocID="{47020D3D-423B-4F74-8B2B-61D5F35001B8}" presName="negativeSpace" presStyleCnt="0"/>
      <dgm:spPr/>
    </dgm:pt>
    <dgm:pt modelId="{337EE23E-CB14-4C40-A8DD-5BFCAA33B7E2}" type="pres">
      <dgm:prSet presAssocID="{47020D3D-423B-4F74-8B2B-61D5F35001B8}" presName="childText" presStyleLbl="conFgAcc1" presStyleIdx="1" presStyleCnt="3">
        <dgm:presLayoutVars>
          <dgm:bulletEnabled val="1"/>
        </dgm:presLayoutVars>
      </dgm:prSet>
      <dgm:spPr/>
    </dgm:pt>
    <dgm:pt modelId="{EC61A8A2-3AD9-4FBB-A681-DA9D3BB56C9C}" type="pres">
      <dgm:prSet presAssocID="{BE44AC6B-88AE-430F-9F12-8F646E3BD4D6}" presName="spaceBetweenRectangles" presStyleCnt="0"/>
      <dgm:spPr/>
    </dgm:pt>
    <dgm:pt modelId="{95069DE3-8230-4634-8680-F0A09C4EFE7F}" type="pres">
      <dgm:prSet presAssocID="{EBA4955C-C5AF-452E-9FC1-E38CC410AB66}" presName="parentLin" presStyleCnt="0"/>
      <dgm:spPr/>
    </dgm:pt>
    <dgm:pt modelId="{6282C2E4-6B68-4A00-81E1-98EF219901D1}" type="pres">
      <dgm:prSet presAssocID="{EBA4955C-C5AF-452E-9FC1-E38CC410AB66}" presName="parentLeftMargin" presStyleLbl="node1" presStyleIdx="1" presStyleCnt="3"/>
      <dgm:spPr/>
      <dgm:t>
        <a:bodyPr/>
        <a:lstStyle/>
        <a:p>
          <a:endParaRPr lang="en-CA"/>
        </a:p>
      </dgm:t>
    </dgm:pt>
    <dgm:pt modelId="{04DF5967-1C1C-4474-A764-BC0AADD10057}" type="pres">
      <dgm:prSet presAssocID="{EBA4955C-C5AF-452E-9FC1-E38CC410AB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5BAE17-3569-4583-B5C0-CE7A1ED5BDB2}" type="pres">
      <dgm:prSet presAssocID="{EBA4955C-C5AF-452E-9FC1-E38CC410AB66}" presName="negativeSpace" presStyleCnt="0"/>
      <dgm:spPr/>
    </dgm:pt>
    <dgm:pt modelId="{B103C884-C29C-498D-833F-42F761B7ED7E}" type="pres">
      <dgm:prSet presAssocID="{EBA4955C-C5AF-452E-9FC1-E38CC410AB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A2A841-8DC7-4635-A9D8-04A03D9025B6}" srcId="{5DBA88C7-1DDA-44DF-A69F-9B02DF2618A2}" destId="{1BAFE41E-A3D3-4605-AA4E-1870ED7B3D35}" srcOrd="0" destOrd="0" parTransId="{173EF016-E0C2-4BD2-9F2C-F595B5BA4CDB}" sibTransId="{237CF26E-3B9C-4457-997E-EFE0550020FA}"/>
    <dgm:cxn modelId="{8FAA529B-B25E-487C-AC39-14FCE9AD6E54}" type="presOf" srcId="{1BAFE41E-A3D3-4605-AA4E-1870ED7B3D35}" destId="{40B92E07-251A-446C-ADFC-DE2F3985DDC8}" srcOrd="0" destOrd="0" presId="urn:microsoft.com/office/officeart/2005/8/layout/list1"/>
    <dgm:cxn modelId="{C5F0AF17-D40C-448C-B562-D895767824DB}" type="presOf" srcId="{47020D3D-423B-4F74-8B2B-61D5F35001B8}" destId="{901F86D5-837C-46F1-AD6B-AD80EDC0E8C3}" srcOrd="1" destOrd="0" presId="urn:microsoft.com/office/officeart/2005/8/layout/list1"/>
    <dgm:cxn modelId="{3F4702BA-5CE4-4D91-B5FE-56D3B6B4EE79}" type="presOf" srcId="{47020D3D-423B-4F74-8B2B-61D5F35001B8}" destId="{1CFAB45F-F22E-4D25-B93F-89DD77B10D89}" srcOrd="0" destOrd="0" presId="urn:microsoft.com/office/officeart/2005/8/layout/list1"/>
    <dgm:cxn modelId="{752D6FD7-0AE4-490E-88AA-C17D127781B2}" srcId="{5DBA88C7-1DDA-44DF-A69F-9B02DF2618A2}" destId="{47020D3D-423B-4F74-8B2B-61D5F35001B8}" srcOrd="1" destOrd="0" parTransId="{FBFDB3F1-6309-46AC-8731-64E9BC7848CB}" sibTransId="{BE44AC6B-88AE-430F-9F12-8F646E3BD4D6}"/>
    <dgm:cxn modelId="{C8C4D2DC-7D4A-4195-95DF-E28D63D3E428}" type="presOf" srcId="{1BAFE41E-A3D3-4605-AA4E-1870ED7B3D35}" destId="{DFCEA128-1F04-4F14-AC65-83355DF6DBA7}" srcOrd="1" destOrd="0" presId="urn:microsoft.com/office/officeart/2005/8/layout/list1"/>
    <dgm:cxn modelId="{76B939B1-F817-4FCF-89F5-13B1DFFD2678}" type="presOf" srcId="{EBA4955C-C5AF-452E-9FC1-E38CC410AB66}" destId="{6282C2E4-6B68-4A00-81E1-98EF219901D1}" srcOrd="0" destOrd="0" presId="urn:microsoft.com/office/officeart/2005/8/layout/list1"/>
    <dgm:cxn modelId="{7AAF6428-E01C-49AD-A582-D1A10272A426}" srcId="{5DBA88C7-1DDA-44DF-A69F-9B02DF2618A2}" destId="{EBA4955C-C5AF-452E-9FC1-E38CC410AB66}" srcOrd="2" destOrd="0" parTransId="{EB6636DF-E355-4906-8362-7C47FDB85461}" sibTransId="{BCD686E4-5C1A-4057-A81B-70FB70F471E1}"/>
    <dgm:cxn modelId="{D100E8C4-ED95-471C-98BC-80EA4136E18D}" type="presOf" srcId="{EBA4955C-C5AF-452E-9FC1-E38CC410AB66}" destId="{04DF5967-1C1C-4474-A764-BC0AADD10057}" srcOrd="1" destOrd="0" presId="urn:microsoft.com/office/officeart/2005/8/layout/list1"/>
    <dgm:cxn modelId="{4DD62B66-64A4-4620-95CF-CA063756BCC7}" type="presOf" srcId="{5DBA88C7-1DDA-44DF-A69F-9B02DF2618A2}" destId="{45C7C50C-4EBC-4423-9154-D0E8C7B53D47}" srcOrd="0" destOrd="0" presId="urn:microsoft.com/office/officeart/2005/8/layout/list1"/>
    <dgm:cxn modelId="{F752AB61-B130-4F6A-AB66-65B4CBF3FAF6}" type="presParOf" srcId="{45C7C50C-4EBC-4423-9154-D0E8C7B53D47}" destId="{1795750A-D305-4251-A05A-D56397997334}" srcOrd="0" destOrd="0" presId="urn:microsoft.com/office/officeart/2005/8/layout/list1"/>
    <dgm:cxn modelId="{D252152F-C868-4D32-97EE-F7CF73CCD7AB}" type="presParOf" srcId="{1795750A-D305-4251-A05A-D56397997334}" destId="{40B92E07-251A-446C-ADFC-DE2F3985DDC8}" srcOrd="0" destOrd="0" presId="urn:microsoft.com/office/officeart/2005/8/layout/list1"/>
    <dgm:cxn modelId="{04206FC1-E81E-4669-BA4E-4BDD05F198A0}" type="presParOf" srcId="{1795750A-D305-4251-A05A-D56397997334}" destId="{DFCEA128-1F04-4F14-AC65-83355DF6DBA7}" srcOrd="1" destOrd="0" presId="urn:microsoft.com/office/officeart/2005/8/layout/list1"/>
    <dgm:cxn modelId="{EB1EA961-0359-4908-BBD4-7D82B62383EF}" type="presParOf" srcId="{45C7C50C-4EBC-4423-9154-D0E8C7B53D47}" destId="{C486DD6F-D32F-473C-A327-CD2D04F4441B}" srcOrd="1" destOrd="0" presId="urn:microsoft.com/office/officeart/2005/8/layout/list1"/>
    <dgm:cxn modelId="{60F0472F-7BDE-4F72-A2E9-9ED78278FE19}" type="presParOf" srcId="{45C7C50C-4EBC-4423-9154-D0E8C7B53D47}" destId="{685021F7-C663-4B5C-9E22-D3782112CA06}" srcOrd="2" destOrd="0" presId="urn:microsoft.com/office/officeart/2005/8/layout/list1"/>
    <dgm:cxn modelId="{FEE7ABC6-ECE2-470D-A25D-E22FC92CB461}" type="presParOf" srcId="{45C7C50C-4EBC-4423-9154-D0E8C7B53D47}" destId="{8066244A-2B36-41D5-9566-A716238A386B}" srcOrd="3" destOrd="0" presId="urn:microsoft.com/office/officeart/2005/8/layout/list1"/>
    <dgm:cxn modelId="{C6B7B803-3671-47AC-A1D4-2880FC2C74CF}" type="presParOf" srcId="{45C7C50C-4EBC-4423-9154-D0E8C7B53D47}" destId="{4BE582A9-CA26-407C-B07D-F46A5E4D255E}" srcOrd="4" destOrd="0" presId="urn:microsoft.com/office/officeart/2005/8/layout/list1"/>
    <dgm:cxn modelId="{4218DF93-439C-4604-B717-67984F489556}" type="presParOf" srcId="{4BE582A9-CA26-407C-B07D-F46A5E4D255E}" destId="{1CFAB45F-F22E-4D25-B93F-89DD77B10D89}" srcOrd="0" destOrd="0" presId="urn:microsoft.com/office/officeart/2005/8/layout/list1"/>
    <dgm:cxn modelId="{8C7D879E-2A89-48E5-A8F3-6170439A586A}" type="presParOf" srcId="{4BE582A9-CA26-407C-B07D-F46A5E4D255E}" destId="{901F86D5-837C-46F1-AD6B-AD80EDC0E8C3}" srcOrd="1" destOrd="0" presId="urn:microsoft.com/office/officeart/2005/8/layout/list1"/>
    <dgm:cxn modelId="{DF4E2C94-C529-4CCF-B651-913CB21A4D95}" type="presParOf" srcId="{45C7C50C-4EBC-4423-9154-D0E8C7B53D47}" destId="{BE09F960-2587-4E2C-8875-C6A96A9C14CF}" srcOrd="5" destOrd="0" presId="urn:microsoft.com/office/officeart/2005/8/layout/list1"/>
    <dgm:cxn modelId="{27BDA76A-7CB7-491A-8704-815A5C4EC46C}" type="presParOf" srcId="{45C7C50C-4EBC-4423-9154-D0E8C7B53D47}" destId="{337EE23E-CB14-4C40-A8DD-5BFCAA33B7E2}" srcOrd="6" destOrd="0" presId="urn:microsoft.com/office/officeart/2005/8/layout/list1"/>
    <dgm:cxn modelId="{BA40D935-55A3-4FA1-B3EB-0D7E64E64C18}" type="presParOf" srcId="{45C7C50C-4EBC-4423-9154-D0E8C7B53D47}" destId="{EC61A8A2-3AD9-4FBB-A681-DA9D3BB56C9C}" srcOrd="7" destOrd="0" presId="urn:microsoft.com/office/officeart/2005/8/layout/list1"/>
    <dgm:cxn modelId="{97E16896-AAA2-40BE-88A4-5412B3AB6A4E}" type="presParOf" srcId="{45C7C50C-4EBC-4423-9154-D0E8C7B53D47}" destId="{95069DE3-8230-4634-8680-F0A09C4EFE7F}" srcOrd="8" destOrd="0" presId="urn:microsoft.com/office/officeart/2005/8/layout/list1"/>
    <dgm:cxn modelId="{C9A1BD76-2B2B-4B69-AA95-E835591F4EFC}" type="presParOf" srcId="{95069DE3-8230-4634-8680-F0A09C4EFE7F}" destId="{6282C2E4-6B68-4A00-81E1-98EF219901D1}" srcOrd="0" destOrd="0" presId="urn:microsoft.com/office/officeart/2005/8/layout/list1"/>
    <dgm:cxn modelId="{1842BF66-0A09-47FD-B09D-1D1745B461C9}" type="presParOf" srcId="{95069DE3-8230-4634-8680-F0A09C4EFE7F}" destId="{04DF5967-1C1C-4474-A764-BC0AADD10057}" srcOrd="1" destOrd="0" presId="urn:microsoft.com/office/officeart/2005/8/layout/list1"/>
    <dgm:cxn modelId="{ACA87447-E273-4992-85AC-723C57E06240}" type="presParOf" srcId="{45C7C50C-4EBC-4423-9154-D0E8C7B53D47}" destId="{605BAE17-3569-4583-B5C0-CE7A1ED5BDB2}" srcOrd="9" destOrd="0" presId="urn:microsoft.com/office/officeart/2005/8/layout/list1"/>
    <dgm:cxn modelId="{3A507FCA-3DE5-4B0D-99E1-3DB9FC861665}" type="presParOf" srcId="{45C7C50C-4EBC-4423-9154-D0E8C7B53D47}" destId="{B103C884-C29C-498D-833F-42F761B7ED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CA18BE-B218-4E08-BF75-CAFB56AC109C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C0C3159-0E4E-4422-955A-7C0BD4BD3315}">
      <dgm:prSet phldrT="[Text]"/>
      <dgm:spPr/>
      <dgm:t>
        <a:bodyPr/>
        <a:lstStyle/>
        <a:p>
          <a:r>
            <a:rPr lang="en-US" smtClean="0"/>
            <a:t>Observation Phase</a:t>
          </a:r>
          <a:endParaRPr lang="en-US" dirty="0"/>
        </a:p>
      </dgm:t>
    </dgm:pt>
    <dgm:pt modelId="{BFF313AF-BF2E-4128-965D-41BCA862B8A9}" type="parTrans" cxnId="{3D3B6D0B-34B0-4B78-9FCB-C722C2DC163A}">
      <dgm:prSet/>
      <dgm:spPr/>
      <dgm:t>
        <a:bodyPr/>
        <a:lstStyle/>
        <a:p>
          <a:endParaRPr lang="en-US"/>
        </a:p>
      </dgm:t>
    </dgm:pt>
    <dgm:pt modelId="{F14B1CEF-3C33-46B2-AB61-889633D081F2}" type="sibTrans" cxnId="{3D3B6D0B-34B0-4B78-9FCB-C722C2DC163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6B32D19-D268-4E86-A295-67BEF3935CF6}">
      <dgm:prSet phldrT="[Text]"/>
      <dgm:spPr/>
      <dgm:t>
        <a:bodyPr/>
        <a:lstStyle/>
        <a:p>
          <a:r>
            <a:rPr lang="en-US" dirty="0" smtClean="0"/>
            <a:t>Typology Building</a:t>
          </a:r>
          <a:endParaRPr lang="en-US" dirty="0"/>
        </a:p>
      </dgm:t>
    </dgm:pt>
    <dgm:pt modelId="{6E60085E-0C7A-422B-8E49-931747D90654}" type="parTrans" cxnId="{6400FD41-D73E-48ED-82D5-80CEDA8B7482}">
      <dgm:prSet/>
      <dgm:spPr/>
      <dgm:t>
        <a:bodyPr/>
        <a:lstStyle/>
        <a:p>
          <a:endParaRPr lang="en-US"/>
        </a:p>
      </dgm:t>
    </dgm:pt>
    <dgm:pt modelId="{8C5C0124-4E63-40BE-B279-A3F086416E6F}" type="sibTrans" cxnId="{6400FD41-D73E-48ED-82D5-80CEDA8B7482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86BBC4B-8A1C-4725-8B4F-ADA34329E2EE}">
      <dgm:prSet phldrT="[Text]"/>
      <dgm:spPr/>
      <dgm:t>
        <a:bodyPr/>
        <a:lstStyle/>
        <a:p>
          <a:r>
            <a:rPr lang="en-US" dirty="0" smtClean="0"/>
            <a:t>Typology Testing</a:t>
          </a:r>
          <a:endParaRPr lang="en-US" dirty="0"/>
        </a:p>
      </dgm:t>
    </dgm:pt>
    <dgm:pt modelId="{357AD5D4-6F67-4D15-B7CB-CA7B0CFB4BCA}" type="parTrans" cxnId="{05A5141F-D368-42BF-8930-0CDD56C0DD55}">
      <dgm:prSet/>
      <dgm:spPr/>
      <dgm:t>
        <a:bodyPr/>
        <a:lstStyle/>
        <a:p>
          <a:endParaRPr lang="en-US"/>
        </a:p>
      </dgm:t>
    </dgm:pt>
    <dgm:pt modelId="{F7BB63F2-B0A3-4E05-9155-43ED7DBD7377}" type="sibTrans" cxnId="{05A5141F-D368-42BF-8930-0CDD56C0DD55}">
      <dgm:prSet/>
      <dgm:spPr/>
      <dgm:t>
        <a:bodyPr/>
        <a:lstStyle/>
        <a:p>
          <a:endParaRPr lang="en-US"/>
        </a:p>
      </dgm:t>
    </dgm:pt>
    <dgm:pt modelId="{4DC56CFC-92CF-4B46-BE25-E2CDF7CA5820}" type="pres">
      <dgm:prSet presAssocID="{35CA18BE-B218-4E08-BF75-CAFB56AC10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9FFA0-DBE1-4924-831D-1935B331F287}" type="pres">
      <dgm:prSet presAssocID="{35CA18BE-B218-4E08-BF75-CAFB56AC109C}" presName="dummyMaxCanvas" presStyleCnt="0">
        <dgm:presLayoutVars/>
      </dgm:prSet>
      <dgm:spPr/>
    </dgm:pt>
    <dgm:pt modelId="{F40C3A1A-880F-4C43-B48B-034BB682606A}" type="pres">
      <dgm:prSet presAssocID="{35CA18BE-B218-4E08-BF75-CAFB56AC109C}" presName="ThreeNodes_1" presStyleLbl="node1" presStyleIdx="0" presStyleCnt="3" custScaleX="80864" custLinFactNeighborX="-7378" custLinFactNeighborY="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FA9D7-8EDB-4072-BD20-577665D92D68}" type="pres">
      <dgm:prSet presAssocID="{35CA18BE-B218-4E08-BF75-CAFB56AC109C}" presName="ThreeNodes_2" presStyleLbl="node1" presStyleIdx="1" presStyleCnt="3" custScaleX="80656" custLinFactNeighborX="0" custLinFactNeighborY="-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E4523-5E4E-4B49-9B75-007864716ABF}" type="pres">
      <dgm:prSet presAssocID="{35CA18BE-B218-4E08-BF75-CAFB56AC109C}" presName="ThreeNodes_3" presStyleLbl="node1" presStyleIdx="2" presStyleCnt="3" custScaleX="80449" custLinFactNeighborX="9602" custLinFactNeighborY="-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4A229-A54F-4B1B-A0DF-F9FC0B35B9D5}" type="pres">
      <dgm:prSet presAssocID="{35CA18BE-B218-4E08-BF75-CAFB56AC10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43FC5-F15F-4402-BC7C-C88DDA9C35DB}" type="pres">
      <dgm:prSet presAssocID="{35CA18BE-B218-4E08-BF75-CAFB56AC10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9FEF1-9F09-462E-BA8F-ED89D2CC6D16}" type="pres">
      <dgm:prSet presAssocID="{35CA18BE-B218-4E08-BF75-CAFB56AC10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53989-6CEE-4A93-87C4-E392E1608659}" type="pres">
      <dgm:prSet presAssocID="{35CA18BE-B218-4E08-BF75-CAFB56AC10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FC3FC-E21F-404D-B2D5-5569800406E1}" type="pres">
      <dgm:prSet presAssocID="{35CA18BE-B218-4E08-BF75-CAFB56AC10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6D55D-958F-47E8-8D4E-E1466AA1E7DC}" type="presOf" srcId="{686BBC4B-8A1C-4725-8B4F-ADA34329E2EE}" destId="{4DAE4523-5E4E-4B49-9B75-007864716ABF}" srcOrd="0" destOrd="0" presId="urn:microsoft.com/office/officeart/2005/8/layout/vProcess5"/>
    <dgm:cxn modelId="{6400FD41-D73E-48ED-82D5-80CEDA8B7482}" srcId="{35CA18BE-B218-4E08-BF75-CAFB56AC109C}" destId="{76B32D19-D268-4E86-A295-67BEF3935CF6}" srcOrd="1" destOrd="0" parTransId="{6E60085E-0C7A-422B-8E49-931747D90654}" sibTransId="{8C5C0124-4E63-40BE-B279-A3F086416E6F}"/>
    <dgm:cxn modelId="{05A5141F-D368-42BF-8930-0CDD56C0DD55}" srcId="{35CA18BE-B218-4E08-BF75-CAFB56AC109C}" destId="{686BBC4B-8A1C-4725-8B4F-ADA34329E2EE}" srcOrd="2" destOrd="0" parTransId="{357AD5D4-6F67-4D15-B7CB-CA7B0CFB4BCA}" sibTransId="{F7BB63F2-B0A3-4E05-9155-43ED7DBD7377}"/>
    <dgm:cxn modelId="{45A048F0-9D32-4C4A-9E20-51036AC6C27F}" type="presOf" srcId="{686BBC4B-8A1C-4725-8B4F-ADA34329E2EE}" destId="{FDDFC3FC-E21F-404D-B2D5-5569800406E1}" srcOrd="1" destOrd="0" presId="urn:microsoft.com/office/officeart/2005/8/layout/vProcess5"/>
    <dgm:cxn modelId="{3D3B6D0B-34B0-4B78-9FCB-C722C2DC163A}" srcId="{35CA18BE-B218-4E08-BF75-CAFB56AC109C}" destId="{9C0C3159-0E4E-4422-955A-7C0BD4BD3315}" srcOrd="0" destOrd="0" parTransId="{BFF313AF-BF2E-4128-965D-41BCA862B8A9}" sibTransId="{F14B1CEF-3C33-46B2-AB61-889633D081F2}"/>
    <dgm:cxn modelId="{F3F5CEEA-1BEE-4878-8E83-2DFDE8A0DB0A}" type="presOf" srcId="{9C0C3159-0E4E-4422-955A-7C0BD4BD3315}" destId="{F40C3A1A-880F-4C43-B48B-034BB682606A}" srcOrd="0" destOrd="0" presId="urn:microsoft.com/office/officeart/2005/8/layout/vProcess5"/>
    <dgm:cxn modelId="{4DA1FECA-07C1-4D96-ADAA-7F44ACE86AB1}" type="presOf" srcId="{76B32D19-D268-4E86-A295-67BEF3935CF6}" destId="{64453989-6CEE-4A93-87C4-E392E1608659}" srcOrd="1" destOrd="0" presId="urn:microsoft.com/office/officeart/2005/8/layout/vProcess5"/>
    <dgm:cxn modelId="{DBAAFABD-F019-41E5-A296-30E24C440CD0}" type="presOf" srcId="{8C5C0124-4E63-40BE-B279-A3F086416E6F}" destId="{87C43FC5-F15F-4402-BC7C-C88DDA9C35DB}" srcOrd="0" destOrd="0" presId="urn:microsoft.com/office/officeart/2005/8/layout/vProcess5"/>
    <dgm:cxn modelId="{935CA91A-FEA8-4027-BB98-7607DBEEC926}" type="presOf" srcId="{F14B1CEF-3C33-46B2-AB61-889633D081F2}" destId="{58A4A229-A54F-4B1B-A0DF-F9FC0B35B9D5}" srcOrd="0" destOrd="0" presId="urn:microsoft.com/office/officeart/2005/8/layout/vProcess5"/>
    <dgm:cxn modelId="{6823F86F-E769-4ACE-99F9-CF7D13704DB4}" type="presOf" srcId="{76B32D19-D268-4E86-A295-67BEF3935CF6}" destId="{B0CFA9D7-8EDB-4072-BD20-577665D92D68}" srcOrd="0" destOrd="0" presId="urn:microsoft.com/office/officeart/2005/8/layout/vProcess5"/>
    <dgm:cxn modelId="{D3C8D46B-AC26-4309-902A-D6EE88EE646D}" type="presOf" srcId="{35CA18BE-B218-4E08-BF75-CAFB56AC109C}" destId="{4DC56CFC-92CF-4B46-BE25-E2CDF7CA5820}" srcOrd="0" destOrd="0" presId="urn:microsoft.com/office/officeart/2005/8/layout/vProcess5"/>
    <dgm:cxn modelId="{50BB064B-ADD4-4F08-BB38-D154958A314C}" type="presOf" srcId="{9C0C3159-0E4E-4422-955A-7C0BD4BD3315}" destId="{4299FEF1-9F09-462E-BA8F-ED89D2CC6D16}" srcOrd="1" destOrd="0" presId="urn:microsoft.com/office/officeart/2005/8/layout/vProcess5"/>
    <dgm:cxn modelId="{7AFC0F2D-E53A-453D-BCF5-F227EEDA833B}" type="presParOf" srcId="{4DC56CFC-92CF-4B46-BE25-E2CDF7CA5820}" destId="{C6D9FFA0-DBE1-4924-831D-1935B331F287}" srcOrd="0" destOrd="0" presId="urn:microsoft.com/office/officeart/2005/8/layout/vProcess5"/>
    <dgm:cxn modelId="{09DD9826-699B-4F93-8BE3-008A141DF9BE}" type="presParOf" srcId="{4DC56CFC-92CF-4B46-BE25-E2CDF7CA5820}" destId="{F40C3A1A-880F-4C43-B48B-034BB682606A}" srcOrd="1" destOrd="0" presId="urn:microsoft.com/office/officeart/2005/8/layout/vProcess5"/>
    <dgm:cxn modelId="{C96E8A88-226E-4331-81FD-DFA8804FB18B}" type="presParOf" srcId="{4DC56CFC-92CF-4B46-BE25-E2CDF7CA5820}" destId="{B0CFA9D7-8EDB-4072-BD20-577665D92D68}" srcOrd="2" destOrd="0" presId="urn:microsoft.com/office/officeart/2005/8/layout/vProcess5"/>
    <dgm:cxn modelId="{70429E23-2435-4CAB-8C15-89356B008BD8}" type="presParOf" srcId="{4DC56CFC-92CF-4B46-BE25-E2CDF7CA5820}" destId="{4DAE4523-5E4E-4B49-9B75-007864716ABF}" srcOrd="3" destOrd="0" presId="urn:microsoft.com/office/officeart/2005/8/layout/vProcess5"/>
    <dgm:cxn modelId="{7B5ACF75-816C-40D2-87E9-11B04BCA462A}" type="presParOf" srcId="{4DC56CFC-92CF-4B46-BE25-E2CDF7CA5820}" destId="{58A4A229-A54F-4B1B-A0DF-F9FC0B35B9D5}" srcOrd="4" destOrd="0" presId="urn:microsoft.com/office/officeart/2005/8/layout/vProcess5"/>
    <dgm:cxn modelId="{5978629F-BDC3-48C6-91F8-07611C242BA5}" type="presParOf" srcId="{4DC56CFC-92CF-4B46-BE25-E2CDF7CA5820}" destId="{87C43FC5-F15F-4402-BC7C-C88DDA9C35DB}" srcOrd="5" destOrd="0" presId="urn:microsoft.com/office/officeart/2005/8/layout/vProcess5"/>
    <dgm:cxn modelId="{238E6CB0-871B-46FA-898A-F611A853B3E6}" type="presParOf" srcId="{4DC56CFC-92CF-4B46-BE25-E2CDF7CA5820}" destId="{4299FEF1-9F09-462E-BA8F-ED89D2CC6D16}" srcOrd="6" destOrd="0" presId="urn:microsoft.com/office/officeart/2005/8/layout/vProcess5"/>
    <dgm:cxn modelId="{28F50E9B-CA68-4C11-911B-3EC31F90EA92}" type="presParOf" srcId="{4DC56CFC-92CF-4B46-BE25-E2CDF7CA5820}" destId="{64453989-6CEE-4A93-87C4-E392E1608659}" srcOrd="7" destOrd="0" presId="urn:microsoft.com/office/officeart/2005/8/layout/vProcess5"/>
    <dgm:cxn modelId="{0B7A6B07-0B14-4837-A890-A06DB5FCCDA8}" type="presParOf" srcId="{4DC56CFC-92CF-4B46-BE25-E2CDF7CA5820}" destId="{FDDFC3FC-E21F-404D-B2D5-5569800406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86153-6D9D-4338-B31E-16A47554D777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F3D82AF3-475A-4020-AE1D-E325BC2B1670}">
      <dgm:prSet phldrT="[Text]"/>
      <dgm:spPr/>
      <dgm:t>
        <a:bodyPr/>
        <a:lstStyle/>
        <a:p>
          <a:r>
            <a:rPr lang="en-US" dirty="0" smtClean="0"/>
            <a:t>BUILDING THINKING CLASSROOMS</a:t>
          </a:r>
          <a:endParaRPr lang="en-CA" dirty="0"/>
        </a:p>
      </dgm:t>
    </dgm:pt>
    <dgm:pt modelId="{F9F7A27E-05A9-49F9-A02A-A0D6D32B7078}" type="sibTrans" cxnId="{36ACEC83-75F1-4CA5-B5E4-2CC0DFDFA9F0}">
      <dgm:prSet/>
      <dgm:spPr/>
      <dgm:t>
        <a:bodyPr/>
        <a:lstStyle/>
        <a:p>
          <a:endParaRPr lang="en-CA"/>
        </a:p>
      </dgm:t>
    </dgm:pt>
    <dgm:pt modelId="{24521095-B60D-4427-9E76-B8BABD48EF4C}" type="parTrans" cxnId="{36ACEC83-75F1-4CA5-B5E4-2CC0DFDFA9F0}">
      <dgm:prSet/>
      <dgm:spPr/>
      <dgm:t>
        <a:bodyPr/>
        <a:lstStyle/>
        <a:p>
          <a:endParaRPr lang="en-CA"/>
        </a:p>
      </dgm:t>
    </dgm:pt>
    <dgm:pt modelId="{F6D8AA62-DBFE-431A-821B-FF4CA9A8A510}" type="pres">
      <dgm:prSet presAssocID="{00C86153-6D9D-4338-B31E-16A47554D7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2186F43-DF11-4B18-9D89-9E66C44DCDD5}" type="pres">
      <dgm:prSet presAssocID="{F3D82AF3-475A-4020-AE1D-E325BC2B1670}" presName="root1" presStyleCnt="0"/>
      <dgm:spPr/>
    </dgm:pt>
    <dgm:pt modelId="{08FACDB6-F8A6-4951-9EEB-9286A31E2236}" type="pres">
      <dgm:prSet presAssocID="{F3D82AF3-475A-4020-AE1D-E325BC2B16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67E90C3-FC3D-472A-A6B0-C08B1FF49BEC}" type="pres">
      <dgm:prSet presAssocID="{F3D82AF3-475A-4020-AE1D-E325BC2B1670}" presName="level2hierChild" presStyleCnt="0"/>
      <dgm:spPr/>
    </dgm:pt>
  </dgm:ptLst>
  <dgm:cxnLst>
    <dgm:cxn modelId="{6CED999F-F1C2-4F3B-BDA8-AC1FCA5632CC}" type="presOf" srcId="{F3D82AF3-475A-4020-AE1D-E325BC2B1670}" destId="{08FACDB6-F8A6-4951-9EEB-9286A31E2236}" srcOrd="0" destOrd="0" presId="urn:microsoft.com/office/officeart/2005/8/layout/hierarchy2"/>
    <dgm:cxn modelId="{36ACEC83-75F1-4CA5-B5E4-2CC0DFDFA9F0}" srcId="{00C86153-6D9D-4338-B31E-16A47554D777}" destId="{F3D82AF3-475A-4020-AE1D-E325BC2B1670}" srcOrd="0" destOrd="0" parTransId="{24521095-B60D-4427-9E76-B8BABD48EF4C}" sibTransId="{F9F7A27E-05A9-49F9-A02A-A0D6D32B7078}"/>
    <dgm:cxn modelId="{1068AA33-CB43-4C82-85DD-5627DA427CCF}" type="presOf" srcId="{00C86153-6D9D-4338-B31E-16A47554D777}" destId="{F6D8AA62-DBFE-431A-821B-FF4CA9A8A510}" srcOrd="0" destOrd="0" presId="urn:microsoft.com/office/officeart/2005/8/layout/hierarchy2"/>
    <dgm:cxn modelId="{AB3E511C-F796-45D4-AD0C-E40FE2376434}" type="presParOf" srcId="{F6D8AA62-DBFE-431A-821B-FF4CA9A8A510}" destId="{52186F43-DF11-4B18-9D89-9E66C44DCDD5}" srcOrd="0" destOrd="0" presId="urn:microsoft.com/office/officeart/2005/8/layout/hierarchy2"/>
    <dgm:cxn modelId="{CE8ED2F3-08C2-4556-81C3-9B303DC85FB6}" type="presParOf" srcId="{52186F43-DF11-4B18-9D89-9E66C44DCDD5}" destId="{08FACDB6-F8A6-4951-9EEB-9286A31E2236}" srcOrd="0" destOrd="0" presId="urn:microsoft.com/office/officeart/2005/8/layout/hierarchy2"/>
    <dgm:cxn modelId="{B016A3C9-1F4C-4610-99C2-C5C28982C9F9}" type="presParOf" srcId="{52186F43-DF11-4B18-9D89-9E66C44DCDD5}" destId="{C67E90C3-FC3D-472A-A6B0-C08B1FF49B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2EEDF7-5E5C-4BA6-B182-008C6DFD493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A9245FC7-A731-4A90-949F-964A3B75C313}">
      <dgm:prSet phldrT="[Text]"/>
      <dgm:spPr/>
      <dgm:t>
        <a:bodyPr/>
        <a:lstStyle/>
        <a:p>
          <a:r>
            <a:rPr lang="en-CA" dirty="0" smtClean="0"/>
            <a:t>just do it</a:t>
          </a:r>
          <a:endParaRPr lang="en-CA" dirty="0"/>
        </a:p>
      </dgm:t>
    </dgm:pt>
    <dgm:pt modelId="{2E567D6D-775C-4F79-9579-ADCAE5C8B8D2}" type="parTrans" cxnId="{1B8B72FC-268B-4F2F-8FCE-5845E6D554ED}">
      <dgm:prSet/>
      <dgm:spPr/>
      <dgm:t>
        <a:bodyPr/>
        <a:lstStyle/>
        <a:p>
          <a:endParaRPr lang="en-CA"/>
        </a:p>
      </dgm:t>
    </dgm:pt>
    <dgm:pt modelId="{C014D9B1-F3CE-49B0-9403-785F183EC16E}" type="sibTrans" cxnId="{1B8B72FC-268B-4F2F-8FCE-5845E6D554ED}">
      <dgm:prSet/>
      <dgm:spPr/>
      <dgm:t>
        <a:bodyPr/>
        <a:lstStyle/>
        <a:p>
          <a:endParaRPr lang="en-CA"/>
        </a:p>
      </dgm:t>
    </dgm:pt>
    <dgm:pt modelId="{45F1430A-C110-4BC9-93AB-14307B730A5E}">
      <dgm:prSet phldrT="[Text]"/>
      <dgm:spPr/>
      <dgm:t>
        <a:bodyPr/>
        <a:lstStyle/>
        <a:p>
          <a:r>
            <a:rPr lang="en-CA" dirty="0" smtClean="0"/>
            <a:t>teaching with problem solving</a:t>
          </a:r>
          <a:endParaRPr lang="en-CA" dirty="0"/>
        </a:p>
      </dgm:t>
    </dgm:pt>
    <dgm:pt modelId="{5F3DEF02-F033-4065-9938-B99921EDC074}" type="parTrans" cxnId="{F5EA71A8-F5F9-4DA6-9438-1A6305C72270}">
      <dgm:prSet/>
      <dgm:spPr/>
      <dgm:t>
        <a:bodyPr/>
        <a:lstStyle/>
        <a:p>
          <a:endParaRPr lang="en-CA"/>
        </a:p>
      </dgm:t>
    </dgm:pt>
    <dgm:pt modelId="{1852BEB5-8B8F-4714-93E0-BDE118D90741}" type="sibTrans" cxnId="{F5EA71A8-F5F9-4DA6-9438-1A6305C72270}">
      <dgm:prSet/>
      <dgm:spPr/>
      <dgm:t>
        <a:bodyPr/>
        <a:lstStyle/>
        <a:p>
          <a:endParaRPr lang="en-CA"/>
        </a:p>
      </dgm:t>
    </dgm:pt>
    <dgm:pt modelId="{392F97FA-5286-4E7E-8D9E-C79BBFE501ED}">
      <dgm:prSet phldrT="[Text]"/>
      <dgm:spPr/>
      <dgm:t>
        <a:bodyPr/>
        <a:lstStyle/>
        <a:p>
          <a:endParaRPr lang="en-CA" dirty="0"/>
        </a:p>
      </dgm:t>
    </dgm:pt>
    <dgm:pt modelId="{736B77CC-EF68-4230-9CD5-E1C87CA65604}" type="sibTrans" cxnId="{BEFDDE55-7886-493D-9D01-0307D0F53224}">
      <dgm:prSet/>
      <dgm:spPr/>
      <dgm:t>
        <a:bodyPr/>
        <a:lstStyle/>
        <a:p>
          <a:endParaRPr lang="en-CA"/>
        </a:p>
      </dgm:t>
    </dgm:pt>
    <dgm:pt modelId="{D499E30A-4371-4BE6-8014-1850099CCFB5}" type="parTrans" cxnId="{BEFDDE55-7886-493D-9D01-0307D0F53224}">
      <dgm:prSet/>
      <dgm:spPr/>
      <dgm:t>
        <a:bodyPr/>
        <a:lstStyle/>
        <a:p>
          <a:endParaRPr lang="en-CA"/>
        </a:p>
      </dgm:t>
    </dgm:pt>
    <dgm:pt modelId="{B63E8D5F-C6DC-4AC9-A1ED-FB3F9E373AC1}" type="pres">
      <dgm:prSet presAssocID="{2F2EEDF7-5E5C-4BA6-B182-008C6DFD493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6362ADF-E620-40D5-8E33-71A36211C6EA}" type="pres">
      <dgm:prSet presAssocID="{2F2EEDF7-5E5C-4BA6-B182-008C6DFD4932}" presName="cycle" presStyleCnt="0"/>
      <dgm:spPr/>
    </dgm:pt>
    <dgm:pt modelId="{6A84D226-76B0-4146-9BFF-05F9819508D8}" type="pres">
      <dgm:prSet presAssocID="{2F2EEDF7-5E5C-4BA6-B182-008C6DFD4932}" presName="centerShape" presStyleCnt="0"/>
      <dgm:spPr/>
    </dgm:pt>
    <dgm:pt modelId="{6CDCD29C-8EC6-4869-AD0F-67286835D849}" type="pres">
      <dgm:prSet presAssocID="{2F2EEDF7-5E5C-4BA6-B182-008C6DFD4932}" presName="connSite" presStyleLbl="node1" presStyleIdx="0" presStyleCnt="4"/>
      <dgm:spPr/>
    </dgm:pt>
    <dgm:pt modelId="{4709818D-394C-4BBD-AC79-041AC9287317}" type="pres">
      <dgm:prSet presAssocID="{2F2EEDF7-5E5C-4BA6-B182-008C6DFD4932}" presName="visible" presStyleLbl="node1" presStyleIdx="0" presStyleCnt="4" custLinFactNeighborX="-28573"/>
      <dgm:spPr/>
    </dgm:pt>
    <dgm:pt modelId="{F81A5F18-9FFD-4126-A379-88A12AE3C362}" type="pres">
      <dgm:prSet presAssocID="{2E567D6D-775C-4F79-9579-ADCAE5C8B8D2}" presName="Name25" presStyleLbl="parChTrans1D1" presStyleIdx="0" presStyleCnt="3"/>
      <dgm:spPr/>
      <dgm:t>
        <a:bodyPr/>
        <a:lstStyle/>
        <a:p>
          <a:endParaRPr lang="en-CA"/>
        </a:p>
      </dgm:t>
    </dgm:pt>
    <dgm:pt modelId="{E5BE83DE-5F5A-46B1-92B9-D0D8EABE71DE}" type="pres">
      <dgm:prSet presAssocID="{A9245FC7-A731-4A90-949F-964A3B75C313}" presName="node" presStyleCnt="0"/>
      <dgm:spPr/>
    </dgm:pt>
    <dgm:pt modelId="{C8028BF8-E475-4D5D-ADF6-CBB5386101BF}" type="pres">
      <dgm:prSet presAssocID="{A9245FC7-A731-4A90-949F-964A3B75C313}" presName="parentNode" presStyleLbl="node1" presStyleIdx="1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8E2786-C919-4DB8-AA3F-F2E7F3BF007D}" type="pres">
      <dgm:prSet presAssocID="{A9245FC7-A731-4A90-949F-964A3B75C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0E0513-77BB-4D1A-AAE6-D77BB0D1647A}" type="pres">
      <dgm:prSet presAssocID="{D499E30A-4371-4BE6-8014-1850099CCFB5}" presName="Name25" presStyleLbl="parChTrans1D1" presStyleIdx="1" presStyleCnt="3"/>
      <dgm:spPr/>
      <dgm:t>
        <a:bodyPr/>
        <a:lstStyle/>
        <a:p>
          <a:endParaRPr lang="en-CA"/>
        </a:p>
      </dgm:t>
    </dgm:pt>
    <dgm:pt modelId="{537763B6-EA85-4692-BFE3-4ACCFFBED6CA}" type="pres">
      <dgm:prSet presAssocID="{392F97FA-5286-4E7E-8D9E-C79BBFE501ED}" presName="node" presStyleCnt="0"/>
      <dgm:spPr/>
    </dgm:pt>
    <dgm:pt modelId="{51F6526F-806A-40A1-A889-BC2A9A547668}" type="pres">
      <dgm:prSet presAssocID="{392F97FA-5286-4E7E-8D9E-C79BBFE501ED}" presName="parentNode" presStyleLbl="node1" presStyleIdx="2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6FD869-3856-44A6-B3BD-836FCCF91223}" type="pres">
      <dgm:prSet presAssocID="{392F97FA-5286-4E7E-8D9E-C79BBFE501E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60201A-CCC4-499B-A7CA-1329CFF338F6}" type="pres">
      <dgm:prSet presAssocID="{5F3DEF02-F033-4065-9938-B99921EDC074}" presName="Name25" presStyleLbl="parChTrans1D1" presStyleIdx="2" presStyleCnt="3"/>
      <dgm:spPr/>
      <dgm:t>
        <a:bodyPr/>
        <a:lstStyle/>
        <a:p>
          <a:endParaRPr lang="en-CA"/>
        </a:p>
      </dgm:t>
    </dgm:pt>
    <dgm:pt modelId="{358213C4-A56A-432C-A119-7F1DB60958D5}" type="pres">
      <dgm:prSet presAssocID="{45F1430A-C110-4BC9-93AB-14307B730A5E}" presName="node" presStyleCnt="0"/>
      <dgm:spPr/>
    </dgm:pt>
    <dgm:pt modelId="{B4DBFCF0-3055-4ED2-A76A-771CCCCC1FBE}" type="pres">
      <dgm:prSet presAssocID="{45F1430A-C110-4BC9-93AB-14307B730A5E}" presName="parentNode" presStyleLbl="node1" presStyleIdx="3" presStyleCnt="4" custLinFactNeighborX="-4761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066E92-7EFB-483F-B95A-232E83BE0039}" type="pres">
      <dgm:prSet presAssocID="{45F1430A-C110-4BC9-93AB-14307B730A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A8A9A59-0FDA-4CB0-8EAD-5E04AA360FC6}" type="presOf" srcId="{D499E30A-4371-4BE6-8014-1850099CCFB5}" destId="{960E0513-77BB-4D1A-AAE6-D77BB0D1647A}" srcOrd="0" destOrd="0" presId="urn:microsoft.com/office/officeart/2005/8/layout/radial2"/>
    <dgm:cxn modelId="{B4504B1F-E32C-495A-84D5-02D61557EC08}" type="presOf" srcId="{2E567D6D-775C-4F79-9579-ADCAE5C8B8D2}" destId="{F81A5F18-9FFD-4126-A379-88A12AE3C362}" srcOrd="0" destOrd="0" presId="urn:microsoft.com/office/officeart/2005/8/layout/radial2"/>
    <dgm:cxn modelId="{AF29CDC0-7998-40E7-B53C-27CD07117093}" type="presOf" srcId="{45F1430A-C110-4BC9-93AB-14307B730A5E}" destId="{B4DBFCF0-3055-4ED2-A76A-771CCCCC1FBE}" srcOrd="0" destOrd="0" presId="urn:microsoft.com/office/officeart/2005/8/layout/radial2"/>
    <dgm:cxn modelId="{1B8B72FC-268B-4F2F-8FCE-5845E6D554ED}" srcId="{2F2EEDF7-5E5C-4BA6-B182-008C6DFD4932}" destId="{A9245FC7-A731-4A90-949F-964A3B75C313}" srcOrd="0" destOrd="0" parTransId="{2E567D6D-775C-4F79-9579-ADCAE5C8B8D2}" sibTransId="{C014D9B1-F3CE-49B0-9403-785F183EC16E}"/>
    <dgm:cxn modelId="{638E4B33-4FD9-48EC-ABB9-9C4DF8C28734}" type="presOf" srcId="{5F3DEF02-F033-4065-9938-B99921EDC074}" destId="{A860201A-CCC4-499B-A7CA-1329CFF338F6}" srcOrd="0" destOrd="0" presId="urn:microsoft.com/office/officeart/2005/8/layout/radial2"/>
    <dgm:cxn modelId="{20549E5B-1914-4DF9-9836-B6CA960EE73A}" type="presOf" srcId="{2F2EEDF7-5E5C-4BA6-B182-008C6DFD4932}" destId="{B63E8D5F-C6DC-4AC9-A1ED-FB3F9E373AC1}" srcOrd="0" destOrd="0" presId="urn:microsoft.com/office/officeart/2005/8/layout/radial2"/>
    <dgm:cxn modelId="{CDAC8AE1-EAE1-42E2-AC17-690E404E0738}" type="presOf" srcId="{A9245FC7-A731-4A90-949F-964A3B75C313}" destId="{C8028BF8-E475-4D5D-ADF6-CBB5386101BF}" srcOrd="0" destOrd="0" presId="urn:microsoft.com/office/officeart/2005/8/layout/radial2"/>
    <dgm:cxn modelId="{B06927EF-85CE-4B8E-A578-65D4F703A430}" type="presOf" srcId="{392F97FA-5286-4E7E-8D9E-C79BBFE501ED}" destId="{51F6526F-806A-40A1-A889-BC2A9A547668}" srcOrd="0" destOrd="0" presId="urn:microsoft.com/office/officeart/2005/8/layout/radial2"/>
    <dgm:cxn modelId="{F5EA71A8-F5F9-4DA6-9438-1A6305C72270}" srcId="{2F2EEDF7-5E5C-4BA6-B182-008C6DFD4932}" destId="{45F1430A-C110-4BC9-93AB-14307B730A5E}" srcOrd="2" destOrd="0" parTransId="{5F3DEF02-F033-4065-9938-B99921EDC074}" sibTransId="{1852BEB5-8B8F-4714-93E0-BDE118D90741}"/>
    <dgm:cxn modelId="{BEFDDE55-7886-493D-9D01-0307D0F53224}" srcId="{2F2EEDF7-5E5C-4BA6-B182-008C6DFD4932}" destId="{392F97FA-5286-4E7E-8D9E-C79BBFE501ED}" srcOrd="1" destOrd="0" parTransId="{D499E30A-4371-4BE6-8014-1850099CCFB5}" sibTransId="{736B77CC-EF68-4230-9CD5-E1C87CA65604}"/>
    <dgm:cxn modelId="{70A034F1-7FDF-4551-8C11-4F312B850971}" type="presParOf" srcId="{B63E8D5F-C6DC-4AC9-A1ED-FB3F9E373AC1}" destId="{36362ADF-E620-40D5-8E33-71A36211C6EA}" srcOrd="0" destOrd="0" presId="urn:microsoft.com/office/officeart/2005/8/layout/radial2"/>
    <dgm:cxn modelId="{2CF53E3B-295C-460C-8BE5-1332483A5CE3}" type="presParOf" srcId="{36362ADF-E620-40D5-8E33-71A36211C6EA}" destId="{6A84D226-76B0-4146-9BFF-05F9819508D8}" srcOrd="0" destOrd="0" presId="urn:microsoft.com/office/officeart/2005/8/layout/radial2"/>
    <dgm:cxn modelId="{3179A839-D5C9-4A6B-9345-EE08A52B60EA}" type="presParOf" srcId="{6A84D226-76B0-4146-9BFF-05F9819508D8}" destId="{6CDCD29C-8EC6-4869-AD0F-67286835D849}" srcOrd="0" destOrd="0" presId="urn:microsoft.com/office/officeart/2005/8/layout/radial2"/>
    <dgm:cxn modelId="{69988EBD-6E38-4EBD-B9BB-9AD27CC1E042}" type="presParOf" srcId="{6A84D226-76B0-4146-9BFF-05F9819508D8}" destId="{4709818D-394C-4BBD-AC79-041AC9287317}" srcOrd="1" destOrd="0" presId="urn:microsoft.com/office/officeart/2005/8/layout/radial2"/>
    <dgm:cxn modelId="{58D7D3BE-1A84-44E3-9116-77786D2604C2}" type="presParOf" srcId="{36362ADF-E620-40D5-8E33-71A36211C6EA}" destId="{F81A5F18-9FFD-4126-A379-88A12AE3C362}" srcOrd="1" destOrd="0" presId="urn:microsoft.com/office/officeart/2005/8/layout/radial2"/>
    <dgm:cxn modelId="{ED0ED77A-3B19-4C1B-8337-ECAA2D9CB3BB}" type="presParOf" srcId="{36362ADF-E620-40D5-8E33-71A36211C6EA}" destId="{E5BE83DE-5F5A-46B1-92B9-D0D8EABE71DE}" srcOrd="2" destOrd="0" presId="urn:microsoft.com/office/officeart/2005/8/layout/radial2"/>
    <dgm:cxn modelId="{60D24438-730C-467B-917B-D94EE9A17440}" type="presParOf" srcId="{E5BE83DE-5F5A-46B1-92B9-D0D8EABE71DE}" destId="{C8028BF8-E475-4D5D-ADF6-CBB5386101BF}" srcOrd="0" destOrd="0" presId="urn:microsoft.com/office/officeart/2005/8/layout/radial2"/>
    <dgm:cxn modelId="{721553CF-D97F-46BA-9978-5B837C36B1A6}" type="presParOf" srcId="{E5BE83DE-5F5A-46B1-92B9-D0D8EABE71DE}" destId="{D48E2786-C919-4DB8-AA3F-F2E7F3BF007D}" srcOrd="1" destOrd="0" presId="urn:microsoft.com/office/officeart/2005/8/layout/radial2"/>
    <dgm:cxn modelId="{BB1D3904-53DB-4140-BB57-A067EFFCE515}" type="presParOf" srcId="{36362ADF-E620-40D5-8E33-71A36211C6EA}" destId="{960E0513-77BB-4D1A-AAE6-D77BB0D1647A}" srcOrd="3" destOrd="0" presId="urn:microsoft.com/office/officeart/2005/8/layout/radial2"/>
    <dgm:cxn modelId="{C7218099-0B3F-4B05-9985-024CFBFFB865}" type="presParOf" srcId="{36362ADF-E620-40D5-8E33-71A36211C6EA}" destId="{537763B6-EA85-4692-BFE3-4ACCFFBED6CA}" srcOrd="4" destOrd="0" presId="urn:microsoft.com/office/officeart/2005/8/layout/radial2"/>
    <dgm:cxn modelId="{049493FA-41D3-4CF0-8496-908ED754D4F3}" type="presParOf" srcId="{537763B6-EA85-4692-BFE3-4ACCFFBED6CA}" destId="{51F6526F-806A-40A1-A889-BC2A9A547668}" srcOrd="0" destOrd="0" presId="urn:microsoft.com/office/officeart/2005/8/layout/radial2"/>
    <dgm:cxn modelId="{B826F0F7-9106-447F-935E-0D759BF66020}" type="presParOf" srcId="{537763B6-EA85-4692-BFE3-4ACCFFBED6CA}" destId="{126FD869-3856-44A6-B3BD-836FCCF91223}" srcOrd="1" destOrd="0" presId="urn:microsoft.com/office/officeart/2005/8/layout/radial2"/>
    <dgm:cxn modelId="{7A158E87-B868-4285-8B02-0EA0C27A27F4}" type="presParOf" srcId="{36362ADF-E620-40D5-8E33-71A36211C6EA}" destId="{A860201A-CCC4-499B-A7CA-1329CFF338F6}" srcOrd="5" destOrd="0" presId="urn:microsoft.com/office/officeart/2005/8/layout/radial2"/>
    <dgm:cxn modelId="{F15420EA-0B84-41FA-B6F4-8EA3309D5313}" type="presParOf" srcId="{36362ADF-E620-40D5-8E33-71A36211C6EA}" destId="{358213C4-A56A-432C-A119-7F1DB60958D5}" srcOrd="6" destOrd="0" presId="urn:microsoft.com/office/officeart/2005/8/layout/radial2"/>
    <dgm:cxn modelId="{1F6C53E2-4680-4FF9-AD62-69B22C608520}" type="presParOf" srcId="{358213C4-A56A-432C-A119-7F1DB60958D5}" destId="{B4DBFCF0-3055-4ED2-A76A-771CCCCC1FBE}" srcOrd="0" destOrd="0" presId="urn:microsoft.com/office/officeart/2005/8/layout/radial2"/>
    <dgm:cxn modelId="{FCD4EDA2-F4D0-436A-A9B5-C4923215A415}" type="presParOf" srcId="{358213C4-A56A-432C-A119-7F1DB60958D5}" destId="{ED066E92-7EFB-483F-B95A-232E83BE00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2EEDF7-5E5C-4BA6-B182-008C6DFD493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A9245FC7-A731-4A90-949F-964A3B75C313}">
      <dgm:prSet phldrT="[Text]"/>
      <dgm:spPr/>
      <dgm:t>
        <a:bodyPr/>
        <a:lstStyle/>
        <a:p>
          <a:r>
            <a:rPr lang="en-CA" dirty="0" smtClean="0"/>
            <a:t>just do it</a:t>
          </a:r>
          <a:endParaRPr lang="en-CA" dirty="0"/>
        </a:p>
      </dgm:t>
    </dgm:pt>
    <dgm:pt modelId="{2E567D6D-775C-4F79-9579-ADCAE5C8B8D2}" type="parTrans" cxnId="{1B8B72FC-268B-4F2F-8FCE-5845E6D554ED}">
      <dgm:prSet/>
      <dgm:spPr/>
      <dgm:t>
        <a:bodyPr/>
        <a:lstStyle/>
        <a:p>
          <a:endParaRPr lang="en-CA"/>
        </a:p>
      </dgm:t>
    </dgm:pt>
    <dgm:pt modelId="{C014D9B1-F3CE-49B0-9403-785F183EC16E}" type="sibTrans" cxnId="{1B8B72FC-268B-4F2F-8FCE-5845E6D554ED}">
      <dgm:prSet/>
      <dgm:spPr/>
      <dgm:t>
        <a:bodyPr/>
        <a:lstStyle/>
        <a:p>
          <a:endParaRPr lang="en-CA"/>
        </a:p>
      </dgm:t>
    </dgm:pt>
    <dgm:pt modelId="{45F1430A-C110-4BC9-93AB-14307B730A5E}">
      <dgm:prSet phldrT="[Text]"/>
      <dgm:spPr/>
      <dgm:t>
        <a:bodyPr/>
        <a:lstStyle/>
        <a:p>
          <a:r>
            <a:rPr lang="en-CA" dirty="0" smtClean="0"/>
            <a:t>teaching with problem solving</a:t>
          </a:r>
          <a:endParaRPr lang="en-CA" dirty="0"/>
        </a:p>
      </dgm:t>
    </dgm:pt>
    <dgm:pt modelId="{5F3DEF02-F033-4065-9938-B99921EDC074}" type="parTrans" cxnId="{F5EA71A8-F5F9-4DA6-9438-1A6305C72270}">
      <dgm:prSet/>
      <dgm:spPr/>
      <dgm:t>
        <a:bodyPr/>
        <a:lstStyle/>
        <a:p>
          <a:endParaRPr lang="en-CA"/>
        </a:p>
      </dgm:t>
    </dgm:pt>
    <dgm:pt modelId="{1852BEB5-8B8F-4714-93E0-BDE118D90741}" type="sibTrans" cxnId="{F5EA71A8-F5F9-4DA6-9438-1A6305C72270}">
      <dgm:prSet/>
      <dgm:spPr/>
      <dgm:t>
        <a:bodyPr/>
        <a:lstStyle/>
        <a:p>
          <a:endParaRPr lang="en-CA"/>
        </a:p>
      </dgm:t>
    </dgm:pt>
    <dgm:pt modelId="{392F97FA-5286-4E7E-8D9E-C79BBFE501ED}">
      <dgm:prSet phldrT="[Text]"/>
      <dgm:spPr/>
      <dgm:t>
        <a:bodyPr/>
        <a:lstStyle/>
        <a:p>
          <a:endParaRPr lang="en-CA" dirty="0"/>
        </a:p>
      </dgm:t>
    </dgm:pt>
    <dgm:pt modelId="{736B77CC-EF68-4230-9CD5-E1C87CA65604}" type="sibTrans" cxnId="{BEFDDE55-7886-493D-9D01-0307D0F53224}">
      <dgm:prSet/>
      <dgm:spPr/>
      <dgm:t>
        <a:bodyPr/>
        <a:lstStyle/>
        <a:p>
          <a:endParaRPr lang="en-CA"/>
        </a:p>
      </dgm:t>
    </dgm:pt>
    <dgm:pt modelId="{D499E30A-4371-4BE6-8014-1850099CCFB5}" type="parTrans" cxnId="{BEFDDE55-7886-493D-9D01-0307D0F53224}">
      <dgm:prSet/>
      <dgm:spPr/>
      <dgm:t>
        <a:bodyPr/>
        <a:lstStyle/>
        <a:p>
          <a:endParaRPr lang="en-CA"/>
        </a:p>
      </dgm:t>
    </dgm:pt>
    <dgm:pt modelId="{B63E8D5F-C6DC-4AC9-A1ED-FB3F9E373AC1}" type="pres">
      <dgm:prSet presAssocID="{2F2EEDF7-5E5C-4BA6-B182-008C6DFD493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6362ADF-E620-40D5-8E33-71A36211C6EA}" type="pres">
      <dgm:prSet presAssocID="{2F2EEDF7-5E5C-4BA6-B182-008C6DFD4932}" presName="cycle" presStyleCnt="0"/>
      <dgm:spPr/>
    </dgm:pt>
    <dgm:pt modelId="{6A84D226-76B0-4146-9BFF-05F9819508D8}" type="pres">
      <dgm:prSet presAssocID="{2F2EEDF7-5E5C-4BA6-B182-008C6DFD4932}" presName="centerShape" presStyleCnt="0"/>
      <dgm:spPr/>
    </dgm:pt>
    <dgm:pt modelId="{6CDCD29C-8EC6-4869-AD0F-67286835D849}" type="pres">
      <dgm:prSet presAssocID="{2F2EEDF7-5E5C-4BA6-B182-008C6DFD4932}" presName="connSite" presStyleLbl="node1" presStyleIdx="0" presStyleCnt="4"/>
      <dgm:spPr/>
    </dgm:pt>
    <dgm:pt modelId="{4709818D-394C-4BBD-AC79-041AC9287317}" type="pres">
      <dgm:prSet presAssocID="{2F2EEDF7-5E5C-4BA6-B182-008C6DFD4932}" presName="visible" presStyleLbl="node1" presStyleIdx="0" presStyleCnt="4" custLinFactNeighborX="-28573"/>
      <dgm:spPr/>
    </dgm:pt>
    <dgm:pt modelId="{F81A5F18-9FFD-4126-A379-88A12AE3C362}" type="pres">
      <dgm:prSet presAssocID="{2E567D6D-775C-4F79-9579-ADCAE5C8B8D2}" presName="Name25" presStyleLbl="parChTrans1D1" presStyleIdx="0" presStyleCnt="3"/>
      <dgm:spPr/>
      <dgm:t>
        <a:bodyPr/>
        <a:lstStyle/>
        <a:p>
          <a:endParaRPr lang="en-CA"/>
        </a:p>
      </dgm:t>
    </dgm:pt>
    <dgm:pt modelId="{E5BE83DE-5F5A-46B1-92B9-D0D8EABE71DE}" type="pres">
      <dgm:prSet presAssocID="{A9245FC7-A731-4A90-949F-964A3B75C313}" presName="node" presStyleCnt="0"/>
      <dgm:spPr/>
    </dgm:pt>
    <dgm:pt modelId="{C8028BF8-E475-4D5D-ADF6-CBB5386101BF}" type="pres">
      <dgm:prSet presAssocID="{A9245FC7-A731-4A90-949F-964A3B75C313}" presName="parentNode" presStyleLbl="node1" presStyleIdx="1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8E2786-C919-4DB8-AA3F-F2E7F3BF007D}" type="pres">
      <dgm:prSet presAssocID="{A9245FC7-A731-4A90-949F-964A3B75C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0E0513-77BB-4D1A-AAE6-D77BB0D1647A}" type="pres">
      <dgm:prSet presAssocID="{D499E30A-4371-4BE6-8014-1850099CCFB5}" presName="Name25" presStyleLbl="parChTrans1D1" presStyleIdx="1" presStyleCnt="3"/>
      <dgm:spPr/>
      <dgm:t>
        <a:bodyPr/>
        <a:lstStyle/>
        <a:p>
          <a:endParaRPr lang="en-CA"/>
        </a:p>
      </dgm:t>
    </dgm:pt>
    <dgm:pt modelId="{537763B6-EA85-4692-BFE3-4ACCFFBED6CA}" type="pres">
      <dgm:prSet presAssocID="{392F97FA-5286-4E7E-8D9E-C79BBFE501ED}" presName="node" presStyleCnt="0"/>
      <dgm:spPr/>
    </dgm:pt>
    <dgm:pt modelId="{51F6526F-806A-40A1-A889-BC2A9A547668}" type="pres">
      <dgm:prSet presAssocID="{392F97FA-5286-4E7E-8D9E-C79BBFE501ED}" presName="parentNode" presStyleLbl="node1" presStyleIdx="2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6FD869-3856-44A6-B3BD-836FCCF91223}" type="pres">
      <dgm:prSet presAssocID="{392F97FA-5286-4E7E-8D9E-C79BBFE501E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60201A-CCC4-499B-A7CA-1329CFF338F6}" type="pres">
      <dgm:prSet presAssocID="{5F3DEF02-F033-4065-9938-B99921EDC074}" presName="Name25" presStyleLbl="parChTrans1D1" presStyleIdx="2" presStyleCnt="3"/>
      <dgm:spPr/>
      <dgm:t>
        <a:bodyPr/>
        <a:lstStyle/>
        <a:p>
          <a:endParaRPr lang="en-CA"/>
        </a:p>
      </dgm:t>
    </dgm:pt>
    <dgm:pt modelId="{358213C4-A56A-432C-A119-7F1DB60958D5}" type="pres">
      <dgm:prSet presAssocID="{45F1430A-C110-4BC9-93AB-14307B730A5E}" presName="node" presStyleCnt="0"/>
      <dgm:spPr/>
    </dgm:pt>
    <dgm:pt modelId="{B4DBFCF0-3055-4ED2-A76A-771CCCCC1FBE}" type="pres">
      <dgm:prSet presAssocID="{45F1430A-C110-4BC9-93AB-14307B730A5E}" presName="parentNode" presStyleLbl="node1" presStyleIdx="3" presStyleCnt="4" custLinFactNeighborX="-4761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066E92-7EFB-483F-B95A-232E83BE0039}" type="pres">
      <dgm:prSet presAssocID="{45F1430A-C110-4BC9-93AB-14307B730A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952B0B7-3DE6-4011-93AB-74DE1CB5AFBF}" type="presOf" srcId="{2E567D6D-775C-4F79-9579-ADCAE5C8B8D2}" destId="{F81A5F18-9FFD-4126-A379-88A12AE3C362}" srcOrd="0" destOrd="0" presId="urn:microsoft.com/office/officeart/2005/8/layout/radial2"/>
    <dgm:cxn modelId="{65F399C1-93E2-4BEC-AD9A-C62A1EBA37D4}" type="presOf" srcId="{45F1430A-C110-4BC9-93AB-14307B730A5E}" destId="{B4DBFCF0-3055-4ED2-A76A-771CCCCC1FBE}" srcOrd="0" destOrd="0" presId="urn:microsoft.com/office/officeart/2005/8/layout/radial2"/>
    <dgm:cxn modelId="{1B8B72FC-268B-4F2F-8FCE-5845E6D554ED}" srcId="{2F2EEDF7-5E5C-4BA6-B182-008C6DFD4932}" destId="{A9245FC7-A731-4A90-949F-964A3B75C313}" srcOrd="0" destOrd="0" parTransId="{2E567D6D-775C-4F79-9579-ADCAE5C8B8D2}" sibTransId="{C014D9B1-F3CE-49B0-9403-785F183EC16E}"/>
    <dgm:cxn modelId="{066070D4-ADCC-4099-8782-5E33F2928FB7}" type="presOf" srcId="{392F97FA-5286-4E7E-8D9E-C79BBFE501ED}" destId="{51F6526F-806A-40A1-A889-BC2A9A547668}" srcOrd="0" destOrd="0" presId="urn:microsoft.com/office/officeart/2005/8/layout/radial2"/>
    <dgm:cxn modelId="{18DD50B5-68DF-455E-B99F-6892691E5F72}" type="presOf" srcId="{5F3DEF02-F033-4065-9938-B99921EDC074}" destId="{A860201A-CCC4-499B-A7CA-1329CFF338F6}" srcOrd="0" destOrd="0" presId="urn:microsoft.com/office/officeart/2005/8/layout/radial2"/>
    <dgm:cxn modelId="{2EAC3F04-4904-43E9-B428-F4D64F5D39C1}" type="presOf" srcId="{2F2EEDF7-5E5C-4BA6-B182-008C6DFD4932}" destId="{B63E8D5F-C6DC-4AC9-A1ED-FB3F9E373AC1}" srcOrd="0" destOrd="0" presId="urn:microsoft.com/office/officeart/2005/8/layout/radial2"/>
    <dgm:cxn modelId="{66594FDD-DFA3-46A5-AE65-39F9895DCE62}" type="presOf" srcId="{D499E30A-4371-4BE6-8014-1850099CCFB5}" destId="{960E0513-77BB-4D1A-AAE6-D77BB0D1647A}" srcOrd="0" destOrd="0" presId="urn:microsoft.com/office/officeart/2005/8/layout/radial2"/>
    <dgm:cxn modelId="{F4F4B450-B5E6-43CD-9231-1A4846C90E3A}" type="presOf" srcId="{A9245FC7-A731-4A90-949F-964A3B75C313}" destId="{C8028BF8-E475-4D5D-ADF6-CBB5386101BF}" srcOrd="0" destOrd="0" presId="urn:microsoft.com/office/officeart/2005/8/layout/radial2"/>
    <dgm:cxn modelId="{F5EA71A8-F5F9-4DA6-9438-1A6305C72270}" srcId="{2F2EEDF7-5E5C-4BA6-B182-008C6DFD4932}" destId="{45F1430A-C110-4BC9-93AB-14307B730A5E}" srcOrd="2" destOrd="0" parTransId="{5F3DEF02-F033-4065-9938-B99921EDC074}" sibTransId="{1852BEB5-8B8F-4714-93E0-BDE118D90741}"/>
    <dgm:cxn modelId="{BEFDDE55-7886-493D-9D01-0307D0F53224}" srcId="{2F2EEDF7-5E5C-4BA6-B182-008C6DFD4932}" destId="{392F97FA-5286-4E7E-8D9E-C79BBFE501ED}" srcOrd="1" destOrd="0" parTransId="{D499E30A-4371-4BE6-8014-1850099CCFB5}" sibTransId="{736B77CC-EF68-4230-9CD5-E1C87CA65604}"/>
    <dgm:cxn modelId="{5DC75A93-F56E-4CDE-A3BB-F046CD706F27}" type="presParOf" srcId="{B63E8D5F-C6DC-4AC9-A1ED-FB3F9E373AC1}" destId="{36362ADF-E620-40D5-8E33-71A36211C6EA}" srcOrd="0" destOrd="0" presId="urn:microsoft.com/office/officeart/2005/8/layout/radial2"/>
    <dgm:cxn modelId="{A7B96862-4B20-40AF-B0B0-4E2220745496}" type="presParOf" srcId="{36362ADF-E620-40D5-8E33-71A36211C6EA}" destId="{6A84D226-76B0-4146-9BFF-05F9819508D8}" srcOrd="0" destOrd="0" presId="urn:microsoft.com/office/officeart/2005/8/layout/radial2"/>
    <dgm:cxn modelId="{2F1970F0-17C7-4C81-BA7B-7894361097FA}" type="presParOf" srcId="{6A84D226-76B0-4146-9BFF-05F9819508D8}" destId="{6CDCD29C-8EC6-4869-AD0F-67286835D849}" srcOrd="0" destOrd="0" presId="urn:microsoft.com/office/officeart/2005/8/layout/radial2"/>
    <dgm:cxn modelId="{5950D98A-B1E8-4978-A10E-3DC748AFA14B}" type="presParOf" srcId="{6A84D226-76B0-4146-9BFF-05F9819508D8}" destId="{4709818D-394C-4BBD-AC79-041AC9287317}" srcOrd="1" destOrd="0" presId="urn:microsoft.com/office/officeart/2005/8/layout/radial2"/>
    <dgm:cxn modelId="{E9095EC0-F4ED-4EB9-9691-05DFCC3DBCF6}" type="presParOf" srcId="{36362ADF-E620-40D5-8E33-71A36211C6EA}" destId="{F81A5F18-9FFD-4126-A379-88A12AE3C362}" srcOrd="1" destOrd="0" presId="urn:microsoft.com/office/officeart/2005/8/layout/radial2"/>
    <dgm:cxn modelId="{5B49F7E7-3C2D-4D6E-B5D6-8EF3C72F487B}" type="presParOf" srcId="{36362ADF-E620-40D5-8E33-71A36211C6EA}" destId="{E5BE83DE-5F5A-46B1-92B9-D0D8EABE71DE}" srcOrd="2" destOrd="0" presId="urn:microsoft.com/office/officeart/2005/8/layout/radial2"/>
    <dgm:cxn modelId="{5237517E-6629-49CE-9032-6CB2CCC44289}" type="presParOf" srcId="{E5BE83DE-5F5A-46B1-92B9-D0D8EABE71DE}" destId="{C8028BF8-E475-4D5D-ADF6-CBB5386101BF}" srcOrd="0" destOrd="0" presId="urn:microsoft.com/office/officeart/2005/8/layout/radial2"/>
    <dgm:cxn modelId="{7F69E25C-CA90-451D-8ED8-E9A3A49FE503}" type="presParOf" srcId="{E5BE83DE-5F5A-46B1-92B9-D0D8EABE71DE}" destId="{D48E2786-C919-4DB8-AA3F-F2E7F3BF007D}" srcOrd="1" destOrd="0" presId="urn:microsoft.com/office/officeart/2005/8/layout/radial2"/>
    <dgm:cxn modelId="{62C113C0-3263-43C2-AD42-44A059B66180}" type="presParOf" srcId="{36362ADF-E620-40D5-8E33-71A36211C6EA}" destId="{960E0513-77BB-4D1A-AAE6-D77BB0D1647A}" srcOrd="3" destOrd="0" presId="urn:microsoft.com/office/officeart/2005/8/layout/radial2"/>
    <dgm:cxn modelId="{14D716D1-99B2-4F6F-9DC3-2C4FA95D7542}" type="presParOf" srcId="{36362ADF-E620-40D5-8E33-71A36211C6EA}" destId="{537763B6-EA85-4692-BFE3-4ACCFFBED6CA}" srcOrd="4" destOrd="0" presId="urn:microsoft.com/office/officeart/2005/8/layout/radial2"/>
    <dgm:cxn modelId="{0133F63A-3F1B-477C-B1A5-873BAB4B32DF}" type="presParOf" srcId="{537763B6-EA85-4692-BFE3-4ACCFFBED6CA}" destId="{51F6526F-806A-40A1-A889-BC2A9A547668}" srcOrd="0" destOrd="0" presId="urn:microsoft.com/office/officeart/2005/8/layout/radial2"/>
    <dgm:cxn modelId="{A391D903-E192-4AF3-B706-4860AB665F6C}" type="presParOf" srcId="{537763B6-EA85-4692-BFE3-4ACCFFBED6CA}" destId="{126FD869-3856-44A6-B3BD-836FCCF91223}" srcOrd="1" destOrd="0" presId="urn:microsoft.com/office/officeart/2005/8/layout/radial2"/>
    <dgm:cxn modelId="{AE45F125-DCA8-499C-B3CE-4D704CEB6585}" type="presParOf" srcId="{36362ADF-E620-40D5-8E33-71A36211C6EA}" destId="{A860201A-CCC4-499B-A7CA-1329CFF338F6}" srcOrd="5" destOrd="0" presId="urn:microsoft.com/office/officeart/2005/8/layout/radial2"/>
    <dgm:cxn modelId="{9A458728-233D-4205-BA27-EBAAAD1A6BAD}" type="presParOf" srcId="{36362ADF-E620-40D5-8E33-71A36211C6EA}" destId="{358213C4-A56A-432C-A119-7F1DB60958D5}" srcOrd="6" destOrd="0" presId="urn:microsoft.com/office/officeart/2005/8/layout/radial2"/>
    <dgm:cxn modelId="{84820764-F993-414E-B0D7-65D17DBB597A}" type="presParOf" srcId="{358213C4-A56A-432C-A119-7F1DB60958D5}" destId="{B4DBFCF0-3055-4ED2-A76A-771CCCCC1FBE}" srcOrd="0" destOrd="0" presId="urn:microsoft.com/office/officeart/2005/8/layout/radial2"/>
    <dgm:cxn modelId="{4B628B00-5B1B-404D-9E42-9D58B06691AF}" type="presParOf" srcId="{358213C4-A56A-432C-A119-7F1DB60958D5}" destId="{ED066E92-7EFB-483F-B95A-232E83BE00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B330F8-34D7-4440-A669-D8403ADCD1E1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611B0CC7-570D-4BBF-ABE1-12931E4BD92F}">
      <dgm:prSet phldrT="[Text]"/>
      <dgm:spPr/>
      <dgm:t>
        <a:bodyPr/>
        <a:lstStyle/>
        <a:p>
          <a:r>
            <a:rPr lang="en-CA" dirty="0" smtClean="0"/>
            <a:t>INSERVICE TEACHERS</a:t>
          </a:r>
          <a:endParaRPr lang="en-CA" dirty="0"/>
        </a:p>
      </dgm:t>
    </dgm:pt>
    <dgm:pt modelId="{83E77F9E-C993-4215-8CBA-308CDA57196A}" type="parTrans" cxnId="{3E7A6CB3-3EEF-4CA1-8B13-A43C6DB77CD1}">
      <dgm:prSet/>
      <dgm:spPr/>
      <dgm:t>
        <a:bodyPr/>
        <a:lstStyle/>
        <a:p>
          <a:endParaRPr lang="en-CA"/>
        </a:p>
      </dgm:t>
    </dgm:pt>
    <dgm:pt modelId="{3F380314-B9AA-423E-B03F-B1DAF6BA625B}" type="sibTrans" cxnId="{3E7A6CB3-3EEF-4CA1-8B13-A43C6DB77CD1}">
      <dgm:prSet/>
      <dgm:spPr/>
      <dgm:t>
        <a:bodyPr/>
        <a:lstStyle/>
        <a:p>
          <a:endParaRPr lang="en-CA"/>
        </a:p>
      </dgm:t>
    </dgm:pt>
    <dgm:pt modelId="{3EC94F98-9400-4923-8E06-87DBA2A1078D}">
      <dgm:prSet phldrT="[Text]"/>
      <dgm:spPr/>
      <dgm:t>
        <a:bodyPr/>
        <a:lstStyle/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learning teams</a:t>
          </a:r>
        </a:p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workshops</a:t>
          </a:r>
        </a:p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master's students</a:t>
          </a:r>
          <a:endParaRPr lang="en-CA" dirty="0"/>
        </a:p>
      </dgm:t>
    </dgm:pt>
    <dgm:pt modelId="{7168EEB8-FB03-49D1-A35F-72EAF2575BA8}" type="parTrans" cxnId="{48CCABD3-4B50-4ED3-84F4-F3CCBD3E9B99}">
      <dgm:prSet/>
      <dgm:spPr/>
      <dgm:t>
        <a:bodyPr/>
        <a:lstStyle/>
        <a:p>
          <a:endParaRPr lang="en-CA"/>
        </a:p>
      </dgm:t>
    </dgm:pt>
    <dgm:pt modelId="{119C7C40-3464-42B4-A097-94A6B7AA6E00}" type="sibTrans" cxnId="{48CCABD3-4B50-4ED3-84F4-F3CCBD3E9B99}">
      <dgm:prSet/>
      <dgm:spPr/>
      <dgm:t>
        <a:bodyPr/>
        <a:lstStyle/>
        <a:p>
          <a:endParaRPr lang="en-CA"/>
        </a:p>
      </dgm:t>
    </dgm:pt>
    <dgm:pt modelId="{44A63AB6-C5F9-497C-A90E-B9F4DFD368A4}">
      <dgm:prSet phldrT="[Text]"/>
      <dgm:spPr/>
      <dgm:t>
        <a:bodyPr/>
        <a:lstStyle/>
        <a:p>
          <a:r>
            <a:rPr lang="en-CA" dirty="0" smtClean="0"/>
            <a:t>MY OWN TEACHING</a:t>
          </a:r>
          <a:endParaRPr lang="en-CA" dirty="0"/>
        </a:p>
      </dgm:t>
    </dgm:pt>
    <dgm:pt modelId="{A7B2C837-4249-4C86-A376-DB5AF6DDBA98}" type="parTrans" cxnId="{F8B37BF5-806D-4C35-8EB8-CBF57ADC51B3}">
      <dgm:prSet/>
      <dgm:spPr/>
      <dgm:t>
        <a:bodyPr/>
        <a:lstStyle/>
        <a:p>
          <a:endParaRPr lang="en-CA"/>
        </a:p>
      </dgm:t>
    </dgm:pt>
    <dgm:pt modelId="{59A8F235-C837-47B8-88F5-367691294D7F}" type="sibTrans" cxnId="{F8B37BF5-806D-4C35-8EB8-CBF57ADC51B3}">
      <dgm:prSet/>
      <dgm:spPr/>
      <dgm:t>
        <a:bodyPr/>
        <a:lstStyle/>
        <a:p>
          <a:endParaRPr lang="en-CA"/>
        </a:p>
      </dgm:t>
    </dgm:pt>
    <dgm:pt modelId="{9B8F6DE7-054A-4A85-AA32-F250D269E758}">
      <dgm:prSet phldrT="[Text]"/>
      <dgm:spPr/>
      <dgm:t>
        <a:bodyPr/>
        <a:lstStyle/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undergraduate courses</a:t>
          </a:r>
        </a:p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graduate courses</a:t>
          </a:r>
        </a:p>
        <a:p>
          <a:r>
            <a:rPr lang="en-CA" dirty="0" smtClean="0">
              <a:sym typeface="Wingdings"/>
            </a:rPr>
            <a:t> </a:t>
          </a:r>
          <a:r>
            <a:rPr lang="en-CA" dirty="0" smtClean="0"/>
            <a:t>guest teaching</a:t>
          </a:r>
          <a:endParaRPr lang="en-CA" dirty="0"/>
        </a:p>
      </dgm:t>
    </dgm:pt>
    <dgm:pt modelId="{C9B58FD9-40A6-459B-B603-2CF60EC54847}" type="parTrans" cxnId="{709AA335-3FF3-402B-9DA8-0402A0BDDF00}">
      <dgm:prSet/>
      <dgm:spPr/>
      <dgm:t>
        <a:bodyPr/>
        <a:lstStyle/>
        <a:p>
          <a:endParaRPr lang="en-CA"/>
        </a:p>
      </dgm:t>
    </dgm:pt>
    <dgm:pt modelId="{792671B0-017F-427E-8583-D421A3471071}" type="sibTrans" cxnId="{709AA335-3FF3-402B-9DA8-0402A0BDDF00}">
      <dgm:prSet/>
      <dgm:spPr/>
      <dgm:t>
        <a:bodyPr/>
        <a:lstStyle/>
        <a:p>
          <a:endParaRPr lang="en-CA"/>
        </a:p>
      </dgm:t>
    </dgm:pt>
    <dgm:pt modelId="{666FB6FE-344C-461B-94CF-5EF0CD6E2177}" type="pres">
      <dgm:prSet presAssocID="{01B330F8-34D7-4440-A669-D8403ADCD1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761363D-199A-4BC7-865A-027F45CC6619}" type="pres">
      <dgm:prSet presAssocID="{611B0CC7-570D-4BBF-ABE1-12931E4BD92F}" presName="compNode" presStyleCnt="0"/>
      <dgm:spPr/>
    </dgm:pt>
    <dgm:pt modelId="{499A9ABA-B697-438A-AEEC-1D69701676CA}" type="pres">
      <dgm:prSet presAssocID="{611B0CC7-570D-4BBF-ABE1-12931E4BD92F}" presName="aNode" presStyleLbl="bgShp" presStyleIdx="0" presStyleCnt="2"/>
      <dgm:spPr/>
      <dgm:t>
        <a:bodyPr/>
        <a:lstStyle/>
        <a:p>
          <a:endParaRPr lang="en-CA"/>
        </a:p>
      </dgm:t>
    </dgm:pt>
    <dgm:pt modelId="{E4B9380E-E4A2-49BE-B011-2011F452D8FF}" type="pres">
      <dgm:prSet presAssocID="{611B0CC7-570D-4BBF-ABE1-12931E4BD92F}" presName="textNode" presStyleLbl="bgShp" presStyleIdx="0" presStyleCnt="2"/>
      <dgm:spPr/>
      <dgm:t>
        <a:bodyPr/>
        <a:lstStyle/>
        <a:p>
          <a:endParaRPr lang="en-CA"/>
        </a:p>
      </dgm:t>
    </dgm:pt>
    <dgm:pt modelId="{63631A3A-965A-47B3-957D-5FAE8B183986}" type="pres">
      <dgm:prSet presAssocID="{611B0CC7-570D-4BBF-ABE1-12931E4BD92F}" presName="compChildNode" presStyleCnt="0"/>
      <dgm:spPr/>
    </dgm:pt>
    <dgm:pt modelId="{DEC34319-3EBE-4DFC-9245-14AC24AA7A11}" type="pres">
      <dgm:prSet presAssocID="{611B0CC7-570D-4BBF-ABE1-12931E4BD92F}" presName="theInnerList" presStyleCnt="0"/>
      <dgm:spPr/>
    </dgm:pt>
    <dgm:pt modelId="{62FB6E8A-F90C-428B-9592-31A55DC4F3F5}" type="pres">
      <dgm:prSet presAssocID="{3EC94F98-9400-4923-8E06-87DBA2A1078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E7864C-6134-4DB0-AC5F-40205E513289}" type="pres">
      <dgm:prSet presAssocID="{611B0CC7-570D-4BBF-ABE1-12931E4BD92F}" presName="aSpace" presStyleCnt="0"/>
      <dgm:spPr/>
    </dgm:pt>
    <dgm:pt modelId="{87CD4C4C-9C70-43FB-8309-F26ADECEE45B}" type="pres">
      <dgm:prSet presAssocID="{44A63AB6-C5F9-497C-A90E-B9F4DFD368A4}" presName="compNode" presStyleCnt="0"/>
      <dgm:spPr/>
    </dgm:pt>
    <dgm:pt modelId="{8601D12E-BB71-4AEA-8BB5-CD356F10D9A4}" type="pres">
      <dgm:prSet presAssocID="{44A63AB6-C5F9-497C-A90E-B9F4DFD368A4}" presName="aNode" presStyleLbl="bgShp" presStyleIdx="1" presStyleCnt="2"/>
      <dgm:spPr/>
      <dgm:t>
        <a:bodyPr/>
        <a:lstStyle/>
        <a:p>
          <a:endParaRPr lang="en-CA"/>
        </a:p>
      </dgm:t>
    </dgm:pt>
    <dgm:pt modelId="{263ED0D9-5025-4407-B762-4B39CB48BF01}" type="pres">
      <dgm:prSet presAssocID="{44A63AB6-C5F9-497C-A90E-B9F4DFD368A4}" presName="textNode" presStyleLbl="bgShp" presStyleIdx="1" presStyleCnt="2"/>
      <dgm:spPr/>
      <dgm:t>
        <a:bodyPr/>
        <a:lstStyle/>
        <a:p>
          <a:endParaRPr lang="en-CA"/>
        </a:p>
      </dgm:t>
    </dgm:pt>
    <dgm:pt modelId="{7DCB6131-4A36-4E0A-A7EC-076FFA442B63}" type="pres">
      <dgm:prSet presAssocID="{44A63AB6-C5F9-497C-A90E-B9F4DFD368A4}" presName="compChildNode" presStyleCnt="0"/>
      <dgm:spPr/>
    </dgm:pt>
    <dgm:pt modelId="{D6C7F08E-9C79-44F7-A1ED-252098DAD9FC}" type="pres">
      <dgm:prSet presAssocID="{44A63AB6-C5F9-497C-A90E-B9F4DFD368A4}" presName="theInnerList" presStyleCnt="0"/>
      <dgm:spPr/>
    </dgm:pt>
    <dgm:pt modelId="{72B2245A-6B84-4760-83D3-6E87FAF0CE54}" type="pres">
      <dgm:prSet presAssocID="{9B8F6DE7-054A-4A85-AA32-F250D269E75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8B37BF5-806D-4C35-8EB8-CBF57ADC51B3}" srcId="{01B330F8-34D7-4440-A669-D8403ADCD1E1}" destId="{44A63AB6-C5F9-497C-A90E-B9F4DFD368A4}" srcOrd="1" destOrd="0" parTransId="{A7B2C837-4249-4C86-A376-DB5AF6DDBA98}" sibTransId="{59A8F235-C837-47B8-88F5-367691294D7F}"/>
    <dgm:cxn modelId="{709AA335-3FF3-402B-9DA8-0402A0BDDF00}" srcId="{44A63AB6-C5F9-497C-A90E-B9F4DFD368A4}" destId="{9B8F6DE7-054A-4A85-AA32-F250D269E758}" srcOrd="0" destOrd="0" parTransId="{C9B58FD9-40A6-459B-B603-2CF60EC54847}" sibTransId="{792671B0-017F-427E-8583-D421A3471071}"/>
    <dgm:cxn modelId="{43D650AD-7CE4-4223-BAC8-194789940734}" type="presOf" srcId="{3EC94F98-9400-4923-8E06-87DBA2A1078D}" destId="{62FB6E8A-F90C-428B-9592-31A55DC4F3F5}" srcOrd="0" destOrd="0" presId="urn:microsoft.com/office/officeart/2005/8/layout/lProcess2"/>
    <dgm:cxn modelId="{28EC1085-3E9E-4D23-A8C9-B958B726E05A}" type="presOf" srcId="{611B0CC7-570D-4BBF-ABE1-12931E4BD92F}" destId="{499A9ABA-B697-438A-AEEC-1D69701676CA}" srcOrd="0" destOrd="0" presId="urn:microsoft.com/office/officeart/2005/8/layout/lProcess2"/>
    <dgm:cxn modelId="{BCCEFF8E-1DF8-4437-8962-E0A52E6636F3}" type="presOf" srcId="{611B0CC7-570D-4BBF-ABE1-12931E4BD92F}" destId="{E4B9380E-E4A2-49BE-B011-2011F452D8FF}" srcOrd="1" destOrd="0" presId="urn:microsoft.com/office/officeart/2005/8/layout/lProcess2"/>
    <dgm:cxn modelId="{48CCABD3-4B50-4ED3-84F4-F3CCBD3E9B99}" srcId="{611B0CC7-570D-4BBF-ABE1-12931E4BD92F}" destId="{3EC94F98-9400-4923-8E06-87DBA2A1078D}" srcOrd="0" destOrd="0" parTransId="{7168EEB8-FB03-49D1-A35F-72EAF2575BA8}" sibTransId="{119C7C40-3464-42B4-A097-94A6B7AA6E00}"/>
    <dgm:cxn modelId="{30A9EB7F-0746-4B81-BC31-047181CF2940}" type="presOf" srcId="{9B8F6DE7-054A-4A85-AA32-F250D269E758}" destId="{72B2245A-6B84-4760-83D3-6E87FAF0CE54}" srcOrd="0" destOrd="0" presId="urn:microsoft.com/office/officeart/2005/8/layout/lProcess2"/>
    <dgm:cxn modelId="{3E7A6CB3-3EEF-4CA1-8B13-A43C6DB77CD1}" srcId="{01B330F8-34D7-4440-A669-D8403ADCD1E1}" destId="{611B0CC7-570D-4BBF-ABE1-12931E4BD92F}" srcOrd="0" destOrd="0" parTransId="{83E77F9E-C993-4215-8CBA-308CDA57196A}" sibTransId="{3F380314-B9AA-423E-B03F-B1DAF6BA625B}"/>
    <dgm:cxn modelId="{F4B2118F-2313-4A56-BE6C-8543588CE4A2}" type="presOf" srcId="{44A63AB6-C5F9-497C-A90E-B9F4DFD368A4}" destId="{263ED0D9-5025-4407-B762-4B39CB48BF01}" srcOrd="1" destOrd="0" presId="urn:microsoft.com/office/officeart/2005/8/layout/lProcess2"/>
    <dgm:cxn modelId="{1B1E2ED8-CCA2-43B7-A683-605DADCF91EF}" type="presOf" srcId="{01B330F8-34D7-4440-A669-D8403ADCD1E1}" destId="{666FB6FE-344C-461B-94CF-5EF0CD6E2177}" srcOrd="0" destOrd="0" presId="urn:microsoft.com/office/officeart/2005/8/layout/lProcess2"/>
    <dgm:cxn modelId="{5BBDD6A0-AC6A-4E79-9566-B0AC161EBBDF}" type="presOf" srcId="{44A63AB6-C5F9-497C-A90E-B9F4DFD368A4}" destId="{8601D12E-BB71-4AEA-8BB5-CD356F10D9A4}" srcOrd="0" destOrd="0" presId="urn:microsoft.com/office/officeart/2005/8/layout/lProcess2"/>
    <dgm:cxn modelId="{FE4DBE45-1DAD-40BC-A97F-6C7E8F093DC2}" type="presParOf" srcId="{666FB6FE-344C-461B-94CF-5EF0CD6E2177}" destId="{B761363D-199A-4BC7-865A-027F45CC6619}" srcOrd="0" destOrd="0" presId="urn:microsoft.com/office/officeart/2005/8/layout/lProcess2"/>
    <dgm:cxn modelId="{AEBF5A28-0E6D-41B8-957B-1CB4FCEA8657}" type="presParOf" srcId="{B761363D-199A-4BC7-865A-027F45CC6619}" destId="{499A9ABA-B697-438A-AEEC-1D69701676CA}" srcOrd="0" destOrd="0" presId="urn:microsoft.com/office/officeart/2005/8/layout/lProcess2"/>
    <dgm:cxn modelId="{8339AABA-849B-43A7-AD88-C29573970871}" type="presParOf" srcId="{B761363D-199A-4BC7-865A-027F45CC6619}" destId="{E4B9380E-E4A2-49BE-B011-2011F452D8FF}" srcOrd="1" destOrd="0" presId="urn:microsoft.com/office/officeart/2005/8/layout/lProcess2"/>
    <dgm:cxn modelId="{3EFCEB1E-6717-416F-839F-039ABC7FB206}" type="presParOf" srcId="{B761363D-199A-4BC7-865A-027F45CC6619}" destId="{63631A3A-965A-47B3-957D-5FAE8B183986}" srcOrd="2" destOrd="0" presId="urn:microsoft.com/office/officeart/2005/8/layout/lProcess2"/>
    <dgm:cxn modelId="{5D696CC0-6633-403A-9A5C-DF64ABDEA5E7}" type="presParOf" srcId="{63631A3A-965A-47B3-957D-5FAE8B183986}" destId="{DEC34319-3EBE-4DFC-9245-14AC24AA7A11}" srcOrd="0" destOrd="0" presId="urn:microsoft.com/office/officeart/2005/8/layout/lProcess2"/>
    <dgm:cxn modelId="{174D7AA2-05F3-43ED-A5A5-F311DBF55EC3}" type="presParOf" srcId="{DEC34319-3EBE-4DFC-9245-14AC24AA7A11}" destId="{62FB6E8A-F90C-428B-9592-31A55DC4F3F5}" srcOrd="0" destOrd="0" presId="urn:microsoft.com/office/officeart/2005/8/layout/lProcess2"/>
    <dgm:cxn modelId="{CF5CFBCD-9E4E-483C-A85A-819FC5E0F316}" type="presParOf" srcId="{666FB6FE-344C-461B-94CF-5EF0CD6E2177}" destId="{19E7864C-6134-4DB0-AC5F-40205E513289}" srcOrd="1" destOrd="0" presId="urn:microsoft.com/office/officeart/2005/8/layout/lProcess2"/>
    <dgm:cxn modelId="{272D4DC3-EDD7-4FB3-95A4-763B8789E092}" type="presParOf" srcId="{666FB6FE-344C-461B-94CF-5EF0CD6E2177}" destId="{87CD4C4C-9C70-43FB-8309-F26ADECEE45B}" srcOrd="2" destOrd="0" presId="urn:microsoft.com/office/officeart/2005/8/layout/lProcess2"/>
    <dgm:cxn modelId="{343577AD-775B-4F9E-B94B-F1D7DFDB66DA}" type="presParOf" srcId="{87CD4C4C-9C70-43FB-8309-F26ADECEE45B}" destId="{8601D12E-BB71-4AEA-8BB5-CD356F10D9A4}" srcOrd="0" destOrd="0" presId="urn:microsoft.com/office/officeart/2005/8/layout/lProcess2"/>
    <dgm:cxn modelId="{64AAD650-534B-43AD-AED6-FEB3E31EDFA0}" type="presParOf" srcId="{87CD4C4C-9C70-43FB-8309-F26ADECEE45B}" destId="{263ED0D9-5025-4407-B762-4B39CB48BF01}" srcOrd="1" destOrd="0" presId="urn:microsoft.com/office/officeart/2005/8/layout/lProcess2"/>
    <dgm:cxn modelId="{4D6FA5D4-E469-4CCD-951A-C8C0C933E972}" type="presParOf" srcId="{87CD4C4C-9C70-43FB-8309-F26ADECEE45B}" destId="{7DCB6131-4A36-4E0A-A7EC-076FFA442B63}" srcOrd="2" destOrd="0" presId="urn:microsoft.com/office/officeart/2005/8/layout/lProcess2"/>
    <dgm:cxn modelId="{3EEA1E3A-FD0A-4687-9AC3-F9E53FE43532}" type="presParOf" srcId="{7DCB6131-4A36-4E0A-A7EC-076FFA442B63}" destId="{D6C7F08E-9C79-44F7-A1ED-252098DAD9FC}" srcOrd="0" destOrd="0" presId="urn:microsoft.com/office/officeart/2005/8/layout/lProcess2"/>
    <dgm:cxn modelId="{D58D28C6-3CD8-4CEE-817F-5982C4167226}" type="presParOf" srcId="{D6C7F08E-9C79-44F7-A1ED-252098DAD9FC}" destId="{72B2245A-6B84-4760-83D3-6E87FAF0CE5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82CAFDDF-D0ED-475B-88A8-74E43143E435}" type="presOf" srcId="{059078A0-9940-44C2-8F6D-8B564A7CD672}" destId="{F1231352-28B9-4376-B12F-2DB9BF39D344}" srcOrd="0" destOrd="0" presId="urn:microsoft.com/office/officeart/2005/8/layout/gear1"/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42C89CAF-337E-4C4B-8B2A-830217EF5F2F}" type="presOf" srcId="{07C3FAEF-7001-4CC9-AE6A-B704AF81B4F3}" destId="{0E0F49E9-A0E6-4968-AEFE-AA16A7C4631C}" srcOrd="1" destOrd="0" presId="urn:microsoft.com/office/officeart/2005/8/layout/gear1"/>
    <dgm:cxn modelId="{432E8B4D-1983-4F63-9771-9EE12B9AE144}" type="presOf" srcId="{B6A42D2D-5662-49D6-AE66-5049A8ADE8AF}" destId="{85A8BA38-038C-45F2-8371-6337E58F9070}" srcOrd="0" destOrd="0" presId="urn:microsoft.com/office/officeart/2005/8/layout/gear1"/>
    <dgm:cxn modelId="{AA11CDA3-6587-494A-8174-39DD5263CDC1}" type="presOf" srcId="{D2A4F523-34D2-4A59-B03D-D6FF2FDF96DE}" destId="{86E5E99E-C94A-47D5-A4B7-54C9C04233C6}" srcOrd="0" destOrd="0" presId="urn:microsoft.com/office/officeart/2005/8/layout/gear1"/>
    <dgm:cxn modelId="{CEBB8C74-FED2-4D47-B161-EC1AE0478339}" type="presOf" srcId="{6EC23F99-B697-4875-AB46-305076E7D85F}" destId="{3EA37293-A601-4FDD-A5D8-390868099009}" srcOrd="0" destOrd="0" presId="urn:microsoft.com/office/officeart/2005/8/layout/gear1"/>
    <dgm:cxn modelId="{2FE40D97-1D97-407B-9C11-47459E88492C}" type="presOf" srcId="{D17514EF-BE0A-4DF0-9904-4E623640586B}" destId="{D736C4B3-C85D-44B0-A775-E6883A2C50DD}" srcOrd="2" destOrd="0" presId="urn:microsoft.com/office/officeart/2005/8/layout/gear1"/>
    <dgm:cxn modelId="{8E611F63-46D9-41CF-9BB1-28609EB89BD3}" type="presOf" srcId="{D2A4F523-34D2-4A59-B03D-D6FF2FDF96DE}" destId="{1D58976B-0A27-4C17-A4B7-CEA8F558B3BF}" srcOrd="1" destOrd="0" presId="urn:microsoft.com/office/officeart/2005/8/layout/gear1"/>
    <dgm:cxn modelId="{761B2F30-87A2-4D41-90D8-FCD425732FA5}" type="presOf" srcId="{D17514EF-BE0A-4DF0-9904-4E623640586B}" destId="{92FA6EAF-9603-48CD-ADF0-577583BAB8BD}" srcOrd="1" destOrd="0" presId="urn:microsoft.com/office/officeart/2005/8/layout/gear1"/>
    <dgm:cxn modelId="{2AEAC87A-84AC-49B5-8CAF-8494E47BE3FA}" type="presOf" srcId="{D2A4F523-34D2-4A59-B03D-D6FF2FDF96DE}" destId="{832E20DB-B17F-4332-9373-0B55DC6B0C4F}" srcOrd="3" destOrd="0" presId="urn:microsoft.com/office/officeart/2005/8/layout/gear1"/>
    <dgm:cxn modelId="{DF3D7A01-7350-439F-A4E8-408D48911ADC}" type="presOf" srcId="{07C3FAEF-7001-4CC9-AE6A-B704AF81B4F3}" destId="{2108AA7D-54D8-4409-B783-7585D129B5FD}" srcOrd="0" destOrd="0" presId="urn:microsoft.com/office/officeart/2005/8/layout/gear1"/>
    <dgm:cxn modelId="{2D4B35C0-CCF7-49CC-9CA2-25155753FB48}" type="presOf" srcId="{D2A4F523-34D2-4A59-B03D-D6FF2FDF96DE}" destId="{EF17FF28-1DC6-4F90-AE8F-96EE26E749FF}" srcOrd="2" destOrd="0" presId="urn:microsoft.com/office/officeart/2005/8/layout/gear1"/>
    <dgm:cxn modelId="{8F05CFBE-D7AB-442E-8AF9-71BF5C805FC4}" type="presOf" srcId="{D17514EF-BE0A-4DF0-9904-4E623640586B}" destId="{D149E3CB-4A6A-46BD-A354-C3AB026C444C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2D06378F-13DA-441E-8B1C-022763F6D7B6}" type="presOf" srcId="{01B9FCA7-8DFC-4664-B58A-988DD80F5A0F}" destId="{2897417E-E8F6-4F8D-9573-214A77B8AF99}" srcOrd="0" destOrd="0" presId="urn:microsoft.com/office/officeart/2005/8/layout/gear1"/>
    <dgm:cxn modelId="{17C159BF-842C-4EAC-A69B-1F041CF81DD7}" type="presOf" srcId="{07C3FAEF-7001-4CC9-AE6A-B704AF81B4F3}" destId="{43F7EB09-E42F-461D-BC9E-C7193B02D923}" srcOrd="2" destOrd="0" presId="urn:microsoft.com/office/officeart/2005/8/layout/gear1"/>
    <dgm:cxn modelId="{0F860E69-74B2-49E2-BDE5-57AC65F249B0}" type="presParOf" srcId="{85A8BA38-038C-45F2-8371-6337E58F9070}" destId="{D149E3CB-4A6A-46BD-A354-C3AB026C444C}" srcOrd="0" destOrd="0" presId="urn:microsoft.com/office/officeart/2005/8/layout/gear1"/>
    <dgm:cxn modelId="{48D7D039-0D99-46D7-A2AB-7BEC52071482}" type="presParOf" srcId="{85A8BA38-038C-45F2-8371-6337E58F9070}" destId="{92FA6EAF-9603-48CD-ADF0-577583BAB8BD}" srcOrd="1" destOrd="0" presId="urn:microsoft.com/office/officeart/2005/8/layout/gear1"/>
    <dgm:cxn modelId="{03B4F1F4-506E-4824-B101-4BF82A24AD36}" type="presParOf" srcId="{85A8BA38-038C-45F2-8371-6337E58F9070}" destId="{D736C4B3-C85D-44B0-A775-E6883A2C50DD}" srcOrd="2" destOrd="0" presId="urn:microsoft.com/office/officeart/2005/8/layout/gear1"/>
    <dgm:cxn modelId="{E6F4D53A-8BB0-4C01-B01B-FF4B5276E27C}" type="presParOf" srcId="{85A8BA38-038C-45F2-8371-6337E58F9070}" destId="{2108AA7D-54D8-4409-B783-7585D129B5FD}" srcOrd="3" destOrd="0" presId="urn:microsoft.com/office/officeart/2005/8/layout/gear1"/>
    <dgm:cxn modelId="{A300CA36-8702-4367-AB90-D9AD7279D224}" type="presParOf" srcId="{85A8BA38-038C-45F2-8371-6337E58F9070}" destId="{0E0F49E9-A0E6-4968-AEFE-AA16A7C4631C}" srcOrd="4" destOrd="0" presId="urn:microsoft.com/office/officeart/2005/8/layout/gear1"/>
    <dgm:cxn modelId="{E6FECA2D-55AA-480F-9DF6-FF4614357C5C}" type="presParOf" srcId="{85A8BA38-038C-45F2-8371-6337E58F9070}" destId="{43F7EB09-E42F-461D-BC9E-C7193B02D923}" srcOrd="5" destOrd="0" presId="urn:microsoft.com/office/officeart/2005/8/layout/gear1"/>
    <dgm:cxn modelId="{ECF27A4D-082F-406E-ADB1-806393706CF7}" type="presParOf" srcId="{85A8BA38-038C-45F2-8371-6337E58F9070}" destId="{86E5E99E-C94A-47D5-A4B7-54C9C04233C6}" srcOrd="6" destOrd="0" presId="urn:microsoft.com/office/officeart/2005/8/layout/gear1"/>
    <dgm:cxn modelId="{27AD22FE-0F3B-4D3C-BF60-5C6A2E1F8B9F}" type="presParOf" srcId="{85A8BA38-038C-45F2-8371-6337E58F9070}" destId="{1D58976B-0A27-4C17-A4B7-CEA8F558B3BF}" srcOrd="7" destOrd="0" presId="urn:microsoft.com/office/officeart/2005/8/layout/gear1"/>
    <dgm:cxn modelId="{1ADC7809-529A-4B72-856F-6147411DDE77}" type="presParOf" srcId="{85A8BA38-038C-45F2-8371-6337E58F9070}" destId="{EF17FF28-1DC6-4F90-AE8F-96EE26E749FF}" srcOrd="8" destOrd="0" presId="urn:microsoft.com/office/officeart/2005/8/layout/gear1"/>
    <dgm:cxn modelId="{5EAE0108-CB49-4C6D-A3EE-CC874BE902C1}" type="presParOf" srcId="{85A8BA38-038C-45F2-8371-6337E58F9070}" destId="{832E20DB-B17F-4332-9373-0B55DC6B0C4F}" srcOrd="9" destOrd="0" presId="urn:microsoft.com/office/officeart/2005/8/layout/gear1"/>
    <dgm:cxn modelId="{131951D8-A5FA-4E26-BBFF-BF80E9226166}" type="presParOf" srcId="{85A8BA38-038C-45F2-8371-6337E58F9070}" destId="{2897417E-E8F6-4F8D-9573-214A77B8AF99}" srcOrd="10" destOrd="0" presId="urn:microsoft.com/office/officeart/2005/8/layout/gear1"/>
    <dgm:cxn modelId="{7E3620A8-2C41-4BC7-80D7-119D19A6183E}" type="presParOf" srcId="{85A8BA38-038C-45F2-8371-6337E58F9070}" destId="{3EA37293-A601-4FDD-A5D8-390868099009}" srcOrd="11" destOrd="0" presId="urn:microsoft.com/office/officeart/2005/8/layout/gear1"/>
    <dgm:cxn modelId="{7B7D6811-7895-4868-ACB0-A1A457ECB1BD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28F6-1794-487A-A505-007999525A7A}">
      <dsp:nvSpPr>
        <dsp:cNvPr id="0" name=""/>
        <dsp:cNvSpPr/>
      </dsp:nvSpPr>
      <dsp:spPr>
        <a:xfrm>
          <a:off x="2334" y="1397141"/>
          <a:ext cx="2908377" cy="1454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MS. AHN’S CLASSROOM</a:t>
          </a:r>
          <a:endParaRPr lang="en-CA" sz="2500" kern="1200" dirty="0"/>
        </a:p>
      </dsp:txBody>
      <dsp:txXfrm>
        <a:off x="44926" y="1439733"/>
        <a:ext cx="2823193" cy="1369004"/>
      </dsp:txXfrm>
    </dsp:sp>
    <dsp:sp modelId="{BDF5536D-7736-4E41-BBD4-9437862F5B4F}">
      <dsp:nvSpPr>
        <dsp:cNvPr id="0" name=""/>
        <dsp:cNvSpPr/>
      </dsp:nvSpPr>
      <dsp:spPr>
        <a:xfrm rot="19457599">
          <a:off x="2776052" y="1675351"/>
          <a:ext cx="1432671" cy="61611"/>
        </a:xfrm>
        <a:custGeom>
          <a:avLst/>
          <a:gdLst/>
          <a:ahLst/>
          <a:cxnLst/>
          <a:rect l="0" t="0" r="0" b="0"/>
          <a:pathLst>
            <a:path>
              <a:moveTo>
                <a:pt x="0" y="30805"/>
              </a:moveTo>
              <a:lnTo>
                <a:pt x="1432671" y="308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56571" y="1670339"/>
        <a:ext cx="71633" cy="71633"/>
      </dsp:txXfrm>
    </dsp:sp>
    <dsp:sp modelId="{D8D1CAB5-4012-4CAA-9731-26450D618D8B}">
      <dsp:nvSpPr>
        <dsp:cNvPr id="0" name=""/>
        <dsp:cNvSpPr/>
      </dsp:nvSpPr>
      <dsp:spPr>
        <a:xfrm>
          <a:off x="4074063" y="560982"/>
          <a:ext cx="2908377" cy="1454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UNDERSTANDING NON-THINKING CLASSROOMS</a:t>
          </a:r>
          <a:endParaRPr lang="en-CA" sz="2500" kern="1200" dirty="0"/>
        </a:p>
      </dsp:txBody>
      <dsp:txXfrm>
        <a:off x="4116655" y="603574"/>
        <a:ext cx="2823193" cy="1369004"/>
      </dsp:txXfrm>
    </dsp:sp>
    <dsp:sp modelId="{1741113C-55FA-4A95-A3C7-B6D5D6F75A6C}">
      <dsp:nvSpPr>
        <dsp:cNvPr id="0" name=""/>
        <dsp:cNvSpPr/>
      </dsp:nvSpPr>
      <dsp:spPr>
        <a:xfrm rot="2142401">
          <a:off x="2776052" y="2511509"/>
          <a:ext cx="1432671" cy="61611"/>
        </a:xfrm>
        <a:custGeom>
          <a:avLst/>
          <a:gdLst/>
          <a:ahLst/>
          <a:cxnLst/>
          <a:rect l="0" t="0" r="0" b="0"/>
          <a:pathLst>
            <a:path>
              <a:moveTo>
                <a:pt x="0" y="30805"/>
              </a:moveTo>
              <a:lnTo>
                <a:pt x="1432671" y="308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56571" y="2506498"/>
        <a:ext cx="71633" cy="71633"/>
      </dsp:txXfrm>
    </dsp:sp>
    <dsp:sp modelId="{0E1CF9CF-257C-453B-AA8A-F2FF61D8954B}">
      <dsp:nvSpPr>
        <dsp:cNvPr id="0" name=""/>
        <dsp:cNvSpPr/>
      </dsp:nvSpPr>
      <dsp:spPr>
        <a:xfrm>
          <a:off x="4074063" y="2233300"/>
          <a:ext cx="2908377" cy="1454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BUILDING THINKING CLASSROOMS</a:t>
          </a:r>
          <a:endParaRPr lang="en-CA" sz="2500" kern="1200" dirty="0"/>
        </a:p>
      </dsp:txBody>
      <dsp:txXfrm>
        <a:off x="4116655" y="2275892"/>
        <a:ext cx="2823193" cy="13690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17880"/>
            <a:satOff val="-44755"/>
            <a:lumOff val="214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35759"/>
            <a:satOff val="-89510"/>
            <a:lumOff val="42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17880"/>
            <a:satOff val="-44755"/>
            <a:lumOff val="214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35759"/>
            <a:satOff val="-89510"/>
            <a:lumOff val="42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12AB1-6183-41CA-8541-4CB5FA59F7A5}">
      <dsp:nvSpPr>
        <dsp:cNvPr id="0" name=""/>
        <dsp:cNvSpPr/>
      </dsp:nvSpPr>
      <dsp:spPr>
        <a:xfrm>
          <a:off x="1406" y="144719"/>
          <a:ext cx="6477907" cy="3238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UNDERSTANDING NON-THINKING CLASSROOMS</a:t>
          </a:r>
          <a:endParaRPr lang="en-CA" sz="5600" kern="1200" dirty="0"/>
        </a:p>
      </dsp:txBody>
      <dsp:txXfrm>
        <a:off x="96272" y="239585"/>
        <a:ext cx="6288175" cy="3049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021F7-C663-4B5C-9E22-D3782112CA06}">
      <dsp:nvSpPr>
        <dsp:cNvPr id="0" name=""/>
        <dsp:cNvSpPr/>
      </dsp:nvSpPr>
      <dsp:spPr>
        <a:xfrm>
          <a:off x="0" y="520242"/>
          <a:ext cx="74152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EA128-1F04-4F14-AC65-83355DF6DBA7}">
      <dsp:nvSpPr>
        <dsp:cNvPr id="0" name=""/>
        <dsp:cNvSpPr/>
      </dsp:nvSpPr>
      <dsp:spPr>
        <a:xfrm>
          <a:off x="370760" y="18402"/>
          <a:ext cx="5190649" cy="10036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NOW YOU TRY ONE</a:t>
          </a:r>
          <a:endParaRPr lang="en-CA" sz="3400" kern="1200" dirty="0"/>
        </a:p>
      </dsp:txBody>
      <dsp:txXfrm>
        <a:off x="419756" y="67398"/>
        <a:ext cx="5092657" cy="905688"/>
      </dsp:txXfrm>
    </dsp:sp>
    <dsp:sp modelId="{337EE23E-CB14-4C40-A8DD-5BFCAA33B7E2}">
      <dsp:nvSpPr>
        <dsp:cNvPr id="0" name=""/>
        <dsp:cNvSpPr/>
      </dsp:nvSpPr>
      <dsp:spPr>
        <a:xfrm>
          <a:off x="0" y="2062482"/>
          <a:ext cx="74152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17447"/>
              <a:satOff val="-43343"/>
              <a:lumOff val="21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F86D5-837C-46F1-AD6B-AD80EDC0E8C3}">
      <dsp:nvSpPr>
        <dsp:cNvPr id="0" name=""/>
        <dsp:cNvSpPr/>
      </dsp:nvSpPr>
      <dsp:spPr>
        <a:xfrm>
          <a:off x="370760" y="1560642"/>
          <a:ext cx="5190649" cy="10036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17447"/>
                <a:satOff val="-43343"/>
                <a:lumOff val="213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417447"/>
                <a:satOff val="-43343"/>
                <a:lumOff val="213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HOMEWORK</a:t>
          </a:r>
          <a:endParaRPr lang="en-CA" sz="3400" kern="1200" dirty="0"/>
        </a:p>
      </dsp:txBody>
      <dsp:txXfrm>
        <a:off x="419756" y="1609638"/>
        <a:ext cx="5092657" cy="905688"/>
      </dsp:txXfrm>
    </dsp:sp>
    <dsp:sp modelId="{B103C884-C29C-498D-833F-42F761B7ED7E}">
      <dsp:nvSpPr>
        <dsp:cNvPr id="0" name=""/>
        <dsp:cNvSpPr/>
      </dsp:nvSpPr>
      <dsp:spPr>
        <a:xfrm>
          <a:off x="0" y="3604722"/>
          <a:ext cx="74152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834893"/>
              <a:satOff val="-86687"/>
              <a:lumOff val="42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5967-1C1C-4474-A764-BC0AADD10057}">
      <dsp:nvSpPr>
        <dsp:cNvPr id="0" name=""/>
        <dsp:cNvSpPr/>
      </dsp:nvSpPr>
      <dsp:spPr>
        <a:xfrm>
          <a:off x="370760" y="3102882"/>
          <a:ext cx="5190649" cy="10036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834893"/>
                <a:satOff val="-86687"/>
                <a:lumOff val="427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834893"/>
                <a:satOff val="-86687"/>
                <a:lumOff val="427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TAKING NOTES</a:t>
          </a:r>
          <a:endParaRPr lang="en-CA" sz="3400" kern="1200" dirty="0"/>
        </a:p>
      </dsp:txBody>
      <dsp:txXfrm>
        <a:off x="419756" y="3151878"/>
        <a:ext cx="5092657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C3A1A-880F-4C43-B48B-034BB682606A}">
      <dsp:nvSpPr>
        <dsp:cNvPr id="0" name=""/>
        <dsp:cNvSpPr/>
      </dsp:nvSpPr>
      <dsp:spPr>
        <a:xfrm>
          <a:off x="144683" y="28243"/>
          <a:ext cx="5342312" cy="123444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Observation Phase</a:t>
          </a:r>
          <a:endParaRPr lang="en-US" sz="3600" kern="1200" dirty="0"/>
        </a:p>
      </dsp:txBody>
      <dsp:txXfrm>
        <a:off x="180839" y="64399"/>
        <a:ext cx="4251319" cy="1162128"/>
      </dsp:txXfrm>
    </dsp:sp>
    <dsp:sp modelId="{B0CFA9D7-8EDB-4072-BD20-577665D92D68}">
      <dsp:nvSpPr>
        <dsp:cNvPr id="0" name=""/>
        <dsp:cNvSpPr/>
      </dsp:nvSpPr>
      <dsp:spPr>
        <a:xfrm>
          <a:off x="1221914" y="1434476"/>
          <a:ext cx="5328570" cy="123444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17447"/>
            <a:satOff val="-43343"/>
            <a:lumOff val="21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Typology Building</a:t>
          </a:r>
          <a:endParaRPr lang="en-US" sz="3600" kern="1200" dirty="0"/>
        </a:p>
      </dsp:txBody>
      <dsp:txXfrm>
        <a:off x="1258070" y="1470632"/>
        <a:ext cx="4138918" cy="1162128"/>
      </dsp:txXfrm>
    </dsp:sp>
    <dsp:sp modelId="{4DAE4523-5E4E-4B49-9B75-007864716ABF}">
      <dsp:nvSpPr>
        <dsp:cNvPr id="0" name=""/>
        <dsp:cNvSpPr/>
      </dsp:nvSpPr>
      <dsp:spPr>
        <a:xfrm>
          <a:off x="2446042" y="2874644"/>
          <a:ext cx="5314895" cy="123444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34893"/>
            <a:satOff val="-86687"/>
            <a:lumOff val="42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Typology Testing</a:t>
          </a:r>
          <a:endParaRPr lang="en-US" sz="3600" kern="1200" dirty="0"/>
        </a:p>
      </dsp:txBody>
      <dsp:txXfrm>
        <a:off x="2482198" y="2910800"/>
        <a:ext cx="4128110" cy="1162128"/>
      </dsp:txXfrm>
    </dsp:sp>
    <dsp:sp modelId="{58A4A229-A54F-4B1B-A0DF-F9FC0B35B9D5}">
      <dsp:nvSpPr>
        <dsp:cNvPr id="0" name=""/>
        <dsp:cNvSpPr/>
      </dsp:nvSpPr>
      <dsp:spPr>
        <a:xfrm>
          <a:off x="580415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91" y="936117"/>
        <a:ext cx="441312" cy="603795"/>
      </dsp:txXfrm>
    </dsp:sp>
    <dsp:sp modelId="{87C43FC5-F15F-4402-BC7C-C88DDA9C35DB}">
      <dsp:nvSpPr>
        <dsp:cNvPr id="0" name=""/>
        <dsp:cNvSpPr/>
      </dsp:nvSpPr>
      <dsp:spPr>
        <a:xfrm>
          <a:off x="638708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67621" y="2368067"/>
        <a:ext cx="441312" cy="603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ACDB6-F8A6-4951-9EEB-9286A31E2236}">
      <dsp:nvSpPr>
        <dsp:cNvPr id="0" name=""/>
        <dsp:cNvSpPr/>
      </dsp:nvSpPr>
      <dsp:spPr>
        <a:xfrm>
          <a:off x="1195" y="306631"/>
          <a:ext cx="6118289" cy="305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BUILDING THINKING CLASSROOMS</a:t>
          </a:r>
          <a:endParaRPr lang="en-CA" sz="6500" kern="1200" dirty="0"/>
        </a:p>
      </dsp:txBody>
      <dsp:txXfrm>
        <a:off x="90794" y="396230"/>
        <a:ext cx="5939091" cy="2879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0201A-CCC4-499B-A7CA-1329CFF338F6}">
      <dsp:nvSpPr>
        <dsp:cNvPr id="0" name=""/>
        <dsp:cNvSpPr/>
      </dsp:nvSpPr>
      <dsp:spPr>
        <a:xfrm rot="3309697">
          <a:off x="2300495" y="3108706"/>
          <a:ext cx="378679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378679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0513-77BB-4D1A-AAE6-D77BB0D1647A}">
      <dsp:nvSpPr>
        <dsp:cNvPr id="0" name=""/>
        <dsp:cNvSpPr/>
      </dsp:nvSpPr>
      <dsp:spPr>
        <a:xfrm>
          <a:off x="2613193" y="2191686"/>
          <a:ext cx="249611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249611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5F18-9FFD-4126-A379-88A12AE3C362}">
      <dsp:nvSpPr>
        <dsp:cNvPr id="0" name=""/>
        <dsp:cNvSpPr/>
      </dsp:nvSpPr>
      <dsp:spPr>
        <a:xfrm rot="18389113">
          <a:off x="2324863" y="1251617"/>
          <a:ext cx="44390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443907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818D-394C-4BBD-AC79-041AC9287317}">
      <dsp:nvSpPr>
        <dsp:cNvPr id="0" name=""/>
        <dsp:cNvSpPr/>
      </dsp:nvSpPr>
      <dsp:spPr>
        <a:xfrm>
          <a:off x="141792" y="1130074"/>
          <a:ext cx="2176046" cy="217604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28BF8-E475-4D5D-ADF6-CBB5386101BF}">
      <dsp:nvSpPr>
        <dsp:cNvPr id="0" name=""/>
        <dsp:cNvSpPr/>
      </dsp:nvSpPr>
      <dsp:spPr>
        <a:xfrm>
          <a:off x="2431880" y="782"/>
          <a:ext cx="1218167" cy="1218167"/>
        </a:xfrm>
        <a:prstGeom prst="ellipse">
          <a:avLst/>
        </a:prstGeom>
        <a:solidFill>
          <a:schemeClr val="accent2">
            <a:shade val="80000"/>
            <a:hueOff val="278298"/>
            <a:satOff val="-28896"/>
            <a:lumOff val="14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just do it</a:t>
          </a:r>
          <a:endParaRPr lang="en-CA" sz="1700" kern="1200" dirty="0"/>
        </a:p>
      </dsp:txBody>
      <dsp:txXfrm>
        <a:off x="2610276" y="179178"/>
        <a:ext cx="861375" cy="861375"/>
      </dsp:txXfrm>
    </dsp:sp>
    <dsp:sp modelId="{51F6526F-806A-40A1-A889-BC2A9A547668}">
      <dsp:nvSpPr>
        <dsp:cNvPr id="0" name=""/>
        <dsp:cNvSpPr/>
      </dsp:nvSpPr>
      <dsp:spPr>
        <a:xfrm>
          <a:off x="2862805" y="1609013"/>
          <a:ext cx="1218167" cy="1218167"/>
        </a:xfrm>
        <a:prstGeom prst="ellipse">
          <a:avLst/>
        </a:prstGeom>
        <a:solidFill>
          <a:schemeClr val="accent2">
            <a:shade val="80000"/>
            <a:hueOff val="556595"/>
            <a:satOff val="-57791"/>
            <a:lumOff val="28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>
        <a:off x="3041201" y="1787409"/>
        <a:ext cx="861375" cy="861375"/>
      </dsp:txXfrm>
    </dsp:sp>
    <dsp:sp modelId="{B4DBFCF0-3055-4ED2-A76A-771CCCCC1FBE}">
      <dsp:nvSpPr>
        <dsp:cNvPr id="0" name=""/>
        <dsp:cNvSpPr/>
      </dsp:nvSpPr>
      <dsp:spPr>
        <a:xfrm>
          <a:off x="2318112" y="3173515"/>
          <a:ext cx="1305627" cy="1305627"/>
        </a:xfrm>
        <a:prstGeom prst="ellipse">
          <a:avLst/>
        </a:prstGeom>
        <a:solidFill>
          <a:schemeClr val="accent2">
            <a:shade val="80000"/>
            <a:hueOff val="834893"/>
            <a:satOff val="-86687"/>
            <a:lumOff val="42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teaching with problem solving</a:t>
          </a:r>
          <a:endParaRPr lang="en-CA" sz="1700" kern="1200" dirty="0"/>
        </a:p>
      </dsp:txBody>
      <dsp:txXfrm>
        <a:off x="2509317" y="3364720"/>
        <a:ext cx="923217" cy="923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0201A-CCC4-499B-A7CA-1329CFF338F6}">
      <dsp:nvSpPr>
        <dsp:cNvPr id="0" name=""/>
        <dsp:cNvSpPr/>
      </dsp:nvSpPr>
      <dsp:spPr>
        <a:xfrm rot="3309697">
          <a:off x="2300495" y="3108706"/>
          <a:ext cx="378679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378679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0513-77BB-4D1A-AAE6-D77BB0D1647A}">
      <dsp:nvSpPr>
        <dsp:cNvPr id="0" name=""/>
        <dsp:cNvSpPr/>
      </dsp:nvSpPr>
      <dsp:spPr>
        <a:xfrm>
          <a:off x="2613193" y="2191686"/>
          <a:ext cx="249611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249611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5F18-9FFD-4126-A379-88A12AE3C362}">
      <dsp:nvSpPr>
        <dsp:cNvPr id="0" name=""/>
        <dsp:cNvSpPr/>
      </dsp:nvSpPr>
      <dsp:spPr>
        <a:xfrm rot="18389113">
          <a:off x="2324863" y="1251617"/>
          <a:ext cx="44390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443907" y="264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818D-394C-4BBD-AC79-041AC9287317}">
      <dsp:nvSpPr>
        <dsp:cNvPr id="0" name=""/>
        <dsp:cNvSpPr/>
      </dsp:nvSpPr>
      <dsp:spPr>
        <a:xfrm>
          <a:off x="141792" y="1130074"/>
          <a:ext cx="2176046" cy="217604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28BF8-E475-4D5D-ADF6-CBB5386101BF}">
      <dsp:nvSpPr>
        <dsp:cNvPr id="0" name=""/>
        <dsp:cNvSpPr/>
      </dsp:nvSpPr>
      <dsp:spPr>
        <a:xfrm>
          <a:off x="2431880" y="782"/>
          <a:ext cx="1218167" cy="1218167"/>
        </a:xfrm>
        <a:prstGeom prst="ellipse">
          <a:avLst/>
        </a:prstGeom>
        <a:solidFill>
          <a:schemeClr val="accent2">
            <a:shade val="80000"/>
            <a:hueOff val="278298"/>
            <a:satOff val="-28896"/>
            <a:lumOff val="14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just do it</a:t>
          </a:r>
          <a:endParaRPr lang="en-CA" sz="1700" kern="1200" dirty="0"/>
        </a:p>
      </dsp:txBody>
      <dsp:txXfrm>
        <a:off x="2610276" y="179178"/>
        <a:ext cx="861375" cy="861375"/>
      </dsp:txXfrm>
    </dsp:sp>
    <dsp:sp modelId="{51F6526F-806A-40A1-A889-BC2A9A547668}">
      <dsp:nvSpPr>
        <dsp:cNvPr id="0" name=""/>
        <dsp:cNvSpPr/>
      </dsp:nvSpPr>
      <dsp:spPr>
        <a:xfrm>
          <a:off x="2862805" y="1609013"/>
          <a:ext cx="1218167" cy="1218167"/>
        </a:xfrm>
        <a:prstGeom prst="ellipse">
          <a:avLst/>
        </a:prstGeom>
        <a:solidFill>
          <a:schemeClr val="accent2">
            <a:shade val="80000"/>
            <a:hueOff val="556595"/>
            <a:satOff val="-57791"/>
            <a:lumOff val="28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>
        <a:off x="3041201" y="1787409"/>
        <a:ext cx="861375" cy="861375"/>
      </dsp:txXfrm>
    </dsp:sp>
    <dsp:sp modelId="{B4DBFCF0-3055-4ED2-A76A-771CCCCC1FBE}">
      <dsp:nvSpPr>
        <dsp:cNvPr id="0" name=""/>
        <dsp:cNvSpPr/>
      </dsp:nvSpPr>
      <dsp:spPr>
        <a:xfrm>
          <a:off x="2318112" y="3173515"/>
          <a:ext cx="1305627" cy="1305627"/>
        </a:xfrm>
        <a:prstGeom prst="ellipse">
          <a:avLst/>
        </a:prstGeom>
        <a:solidFill>
          <a:schemeClr val="accent2">
            <a:shade val="80000"/>
            <a:hueOff val="834893"/>
            <a:satOff val="-86687"/>
            <a:lumOff val="42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teaching with problem solving</a:t>
          </a:r>
          <a:endParaRPr lang="en-CA" sz="1700" kern="1200" dirty="0"/>
        </a:p>
      </dsp:txBody>
      <dsp:txXfrm>
        <a:off x="2509317" y="3364720"/>
        <a:ext cx="923217" cy="923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A9ABA-B697-438A-AEEC-1D69701676CA}">
      <dsp:nvSpPr>
        <dsp:cNvPr id="0" name=""/>
        <dsp:cNvSpPr/>
      </dsp:nvSpPr>
      <dsp:spPr>
        <a:xfrm>
          <a:off x="3711" y="0"/>
          <a:ext cx="3570019" cy="4479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INSERVICE TEACHERS</a:t>
          </a:r>
          <a:endParaRPr lang="en-CA" sz="3900" kern="1200" dirty="0"/>
        </a:p>
      </dsp:txBody>
      <dsp:txXfrm>
        <a:off x="3711" y="0"/>
        <a:ext cx="3570019" cy="1343977"/>
      </dsp:txXfrm>
    </dsp:sp>
    <dsp:sp modelId="{62FB6E8A-F90C-428B-9592-31A55DC4F3F5}">
      <dsp:nvSpPr>
        <dsp:cNvPr id="0" name=""/>
        <dsp:cNvSpPr/>
      </dsp:nvSpPr>
      <dsp:spPr>
        <a:xfrm>
          <a:off x="360713" y="1343977"/>
          <a:ext cx="2856015" cy="29119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learning teams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workshops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master's students</a:t>
          </a:r>
          <a:endParaRPr lang="en-CA" sz="2700" kern="1200" dirty="0"/>
        </a:p>
      </dsp:txBody>
      <dsp:txXfrm>
        <a:off x="444363" y="1427627"/>
        <a:ext cx="2688715" cy="2744651"/>
      </dsp:txXfrm>
    </dsp:sp>
    <dsp:sp modelId="{8601D12E-BB71-4AEA-8BB5-CD356F10D9A4}">
      <dsp:nvSpPr>
        <dsp:cNvPr id="0" name=""/>
        <dsp:cNvSpPr/>
      </dsp:nvSpPr>
      <dsp:spPr>
        <a:xfrm>
          <a:off x="3841482" y="0"/>
          <a:ext cx="3570019" cy="4479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MY OWN TEACHING</a:t>
          </a:r>
          <a:endParaRPr lang="en-CA" sz="3900" kern="1200" dirty="0"/>
        </a:p>
      </dsp:txBody>
      <dsp:txXfrm>
        <a:off x="3841482" y="0"/>
        <a:ext cx="3570019" cy="1343977"/>
      </dsp:txXfrm>
    </dsp:sp>
    <dsp:sp modelId="{72B2245A-6B84-4760-83D3-6E87FAF0CE54}">
      <dsp:nvSpPr>
        <dsp:cNvPr id="0" name=""/>
        <dsp:cNvSpPr/>
      </dsp:nvSpPr>
      <dsp:spPr>
        <a:xfrm>
          <a:off x="4198484" y="1343977"/>
          <a:ext cx="2856015" cy="29119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undergraduate courses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graduate courses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sym typeface="Wingdings"/>
            </a:rPr>
            <a:t> </a:t>
          </a:r>
          <a:r>
            <a:rPr lang="en-CA" sz="2700" kern="1200" dirty="0" smtClean="0"/>
            <a:t>guest teaching</a:t>
          </a:r>
          <a:endParaRPr lang="en-CA" sz="2700" kern="1200" dirty="0"/>
        </a:p>
      </dsp:txBody>
      <dsp:txXfrm>
        <a:off x="4282134" y="1427627"/>
        <a:ext cx="2688715" cy="27446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17880"/>
            <a:satOff val="-44755"/>
            <a:lumOff val="214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35759"/>
            <a:satOff val="-89510"/>
            <a:lumOff val="42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0.71309</cdr:x>
      <cdr:y>0.85611</cdr:y>
    </cdr:from>
    <cdr:to>
      <cdr:x>0.98176</cdr:x>
      <cdr:y>0.97861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2384" y="3522712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OECTA 2015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6684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924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61190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/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OECTA 2015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5204012"/>
            <a:ext cx="8869288" cy="1080120"/>
          </a:xfrm>
        </p:spPr>
        <p:txBody>
          <a:bodyPr/>
          <a:lstStyle/>
          <a:p>
            <a:r>
              <a:rPr lang="en-CA" sz="2800" cap="all" dirty="0" smtClean="0"/>
              <a:t>building </a:t>
            </a:r>
            <a:r>
              <a:rPr lang="en-CA" sz="2800" cap="all" dirty="0" smtClean="0"/>
              <a:t>thinking classrooms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- Peter Liljedahl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620688"/>
          <a:ext cx="7903480" cy="40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822960"/>
                <a:gridCol w="822960"/>
                <a:gridCol w="222520"/>
                <a:gridCol w="2194560"/>
                <a:gridCol w="822960"/>
                <a:gridCol w="822960"/>
              </a:tblGrid>
              <a:tr h="822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(n=60)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(n=40)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(n=60)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(n=40)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Didn't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Do It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Got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Help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forgot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fail quiz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was busy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pass quiz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tried, but I couldn't do it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</a:t>
                      </a: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excel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took a chance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Did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it On Their Own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wasn't worth marks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Mimicked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from notes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Cheated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Did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mimic from notes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Copied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Mimicked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but completed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Faked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Half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homework risk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9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620688"/>
          <a:ext cx="7903480" cy="40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822960"/>
                <a:gridCol w="822960"/>
                <a:gridCol w="222520"/>
                <a:gridCol w="2194560"/>
                <a:gridCol w="822960"/>
                <a:gridCol w="822960"/>
              </a:tblGrid>
              <a:tr h="822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(n=60)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(n=40)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(n=60)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Marked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(n=40)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Didn't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Do It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Got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Help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forgot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fail quiz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was busy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pass quiz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tried, but I couldn't do it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Felt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they would </a:t>
                      </a: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excel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took a chance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Did </a:t>
                      </a: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it On Their Own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It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wasn't worth marks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8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Mimicked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from notes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Cheated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Did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not mimic from notes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Copied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7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Mimicked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but completed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Faked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 smtClean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  Half </a:t>
                      </a: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homework risk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  <a:latin typeface="Times New Roman" panose="02020603050405020304" pitchFamily="18" charset="0"/>
                          <a:ea typeface="Simang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ang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5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2090580"/>
              </p:ext>
            </p:extLst>
          </p:nvPr>
        </p:nvGraphicFramePr>
        <p:xfrm>
          <a:off x="323528" y="764704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7446360"/>
              </p:ext>
            </p:extLst>
          </p:nvPr>
        </p:nvGraphicFramePr>
        <p:xfrm>
          <a:off x="4285928" y="764704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3600" y="53788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AU" sz="1200" dirty="0">
                <a:solidFill>
                  <a:schemeClr val="bg1"/>
                </a:solidFill>
              </a:rPr>
              <a:t>Liljedahl, P. &amp; Allan, D. (2013). </a:t>
            </a:r>
            <a:r>
              <a:rPr lang="en-AU" sz="1200" dirty="0" err="1">
                <a:solidFill>
                  <a:schemeClr val="bg1"/>
                </a:solidFill>
              </a:rPr>
              <a:t>Studenting</a:t>
            </a:r>
            <a:r>
              <a:rPr lang="en-AU" sz="1200" dirty="0">
                <a:solidFill>
                  <a:schemeClr val="bg1"/>
                </a:solidFill>
              </a:rPr>
              <a:t>: The Case of Homework. </a:t>
            </a:r>
            <a:r>
              <a:rPr lang="en-AU" sz="1200" i="1" dirty="0">
                <a:solidFill>
                  <a:schemeClr val="bg1"/>
                </a:solidFill>
              </a:rPr>
              <a:t>Proceedings of the 35</a:t>
            </a:r>
            <a:r>
              <a:rPr lang="en-AU" sz="1200" i="1" baseline="30000" dirty="0">
                <a:solidFill>
                  <a:schemeClr val="bg1"/>
                </a:solidFill>
              </a:rPr>
              <a:t>th</a:t>
            </a:r>
            <a:r>
              <a:rPr lang="en-AU" sz="1200" i="1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Conference for </a:t>
            </a:r>
            <a:r>
              <a:rPr lang="en-US" sz="1200" i="1" dirty="0" smtClean="0">
                <a:solidFill>
                  <a:schemeClr val="bg1"/>
                </a:solidFill>
              </a:rPr>
              <a:t>PME-NA. </a:t>
            </a:r>
            <a:r>
              <a:rPr lang="en-US" sz="1200" dirty="0">
                <a:solidFill>
                  <a:schemeClr val="bg1"/>
                </a:solidFill>
              </a:rPr>
              <a:t>Chicago, USA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  <a:endParaRPr lang="en-CA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2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(n=30)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0844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</a:t>
            </a:r>
            <a:r>
              <a:rPr lang="en-US" dirty="0" smtClean="0"/>
              <a:t>NOTES</a:t>
            </a:r>
            <a:r>
              <a:rPr lang="en-US" dirty="0"/>
              <a:t> </a:t>
            </a:r>
            <a:r>
              <a:rPr lang="en-US" dirty="0" smtClean="0"/>
              <a:t>(n=30</a:t>
            </a:r>
            <a:r>
              <a:rPr lang="en-US" dirty="0"/>
              <a:t>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4211960" y="3379801"/>
            <a:ext cx="1152128" cy="509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7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GAMING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   90%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88840"/>
            <a:ext cx="115212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GAMING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63%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07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5658913"/>
              </p:ext>
            </p:extLst>
          </p:nvPr>
        </p:nvGraphicFramePr>
        <p:xfrm>
          <a:off x="1187624" y="980728"/>
          <a:ext cx="61206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5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EFFORTS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33807"/>
              </p:ext>
            </p:extLst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4208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TASKS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3488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3"/>
                </a:solidFill>
              </a:rPr>
              <a:t>teaching problem solving </a:t>
            </a:r>
            <a:endParaRPr lang="en-CA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EFFORTS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4208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TASKS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20688"/>
            <a:ext cx="3312368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some were able to do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needed a lot of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loved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don’t know how to work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got it quickly and didn't want to do any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gave up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i="1" dirty="0">
              <a:solidFill>
                <a:schemeClr val="accent1"/>
              </a:solidFill>
            </a:endParaRPr>
          </a:p>
          <a:p>
            <a:pPr algn="ctr"/>
            <a:r>
              <a:rPr lang="en-CA" b="1" dirty="0" smtClean="0">
                <a:solidFill>
                  <a:schemeClr val="accent1"/>
                </a:solidFill>
              </a:rPr>
              <a:t>FILTERED THROUGH STUDENTS</a:t>
            </a:r>
          </a:p>
          <a:p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19872" y="23488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3"/>
                </a:solidFill>
              </a:rPr>
              <a:t>assessing problem solving </a:t>
            </a:r>
            <a:endParaRPr lang="en-CA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REALIZATION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88"/>
            <a:ext cx="78009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5751" y="213285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>
                <a:rot lat="1566658" lon="3275257" rev="21234173"/>
              </a:camera>
              <a:lightRig rig="threePt" dir="t"/>
            </a:scene3d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STUDENT NORMS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25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CASTING ABOUT (n = 300+)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15022"/>
              </p:ext>
            </p:extLst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8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MS. AHN’S CLASS (2003)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68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I (WE) TRIED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656"/>
            <a:ext cx="7414592" cy="44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hints and extensions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give the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answer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room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how groups are </a:t>
            </a:r>
            <a:r>
              <a:rPr lang="en-CA" sz="2400" dirty="0" smtClean="0"/>
              <a:t>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student work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</a:t>
            </a:r>
            <a:r>
              <a:rPr lang="en-CA" sz="2400" i="1" dirty="0" smtClean="0"/>
              <a:t>give</a:t>
            </a:r>
            <a:r>
              <a:rPr lang="en-CA" sz="2400" dirty="0" smtClean="0"/>
              <a:t>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919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04581"/>
              </p:ext>
            </p:extLst>
          </p:nvPr>
        </p:nvGraphicFramePr>
        <p:xfrm>
          <a:off x="467544" y="620688"/>
          <a:ext cx="7632848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POSITIVE EFFECT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tasks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tasks 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managing </a:t>
                      </a:r>
                      <a:r>
                        <a:rPr lang="en-CA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oral vs. written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3 types of questions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i="1" dirty="0" err="1" smtClean="0">
                          <a:solidFill>
                            <a:schemeClr val="tx1"/>
                          </a:solidFill>
                        </a:rPr>
                        <a:t>defronting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the room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visibly random groups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vertical non-permanent surfaces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don't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2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87817"/>
              </p:ext>
            </p:extLst>
          </p:nvPr>
        </p:nvGraphicFramePr>
        <p:xfrm>
          <a:off x="467544" y="620688"/>
          <a:ext cx="7632848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POSITIVE EFFECT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tasks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good</a:t>
                      </a:r>
                      <a:r>
                        <a:rPr lang="en-CA" b="1" baseline="0" dirty="0" smtClean="0">
                          <a:solidFill>
                            <a:schemeClr val="accent1"/>
                          </a:solidFill>
                        </a:rPr>
                        <a:t> tasks 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managing </a:t>
                      </a:r>
                      <a:r>
                        <a:rPr lang="en-CA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oral vs. written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3 types of questions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i="1" dirty="0" err="1" smtClean="0">
                          <a:solidFill>
                            <a:schemeClr val="tx1"/>
                          </a:solidFill>
                        </a:rPr>
                        <a:t>defronting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the room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visibly random groups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vertical non-permanent surfaces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don't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39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 – BIGGEST IMPACT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00103"/>
              </p:ext>
            </p:extLst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470129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 – BIGGEST IMPACT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89908"/>
              </p:ext>
            </p:extLst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</a:rPr>
              <a:t>vertical </a:t>
            </a:r>
            <a:r>
              <a:rPr lang="en-CA" sz="1800" b="1" dirty="0">
                <a:solidFill>
                  <a:srgbClr val="FF0000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rgbClr val="FF0000"/>
                </a:solidFill>
              </a:rPr>
              <a:t> </a:t>
            </a:r>
            <a:r>
              <a:rPr lang="en-CA" sz="1800" b="1" dirty="0">
                <a:solidFill>
                  <a:srgbClr val="FF0000"/>
                </a:solidFill>
              </a:rPr>
              <a:t>visibly random </a:t>
            </a:r>
            <a:r>
              <a:rPr lang="en-CA" sz="1800" b="1" dirty="0" smtClean="0">
                <a:solidFill>
                  <a:srgbClr val="FF0000"/>
                </a:solidFill>
              </a:rPr>
              <a:t>groups</a:t>
            </a:r>
            <a:endParaRPr lang="en-CA" sz="1800" b="1" dirty="0">
              <a:solidFill>
                <a:srgbClr val="FF0000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811620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5312"/>
            <a:ext cx="8153400" cy="762000"/>
          </a:xfrm>
        </p:spPr>
        <p:txBody>
          <a:bodyPr/>
          <a:lstStyle/>
          <a:p>
            <a:r>
              <a:rPr lang="en-CA" dirty="0" smtClean="0"/>
              <a:t>VERTICAL NON-PERMANENT SURFACES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" y="312737"/>
            <a:ext cx="3251588" cy="21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74706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78537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on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283968" y="2420888"/>
            <a:ext cx="288032" cy="2448272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3569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0 - 3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0506"/>
              </p:ext>
            </p:extLst>
          </p:nvPr>
        </p:nvGraphicFramePr>
        <p:xfrm>
          <a:off x="251520" y="764704"/>
          <a:ext cx="7849496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 on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4.6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3.4</a:t>
                      </a:r>
                      <a:r>
                        <a:rPr lang="en-CA" baseline="0" dirty="0" smtClean="0"/>
                        <a:t> min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210691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10282"/>
              </p:ext>
            </p:extLst>
          </p:nvPr>
        </p:nvGraphicFramePr>
        <p:xfrm>
          <a:off x="251520" y="764704"/>
          <a:ext cx="7849496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 on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7.1 min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4.6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3.4</a:t>
                      </a:r>
                      <a:r>
                        <a:rPr lang="en-CA" baseline="0" dirty="0" smtClean="0"/>
                        <a:t> min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143185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 ON TEACHERS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i="1" dirty="0"/>
              <a:t>T</a:t>
            </a:r>
            <a:r>
              <a:rPr lang="en-CA" sz="2400" i="1" dirty="0" smtClean="0"/>
              <a:t>his was so great [..] it was so good I felt like I shouldn't be doing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I will never go back to just having students work in their desks.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How do I get more whiteboards?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The principal came into my class … now I'm doing a session for the whole staff on Monday.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My grade-partner is even starting to do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The kids love it. Especially the windows.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i="1" dirty="0" smtClean="0"/>
              <a:t>I had one girl come up and ask when it will be her turn on the windows. </a:t>
            </a:r>
          </a:p>
        </p:txBody>
      </p:sp>
    </p:spTree>
    <p:extLst>
      <p:ext uri="{BB962C8B-B14F-4D97-AF65-F5344CB8AC3E}">
        <p14:creationId xmlns:p14="http://schemas.microsoft.com/office/powerpoint/2010/main" val="1760282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MS. AHN’S CLASS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826743">
            <a:off x="587163" y="1875749"/>
            <a:ext cx="74751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NOTHING!</a:t>
            </a:r>
            <a:endParaRPr lang="en-CA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65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 ON TEACHERS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944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5668"/>
            <a:ext cx="6200246" cy="41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32974"/>
            <a:ext cx="8153400" cy="762000"/>
          </a:xfrm>
        </p:spPr>
        <p:txBody>
          <a:bodyPr/>
          <a:lstStyle/>
          <a:p>
            <a:r>
              <a:rPr lang="en-CA" dirty="0"/>
              <a:t>VISIBLY RANDOM GROUPS</a:t>
            </a: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" y="465137"/>
            <a:ext cx="2080058" cy="17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7685167" cy="425881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agreeable to work in any group they are placed in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there is an elimination of social barriers within the classroom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mobility of knowledge between students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the teacher for answers decreases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co-constructed intra- and inter-group answers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engagement in classroom tasks increase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more enthusiastic about mathematics class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7944" y="446865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en-US" sz="1100" dirty="0"/>
              <a:t>Liljedahl, P. (in press). </a:t>
            </a:r>
            <a:r>
              <a:rPr lang="en-CA" sz="1100" dirty="0"/>
              <a:t>The affordances of using visually random groups in a mathematics classroom</a:t>
            </a:r>
            <a:r>
              <a:rPr lang="en-CA" sz="1100" b="1" dirty="0"/>
              <a:t>.</a:t>
            </a:r>
            <a:r>
              <a:rPr lang="en-CA" sz="1100" dirty="0"/>
              <a:t> In Y. Li, E. Silver, &amp; S. Li (eds.) </a:t>
            </a:r>
            <a:r>
              <a:rPr lang="en-US" sz="1100" i="1" dirty="0"/>
              <a:t>Transforming Mathematics Instruction: Multiple Approaches and Practices.</a:t>
            </a:r>
            <a:r>
              <a:rPr lang="en-US" sz="1100" dirty="0"/>
              <a:t> New York, NY: Springer.</a:t>
            </a:r>
            <a:endParaRPr lang="en-CA" sz="11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5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 ON TEACHERS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885367"/>
              </p:ext>
            </p:extLst>
          </p:nvPr>
        </p:nvGraphicFramePr>
        <p:xfrm>
          <a:off x="685800" y="549275"/>
          <a:ext cx="7415213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274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TOGETHER - THREE PILARS</a:t>
            </a:r>
            <a:endParaRPr lang="en-CA" dirty="0"/>
          </a:p>
        </p:txBody>
      </p:sp>
      <p:pic>
        <p:nvPicPr>
          <p:cNvPr id="8194" name="Picture 2" descr="https://encrypted-tbn3.gstatic.com/images?q=tbn:ANd9GcSRUsABzpZXDLr71UjDxXaykvbfDwlog8VCW4VcgpVHGMwWoS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4" y="947504"/>
            <a:ext cx="5201082" cy="39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399155" y="288251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good tasks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507327" y="2158243"/>
            <a:ext cx="353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vertical surfaces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356138" y="2194248"/>
            <a:ext cx="34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random groups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253608" cy="39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TOGETHER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563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TEACHERS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I've never seen my students work like that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they worked the whole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they want more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8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how do I keep this up AND work on the curriculum?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how do I assess this?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where do I get more problems?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i="1" dirty="0" smtClean="0"/>
              <a:t>I don't know how to give hints?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940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TEACHERS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543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WHAT NEXT?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1532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90" y="549275"/>
            <a:ext cx="5973233" cy="4479925"/>
          </a:xfrm>
        </p:spPr>
      </p:pic>
    </p:spTree>
    <p:extLst>
      <p:ext uri="{BB962C8B-B14F-4D97-AF65-F5344CB8AC3E}">
        <p14:creationId xmlns:p14="http://schemas.microsoft.com/office/powerpoint/2010/main" val="1442090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611560" y="692696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 YEARS OF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3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-79965" y="2348880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  <a:p>
            <a:pPr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liljedahl@sfu.ca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www.peterliljedahl.com/presentations </a:t>
            </a: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043608" y="836712"/>
          <a:ext cx="64807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83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978024"/>
          </a:xfrm>
        </p:spPr>
        <p:txBody>
          <a:bodyPr/>
          <a:lstStyle/>
          <a:p>
            <a:r>
              <a:rPr lang="en-US" sz="2800" dirty="0" smtClean="0"/>
              <a:t>CONTEXT OF RESEARCH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92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BUILDING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72702"/>
              </p:ext>
            </p:extLst>
          </p:nvPr>
        </p:nvGraphicFramePr>
        <p:xfrm>
          <a:off x="395536" y="914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ent Arrow 5"/>
          <p:cNvSpPr/>
          <p:nvPr/>
        </p:nvSpPr>
        <p:spPr bwMode="auto">
          <a:xfrm rot="16200000">
            <a:off x="609328" y="2276872"/>
            <a:ext cx="936104" cy="936104"/>
          </a:xfrm>
          <a:prstGeom prst="bentArrow">
            <a:avLst>
              <a:gd name="adj1" fmla="val 34327"/>
              <a:gd name="adj2" fmla="val 38942"/>
              <a:gd name="adj3" fmla="val 49999"/>
              <a:gd name="adj4" fmla="val 2333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6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5400000">
            <a:off x="7090048" y="2780312"/>
            <a:ext cx="936104" cy="936104"/>
          </a:xfrm>
          <a:prstGeom prst="bentArrow">
            <a:avLst>
              <a:gd name="adj1" fmla="val 34327"/>
              <a:gd name="adj2" fmla="val 38942"/>
              <a:gd name="adj3" fmla="val 49999"/>
              <a:gd name="adj4" fmla="val 2333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6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5995235" y="1357703"/>
            <a:ext cx="936104" cy="936104"/>
          </a:xfrm>
          <a:prstGeom prst="bentArrow">
            <a:avLst>
              <a:gd name="adj1" fmla="val 34327"/>
              <a:gd name="adj2" fmla="val 38942"/>
              <a:gd name="adj3" fmla="val 49999"/>
              <a:gd name="adj4" fmla="val 2333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6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61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 ONE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858133" y="4581128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catching up on notes (n=0</a:t>
            </a:r>
            <a:r>
              <a:rPr lang="en-US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3940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=32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9972504">
            <a:off x="606497" y="2199314"/>
            <a:ext cx="6928209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STUDENTING</a:t>
            </a:r>
            <a:endParaRPr lang="en-C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 </a:t>
            </a:r>
            <a:r>
              <a:rPr lang="en-US" dirty="0" smtClean="0"/>
              <a:t>ONE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503029"/>
              </p:ext>
            </p:extLst>
          </p:nvPr>
        </p:nvGraphicFramePr>
        <p:xfrm>
          <a:off x="323528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41932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=32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37321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</a:rPr>
              <a:t>Liljedahl, P. &amp; Allan, D. (2013). </a:t>
            </a:r>
            <a:r>
              <a:rPr lang="en-AU" sz="1100" dirty="0" err="1">
                <a:solidFill>
                  <a:schemeClr val="bg1"/>
                </a:solidFill>
              </a:rPr>
              <a:t>Studenting</a:t>
            </a:r>
            <a:r>
              <a:rPr lang="en-AU" sz="1100" dirty="0">
                <a:solidFill>
                  <a:schemeClr val="bg1"/>
                </a:solidFill>
              </a:rPr>
              <a:t>: The case of "now you try one". </a:t>
            </a:r>
            <a:r>
              <a:rPr lang="en-AU" sz="1100" i="1" dirty="0" smtClean="0">
                <a:solidFill>
                  <a:schemeClr val="bg1"/>
                </a:solidFill>
              </a:rPr>
              <a:t>Proceedings </a:t>
            </a:r>
            <a:r>
              <a:rPr lang="en-AU" sz="1100" i="1" dirty="0">
                <a:solidFill>
                  <a:schemeClr val="bg1"/>
                </a:solidFill>
              </a:rPr>
              <a:t>of the 37</a:t>
            </a:r>
            <a:r>
              <a:rPr lang="en-AU" sz="1100" i="1" baseline="30000" dirty="0">
                <a:solidFill>
                  <a:schemeClr val="bg1"/>
                </a:solidFill>
              </a:rPr>
              <a:t>th</a:t>
            </a:r>
            <a:r>
              <a:rPr lang="en-AU" sz="1100" i="1" dirty="0">
                <a:solidFill>
                  <a:schemeClr val="bg1"/>
                </a:solidFill>
              </a:rPr>
              <a:t> Conference of the </a:t>
            </a:r>
            <a:r>
              <a:rPr lang="en-AU" sz="1100" i="1" dirty="0" smtClean="0">
                <a:solidFill>
                  <a:schemeClr val="bg1"/>
                </a:solidFill>
              </a:rPr>
              <a:t>PME, </a:t>
            </a:r>
            <a:r>
              <a:rPr lang="en-AU" sz="1100" i="1" dirty="0">
                <a:solidFill>
                  <a:schemeClr val="bg1"/>
                </a:solidFill>
              </a:rPr>
              <a:t>Vol. 3</a:t>
            </a:r>
            <a:r>
              <a:rPr lang="en-AU" sz="1100" dirty="0">
                <a:solidFill>
                  <a:schemeClr val="bg1"/>
                </a:solidFill>
              </a:rPr>
              <a:t>, pp. 257-264. Kiel, Germany: PME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  <a:endParaRPr lang="en-C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2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 I</Template>
  <TotalTime>5931</TotalTime>
  <Words>1385</Words>
  <Application>Microsoft Office PowerPoint</Application>
  <PresentationFormat>On-screen Show (4:3)</PresentationFormat>
  <Paragraphs>515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ＭＳ Ｐゴシック</vt:lpstr>
      <vt:lpstr>Arial</vt:lpstr>
      <vt:lpstr>DINPro-Medium</vt:lpstr>
      <vt:lpstr>Helvetica</vt:lpstr>
      <vt:lpstr>Simang</vt:lpstr>
      <vt:lpstr>Times</vt:lpstr>
      <vt:lpstr>Times New Roman</vt:lpstr>
      <vt:lpstr>Wingdings</vt:lpstr>
      <vt:lpstr>SFU_Template_Beta_0.2</vt:lpstr>
      <vt:lpstr>building thinking classrooms</vt:lpstr>
      <vt:lpstr>MS. AHN’S CLASS (2003)</vt:lpstr>
      <vt:lpstr>MS. AHN’S CLASS (2003)</vt:lpstr>
      <vt:lpstr>12 YEARS OF RESEARCH</vt:lpstr>
      <vt:lpstr>PowerPoint Presentation</vt:lpstr>
      <vt:lpstr>CONTEXT OF RESEARCH</vt:lpstr>
      <vt:lpstr>TYPOLOGY BUILDING </vt:lpstr>
      <vt:lpstr>NOW YOU TRY ONE</vt:lpstr>
      <vt:lpstr>NOW YOU TRY ONE</vt:lpstr>
      <vt:lpstr>HOMEWORK</vt:lpstr>
      <vt:lpstr>HOMEWORK</vt:lpstr>
      <vt:lpstr>HOMEWORK</vt:lpstr>
      <vt:lpstr>TAKING NOTES (n=30)</vt:lpstr>
      <vt:lpstr>TAKING NOTES (n=30)</vt:lpstr>
      <vt:lpstr>PowerPoint Presentation</vt:lpstr>
      <vt:lpstr>EARLY EFFORTS</vt:lpstr>
      <vt:lpstr>EARLY EFFORTS</vt:lpstr>
      <vt:lpstr>REALIZATION</vt:lpstr>
      <vt:lpstr>CASTING ABOUT (n = 300+)</vt:lpstr>
      <vt:lpstr>THINGS I (WE) TRIED</vt:lpstr>
      <vt:lpstr>FINDINGS</vt:lpstr>
      <vt:lpstr>FINDINGS</vt:lpstr>
      <vt:lpstr>FINDINGS – BIGGEST IMPACT</vt:lpstr>
      <vt:lpstr>FINDINGS – BIGGEST IMPACT</vt:lpstr>
      <vt:lpstr>VERTICAL NON-PERMANENT SURFACES</vt:lpstr>
      <vt:lpstr>EFFECT ON STUDENTS</vt:lpstr>
      <vt:lpstr>EFFECT ON STUDENTS</vt:lpstr>
      <vt:lpstr>EFFECT ON STUDENTS</vt:lpstr>
      <vt:lpstr>EFFECT ON TEACHERS</vt:lpstr>
      <vt:lpstr>EFFECT ON TEACHERS</vt:lpstr>
      <vt:lpstr>VISIBLY RANDOM GROUPS</vt:lpstr>
      <vt:lpstr>EFFECT ON STUDENTS</vt:lpstr>
      <vt:lpstr>EFFECT ON TEACHERS</vt:lpstr>
      <vt:lpstr>TOGETHER - THREE PILARS</vt:lpstr>
      <vt:lpstr>TOGETHER</vt:lpstr>
      <vt:lpstr>EFFECT ON TEACHERS</vt:lpstr>
      <vt:lpstr>EFFECT ON TEACHERS</vt:lpstr>
      <vt:lpstr>WHAT NEXT?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329</cp:revision>
  <dcterms:created xsi:type="dcterms:W3CDTF">2007-05-10T23:03:35Z</dcterms:created>
  <dcterms:modified xsi:type="dcterms:W3CDTF">2015-05-02T11:26:45Z</dcterms:modified>
</cp:coreProperties>
</file>