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7" r:id="rId1"/>
  </p:sldMasterIdLst>
  <p:notesMasterIdLst>
    <p:notesMasterId r:id="rId68"/>
  </p:notesMasterIdLst>
  <p:handoutMasterIdLst>
    <p:handoutMasterId r:id="rId69"/>
  </p:handoutMasterIdLst>
  <p:sldIdLst>
    <p:sldId id="607" r:id="rId2"/>
    <p:sldId id="301" r:id="rId3"/>
    <p:sldId id="596" r:id="rId4"/>
    <p:sldId id="597" r:id="rId5"/>
    <p:sldId id="557" r:id="rId6"/>
    <p:sldId id="559" r:id="rId7"/>
    <p:sldId id="608" r:id="rId8"/>
    <p:sldId id="580" r:id="rId9"/>
    <p:sldId id="581" r:id="rId10"/>
    <p:sldId id="582" r:id="rId11"/>
    <p:sldId id="562" r:id="rId12"/>
    <p:sldId id="563" r:id="rId13"/>
    <p:sldId id="564" r:id="rId14"/>
    <p:sldId id="565" r:id="rId15"/>
    <p:sldId id="566" r:id="rId16"/>
    <p:sldId id="424" r:id="rId17"/>
    <p:sldId id="568" r:id="rId18"/>
    <p:sldId id="569" r:id="rId19"/>
    <p:sldId id="570" r:id="rId20"/>
    <p:sldId id="602" r:id="rId21"/>
    <p:sldId id="571" r:id="rId22"/>
    <p:sldId id="604" r:id="rId23"/>
    <p:sldId id="486" r:id="rId24"/>
    <p:sldId id="471" r:id="rId25"/>
    <p:sldId id="429" r:id="rId26"/>
    <p:sldId id="449" r:id="rId27"/>
    <p:sldId id="430" r:id="rId28"/>
    <p:sldId id="443" r:id="rId29"/>
    <p:sldId id="442" r:id="rId30"/>
    <p:sldId id="431" r:id="rId31"/>
    <p:sldId id="444" r:id="rId32"/>
    <p:sldId id="432" r:id="rId33"/>
    <p:sldId id="445" r:id="rId34"/>
    <p:sldId id="433" r:id="rId35"/>
    <p:sldId id="446" r:id="rId36"/>
    <p:sldId id="434" r:id="rId37"/>
    <p:sldId id="447" r:id="rId38"/>
    <p:sldId id="448" r:id="rId39"/>
    <p:sldId id="450" r:id="rId40"/>
    <p:sldId id="575" r:id="rId41"/>
    <p:sldId id="437" r:id="rId42"/>
    <p:sldId id="576" r:id="rId43"/>
    <p:sldId id="578" r:id="rId44"/>
    <p:sldId id="573" r:id="rId45"/>
    <p:sldId id="574" r:id="rId46"/>
    <p:sldId id="606" r:id="rId47"/>
    <p:sldId id="493" r:id="rId48"/>
    <p:sldId id="584" r:id="rId49"/>
    <p:sldId id="591" r:id="rId50"/>
    <p:sldId id="592" r:id="rId51"/>
    <p:sldId id="593" r:id="rId52"/>
    <p:sldId id="594" r:id="rId53"/>
    <p:sldId id="595" r:id="rId54"/>
    <p:sldId id="588" r:id="rId55"/>
    <p:sldId id="590" r:id="rId56"/>
    <p:sldId id="586" r:id="rId57"/>
    <p:sldId id="598" r:id="rId58"/>
    <p:sldId id="599" r:id="rId59"/>
    <p:sldId id="600" r:id="rId60"/>
    <p:sldId id="579" r:id="rId61"/>
    <p:sldId id="589" r:id="rId62"/>
    <p:sldId id="583" r:id="rId63"/>
    <p:sldId id="463" r:id="rId64"/>
    <p:sldId id="601" r:id="rId65"/>
    <p:sldId id="467" r:id="rId66"/>
    <p:sldId id="546" r:id="rId67"/>
  </p:sldIdLst>
  <p:sldSz cx="9144000" cy="6858000" type="screen4x3"/>
  <p:notesSz cx="7102475" cy="9388475"/>
  <p:defaultTextStyle>
    <a:defPPr>
      <a:defRPr lang="en-US"/>
    </a:defPPr>
    <a:lvl1pPr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1pPr>
    <a:lvl2pPr marL="4572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2pPr>
    <a:lvl3pPr marL="9144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3pPr>
    <a:lvl4pPr marL="13716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4pPr>
    <a:lvl5pPr marL="18288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5pPr>
    <a:lvl6pPr marL="22860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6pPr>
    <a:lvl7pPr marL="27432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7pPr>
    <a:lvl8pPr marL="32004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8pPr>
    <a:lvl9pPr marL="36576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Liljedahl" initials="PL" lastIdx="1" clrIdx="0">
    <p:extLst>
      <p:ext uri="{19B8F6BF-5375-455C-9EA6-DF929625EA0E}">
        <p15:presenceInfo xmlns:p15="http://schemas.microsoft.com/office/powerpoint/2012/main" userId="7c36b73ea340d87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00421E"/>
    <a:srgbClr val="D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564" autoAdjust="0"/>
    <p:restoredTop sz="94648" autoAdjust="0"/>
  </p:normalViewPr>
  <p:slideViewPr>
    <p:cSldViewPr>
      <p:cViewPr varScale="1">
        <p:scale>
          <a:sx n="79" d="100"/>
          <a:sy n="79" d="100"/>
        </p:scale>
        <p:origin x="941" y="77"/>
      </p:cViewPr>
      <p:guideLst>
        <p:guide orient="horz" pos="2160"/>
        <p:guide pos="2880"/>
      </p:guideLst>
    </p:cSldViewPr>
  </p:slideViewPr>
  <p:outlineViewPr>
    <p:cViewPr>
      <p:scale>
        <a:sx n="33" d="100"/>
        <a:sy n="33" d="100"/>
      </p:scale>
      <p:origin x="0" y="-1051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7" d="100"/>
          <a:sy n="67" d="100"/>
        </p:scale>
        <p:origin x="2148" y="54"/>
      </p:cViewPr>
      <p:guideLst>
        <p:guide orient="horz" pos="2957"/>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ata2.xml.rels><?xml version="1.0" encoding="UTF-8" standalone="yes"?>
<Relationships xmlns="http://schemas.openxmlformats.org/package/2006/relationships"><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1" Type="http://schemas.openxmlformats.org/officeDocument/2006/relationships/image" Target="../media/image9.png"/></Relationships>
</file>

<file path=ppt/diagrams/_rels/data4.xml.rels><?xml version="1.0" encoding="UTF-8" standalone="yes"?>
<Relationships xmlns="http://schemas.openxmlformats.org/package/2006/relationships"><Relationship Id="rId1" Type="http://schemas.openxmlformats.org/officeDocument/2006/relationships/image" Target="../media/image9.png"/></Relationships>
</file>

<file path=ppt/diagrams/_rels/data5.xml.rels><?xml version="1.0" encoding="UTF-8" standalone="yes"?>
<Relationships xmlns="http://schemas.openxmlformats.org/package/2006/relationships"><Relationship Id="rId1" Type="http://schemas.openxmlformats.org/officeDocument/2006/relationships/image" Target="../media/image9.png"/></Relationships>
</file>

<file path=ppt/diagrams/_rels/data6.xml.rels><?xml version="1.0" encoding="UTF-8" standalone="yes"?>
<Relationships xmlns="http://schemas.openxmlformats.org/package/2006/relationships"><Relationship Id="rId1" Type="http://schemas.openxmlformats.org/officeDocument/2006/relationships/image" Target="../media/image9.png"/></Relationships>
</file>

<file path=ppt/diagrams/_rels/data7.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9.png"/></Relationships>
</file>

<file path=ppt/diagrams/_rels/drawing4.xml.rels><?xml version="1.0" encoding="UTF-8" standalone="yes"?>
<Relationships xmlns="http://schemas.openxmlformats.org/package/2006/relationships"><Relationship Id="rId1" Type="http://schemas.openxmlformats.org/officeDocument/2006/relationships/image" Target="../media/image9.png"/></Relationships>
</file>

<file path=ppt/diagrams/_rels/drawing5.xml.rels><?xml version="1.0" encoding="UTF-8" standalone="yes"?>
<Relationships xmlns="http://schemas.openxmlformats.org/package/2006/relationships"><Relationship Id="rId1" Type="http://schemas.openxmlformats.org/officeDocument/2006/relationships/image" Target="../media/image9.png"/></Relationships>
</file>

<file path=ppt/diagrams/_rels/drawing6.xml.rels><?xml version="1.0" encoding="UTF-8" standalone="yes"?>
<Relationships xmlns="http://schemas.openxmlformats.org/package/2006/relationships"><Relationship Id="rId1" Type="http://schemas.openxmlformats.org/officeDocument/2006/relationships/image" Target="../media/image9.png"/></Relationships>
</file>

<file path=ppt/diagrams/_rels/drawing7.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16BA40-5459-4CEB-8308-51EB7592974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CA"/>
        </a:p>
      </dgm:t>
    </dgm:pt>
    <dgm:pt modelId="{5F8F3B8D-6DE2-4B34-B1DC-9558B847B2A5}">
      <dgm:prSet phldrT="[Text]"/>
      <dgm:spPr/>
      <dgm:t>
        <a:bodyPr/>
        <a:lstStyle/>
        <a:p>
          <a:r>
            <a:rPr lang="en-CA" dirty="0" smtClean="0"/>
            <a:t>Do Not Disturb</a:t>
          </a:r>
          <a:endParaRPr lang="en-CA" dirty="0"/>
        </a:p>
      </dgm:t>
    </dgm:pt>
    <dgm:pt modelId="{B7FBB71A-1EF1-48BF-9D07-FEBF1DE58359}" type="sibTrans" cxnId="{E38F0F53-F2D1-45ED-8D38-99137157A62A}">
      <dgm:prSet/>
      <dgm:spPr/>
      <dgm:t>
        <a:bodyPr/>
        <a:lstStyle/>
        <a:p>
          <a:endParaRPr lang="en-CA"/>
        </a:p>
      </dgm:t>
    </dgm:pt>
    <dgm:pt modelId="{6E8FA888-9078-483B-A67B-5A7F8A0DB550}" type="parTrans" cxnId="{E38F0F53-F2D1-45ED-8D38-99137157A62A}">
      <dgm:prSet/>
      <dgm:spPr/>
      <dgm:t>
        <a:bodyPr/>
        <a:lstStyle/>
        <a:p>
          <a:endParaRPr lang="en-CA"/>
        </a:p>
      </dgm:t>
    </dgm:pt>
    <dgm:pt modelId="{A6D2216D-2A47-4CD2-89CA-C5EE7CD55A86}">
      <dgm:prSet/>
      <dgm:spPr/>
      <dgm:t>
        <a:bodyPr/>
        <a:lstStyle/>
        <a:p>
          <a:r>
            <a:rPr lang="en-CA" dirty="0" smtClean="0"/>
            <a:t>Willing to Reorganize</a:t>
          </a:r>
          <a:endParaRPr lang="en-CA" dirty="0"/>
        </a:p>
      </dgm:t>
    </dgm:pt>
    <dgm:pt modelId="{DA3FF707-2B0F-45E6-B03C-5EDB81D86894}" type="parTrans" cxnId="{C5FA23E8-EDC8-4B94-9AD3-C4D711FC0A35}">
      <dgm:prSet/>
      <dgm:spPr/>
      <dgm:t>
        <a:bodyPr/>
        <a:lstStyle/>
        <a:p>
          <a:endParaRPr lang="en-CA"/>
        </a:p>
      </dgm:t>
    </dgm:pt>
    <dgm:pt modelId="{0A760B80-8D1C-4BF8-9202-BDB5D4B7F533}" type="sibTrans" cxnId="{C5FA23E8-EDC8-4B94-9AD3-C4D711FC0A35}">
      <dgm:prSet/>
      <dgm:spPr/>
      <dgm:t>
        <a:bodyPr/>
        <a:lstStyle/>
        <a:p>
          <a:endParaRPr lang="en-CA"/>
        </a:p>
      </dgm:t>
    </dgm:pt>
    <dgm:pt modelId="{C84C0FAB-26A7-4F60-8408-6CB7A372F8C3}">
      <dgm:prSet/>
      <dgm:spPr/>
      <dgm:t>
        <a:bodyPr/>
        <a:lstStyle/>
        <a:p>
          <a:r>
            <a:rPr lang="en-CA" dirty="0" smtClean="0"/>
            <a:t>Willing to Rethink</a:t>
          </a:r>
          <a:endParaRPr lang="en-CA" dirty="0"/>
        </a:p>
      </dgm:t>
    </dgm:pt>
    <dgm:pt modelId="{8135EC6A-E880-4F13-A4E4-A31A6452C448}" type="parTrans" cxnId="{46629138-4C59-4829-94EE-30BBFB944FCD}">
      <dgm:prSet/>
      <dgm:spPr/>
      <dgm:t>
        <a:bodyPr/>
        <a:lstStyle/>
        <a:p>
          <a:endParaRPr lang="en-CA"/>
        </a:p>
      </dgm:t>
    </dgm:pt>
    <dgm:pt modelId="{F55164E5-2C7D-4FCB-8654-D622B13815B2}" type="sibTrans" cxnId="{46629138-4C59-4829-94EE-30BBFB944FCD}">
      <dgm:prSet/>
      <dgm:spPr/>
      <dgm:t>
        <a:bodyPr/>
        <a:lstStyle/>
        <a:p>
          <a:endParaRPr lang="en-CA"/>
        </a:p>
      </dgm:t>
    </dgm:pt>
    <dgm:pt modelId="{B9729BE5-50F8-45DD-AF23-5FB5CCB959E0}">
      <dgm:prSet/>
      <dgm:spPr/>
      <dgm:t>
        <a:bodyPr/>
        <a:lstStyle/>
        <a:p>
          <a:r>
            <a:rPr lang="en-CA" dirty="0" smtClean="0"/>
            <a:t>Inquiry</a:t>
          </a:r>
        </a:p>
      </dgm:t>
    </dgm:pt>
    <dgm:pt modelId="{6F455C30-EB93-4B37-A38E-CCC3094EC5B3}" type="parTrans" cxnId="{04DC9619-DBD4-4C45-9932-AB365FE54A83}">
      <dgm:prSet/>
      <dgm:spPr/>
      <dgm:t>
        <a:bodyPr/>
        <a:lstStyle/>
        <a:p>
          <a:endParaRPr lang="en-CA"/>
        </a:p>
      </dgm:t>
    </dgm:pt>
    <dgm:pt modelId="{2C84E623-9696-45D3-AB65-7E710740FD8D}" type="sibTrans" cxnId="{04DC9619-DBD4-4C45-9932-AB365FE54A83}">
      <dgm:prSet/>
      <dgm:spPr/>
      <dgm:t>
        <a:bodyPr/>
        <a:lstStyle/>
        <a:p>
          <a:endParaRPr lang="en-CA"/>
        </a:p>
      </dgm:t>
    </dgm:pt>
    <dgm:pt modelId="{0B17594B-3769-4E13-B754-D8FF5398FA02}" type="pres">
      <dgm:prSet presAssocID="{4716BA40-5459-4CEB-8308-51EB7592974A}" presName="arrowDiagram" presStyleCnt="0">
        <dgm:presLayoutVars>
          <dgm:chMax val="5"/>
          <dgm:dir/>
          <dgm:resizeHandles val="exact"/>
        </dgm:presLayoutVars>
      </dgm:prSet>
      <dgm:spPr/>
      <dgm:t>
        <a:bodyPr/>
        <a:lstStyle/>
        <a:p>
          <a:endParaRPr lang="en-US"/>
        </a:p>
      </dgm:t>
    </dgm:pt>
    <dgm:pt modelId="{7FA1272D-F4DB-4AB7-B782-72D2E004D096}" type="pres">
      <dgm:prSet presAssocID="{4716BA40-5459-4CEB-8308-51EB7592974A}" presName="arrow" presStyleLbl="bgShp" presStyleIdx="0" presStyleCnt="1"/>
      <dgm:spPr>
        <a:blipFill rotWithShape="0">
          <a:blip xmlns:r="http://schemas.openxmlformats.org/officeDocument/2006/relationships" r:embed="rId1"/>
          <a:stretch>
            <a:fillRect/>
          </a:stretch>
        </a:blipFill>
      </dgm:spPr>
      <dgm:t>
        <a:bodyPr/>
        <a:lstStyle/>
        <a:p>
          <a:endParaRPr lang="en-CA"/>
        </a:p>
      </dgm:t>
    </dgm:pt>
    <dgm:pt modelId="{D8561A33-58E1-4C57-8794-8A5F4D1BD4DF}" type="pres">
      <dgm:prSet presAssocID="{4716BA40-5459-4CEB-8308-51EB7592974A}" presName="arrowDiagram4" presStyleCnt="0"/>
      <dgm:spPr/>
    </dgm:pt>
    <dgm:pt modelId="{711C6C90-5597-4AD9-8079-3E4976DD3550}" type="pres">
      <dgm:prSet presAssocID="{5F8F3B8D-6DE2-4B34-B1DC-9558B847B2A5}" presName="bullet4a" presStyleLbl="node1" presStyleIdx="0" presStyleCnt="4"/>
      <dgm:spPr>
        <a:solidFill>
          <a:srgbClr val="C00000"/>
        </a:solidFill>
      </dgm:spPr>
      <dgm:t>
        <a:bodyPr/>
        <a:lstStyle/>
        <a:p>
          <a:endParaRPr lang="en-US"/>
        </a:p>
      </dgm:t>
    </dgm:pt>
    <dgm:pt modelId="{5FFD9B67-D494-4E70-8B00-18729DE306BB}" type="pres">
      <dgm:prSet presAssocID="{5F8F3B8D-6DE2-4B34-B1DC-9558B847B2A5}" presName="textBox4a" presStyleLbl="revTx" presStyleIdx="0" presStyleCnt="4" custScaleY="80171" custLinFactNeighborX="-9956" custLinFactNeighborY="21411">
        <dgm:presLayoutVars>
          <dgm:bulletEnabled val="1"/>
        </dgm:presLayoutVars>
      </dgm:prSet>
      <dgm:spPr/>
      <dgm:t>
        <a:bodyPr/>
        <a:lstStyle/>
        <a:p>
          <a:endParaRPr lang="en-US"/>
        </a:p>
      </dgm:t>
    </dgm:pt>
    <dgm:pt modelId="{A4F0D173-3C85-44E2-BE92-AAFE8EE4E659}" type="pres">
      <dgm:prSet presAssocID="{A6D2216D-2A47-4CD2-89CA-C5EE7CD55A86}" presName="bullet4b" presStyleLbl="node1" presStyleIdx="1" presStyleCnt="4"/>
      <dgm:spPr>
        <a:solidFill>
          <a:srgbClr val="C00000"/>
        </a:solidFill>
      </dgm:spPr>
      <dgm:t>
        <a:bodyPr/>
        <a:lstStyle/>
        <a:p>
          <a:endParaRPr lang="en-US"/>
        </a:p>
      </dgm:t>
    </dgm:pt>
    <dgm:pt modelId="{26574009-59A4-41CB-AE12-C8D882E9775E}" type="pres">
      <dgm:prSet presAssocID="{A6D2216D-2A47-4CD2-89CA-C5EE7CD55A86}" presName="textBox4b" presStyleLbl="revTx" presStyleIdx="1" presStyleCnt="4" custScaleY="28527" custLinFactNeighborX="-9912" custLinFactNeighborY="-19554">
        <dgm:presLayoutVars>
          <dgm:bulletEnabled val="1"/>
        </dgm:presLayoutVars>
      </dgm:prSet>
      <dgm:spPr/>
      <dgm:t>
        <a:bodyPr/>
        <a:lstStyle/>
        <a:p>
          <a:endParaRPr lang="en-US"/>
        </a:p>
      </dgm:t>
    </dgm:pt>
    <dgm:pt modelId="{07C8992D-8D52-4328-BA40-A06797071F9B}" type="pres">
      <dgm:prSet presAssocID="{C84C0FAB-26A7-4F60-8408-6CB7A372F8C3}" presName="bullet4c" presStyleLbl="node1" presStyleIdx="2" presStyleCnt="4"/>
      <dgm:spPr>
        <a:solidFill>
          <a:srgbClr val="C00000"/>
        </a:solidFill>
      </dgm:spPr>
      <dgm:t>
        <a:bodyPr/>
        <a:lstStyle/>
        <a:p>
          <a:endParaRPr lang="en-US"/>
        </a:p>
      </dgm:t>
    </dgm:pt>
    <dgm:pt modelId="{5E14772D-9202-4372-8241-8A53A70B3CB7}" type="pres">
      <dgm:prSet presAssocID="{C84C0FAB-26A7-4F60-8408-6CB7A372F8C3}" presName="textBox4c" presStyleLbl="revTx" presStyleIdx="2" presStyleCnt="4" custScaleY="93980" custLinFactNeighborX="2381" custLinFactNeighborY="6129">
        <dgm:presLayoutVars>
          <dgm:bulletEnabled val="1"/>
        </dgm:presLayoutVars>
      </dgm:prSet>
      <dgm:spPr/>
      <dgm:t>
        <a:bodyPr/>
        <a:lstStyle/>
        <a:p>
          <a:endParaRPr lang="en-CA"/>
        </a:p>
      </dgm:t>
    </dgm:pt>
    <dgm:pt modelId="{2FDEE300-C44A-49B7-91C4-A27EC3850D05}" type="pres">
      <dgm:prSet presAssocID="{B9729BE5-50F8-45DD-AF23-5FB5CCB959E0}" presName="bullet4d" presStyleLbl="node1" presStyleIdx="3" presStyleCnt="4"/>
      <dgm:spPr>
        <a:solidFill>
          <a:srgbClr val="C00000"/>
        </a:solidFill>
      </dgm:spPr>
      <dgm:t>
        <a:bodyPr/>
        <a:lstStyle/>
        <a:p>
          <a:endParaRPr lang="en-US"/>
        </a:p>
      </dgm:t>
    </dgm:pt>
    <dgm:pt modelId="{0A9BA3D6-8028-4076-94DA-100BCC1057B9}" type="pres">
      <dgm:prSet presAssocID="{B9729BE5-50F8-45DD-AF23-5FB5CCB959E0}" presName="textBox4d" presStyleLbl="revTx" presStyleIdx="3" presStyleCnt="4" custScaleY="91603">
        <dgm:presLayoutVars>
          <dgm:bulletEnabled val="1"/>
        </dgm:presLayoutVars>
      </dgm:prSet>
      <dgm:spPr/>
      <dgm:t>
        <a:bodyPr/>
        <a:lstStyle/>
        <a:p>
          <a:endParaRPr lang="en-CA"/>
        </a:p>
      </dgm:t>
    </dgm:pt>
  </dgm:ptLst>
  <dgm:cxnLst>
    <dgm:cxn modelId="{E38F0F53-F2D1-45ED-8D38-99137157A62A}" srcId="{4716BA40-5459-4CEB-8308-51EB7592974A}" destId="{5F8F3B8D-6DE2-4B34-B1DC-9558B847B2A5}" srcOrd="0" destOrd="0" parTransId="{6E8FA888-9078-483B-A67B-5A7F8A0DB550}" sibTransId="{B7FBB71A-1EF1-48BF-9D07-FEBF1DE58359}"/>
    <dgm:cxn modelId="{7C1CCC8C-C1CC-445C-A736-431887D55A86}" type="presOf" srcId="{5F8F3B8D-6DE2-4B34-B1DC-9558B847B2A5}" destId="{5FFD9B67-D494-4E70-8B00-18729DE306BB}" srcOrd="0" destOrd="0" presId="urn:microsoft.com/office/officeart/2005/8/layout/arrow2"/>
    <dgm:cxn modelId="{C5FA23E8-EDC8-4B94-9AD3-C4D711FC0A35}" srcId="{4716BA40-5459-4CEB-8308-51EB7592974A}" destId="{A6D2216D-2A47-4CD2-89CA-C5EE7CD55A86}" srcOrd="1" destOrd="0" parTransId="{DA3FF707-2B0F-45E6-B03C-5EDB81D86894}" sibTransId="{0A760B80-8D1C-4BF8-9202-BDB5D4B7F533}"/>
    <dgm:cxn modelId="{04DC9619-DBD4-4C45-9932-AB365FE54A83}" srcId="{4716BA40-5459-4CEB-8308-51EB7592974A}" destId="{B9729BE5-50F8-45DD-AF23-5FB5CCB959E0}" srcOrd="3" destOrd="0" parTransId="{6F455C30-EB93-4B37-A38E-CCC3094EC5B3}" sibTransId="{2C84E623-9696-45D3-AB65-7E710740FD8D}"/>
    <dgm:cxn modelId="{46629138-4C59-4829-94EE-30BBFB944FCD}" srcId="{4716BA40-5459-4CEB-8308-51EB7592974A}" destId="{C84C0FAB-26A7-4F60-8408-6CB7A372F8C3}" srcOrd="2" destOrd="0" parTransId="{8135EC6A-E880-4F13-A4E4-A31A6452C448}" sibTransId="{F55164E5-2C7D-4FCB-8654-D622B13815B2}"/>
    <dgm:cxn modelId="{9491188C-1C28-4E23-BEC7-D37422DAD53C}" type="presOf" srcId="{A6D2216D-2A47-4CD2-89CA-C5EE7CD55A86}" destId="{26574009-59A4-41CB-AE12-C8D882E9775E}" srcOrd="0" destOrd="0" presId="urn:microsoft.com/office/officeart/2005/8/layout/arrow2"/>
    <dgm:cxn modelId="{77CD0E62-5E01-4480-80CA-AB6331A1747E}" type="presOf" srcId="{C84C0FAB-26A7-4F60-8408-6CB7A372F8C3}" destId="{5E14772D-9202-4372-8241-8A53A70B3CB7}" srcOrd="0" destOrd="0" presId="urn:microsoft.com/office/officeart/2005/8/layout/arrow2"/>
    <dgm:cxn modelId="{834E18BA-8A13-4F8E-952B-730863342A92}" type="presOf" srcId="{4716BA40-5459-4CEB-8308-51EB7592974A}" destId="{0B17594B-3769-4E13-B754-D8FF5398FA02}" srcOrd="0" destOrd="0" presId="urn:microsoft.com/office/officeart/2005/8/layout/arrow2"/>
    <dgm:cxn modelId="{00CBBBED-F89B-48FA-A11C-079FBC9C4CED}" type="presOf" srcId="{B9729BE5-50F8-45DD-AF23-5FB5CCB959E0}" destId="{0A9BA3D6-8028-4076-94DA-100BCC1057B9}" srcOrd="0" destOrd="0" presId="urn:microsoft.com/office/officeart/2005/8/layout/arrow2"/>
    <dgm:cxn modelId="{0454AF8B-73AF-4157-8AE9-4E5EFD578082}" type="presParOf" srcId="{0B17594B-3769-4E13-B754-D8FF5398FA02}" destId="{7FA1272D-F4DB-4AB7-B782-72D2E004D096}" srcOrd="0" destOrd="0" presId="urn:microsoft.com/office/officeart/2005/8/layout/arrow2"/>
    <dgm:cxn modelId="{BFAD0A81-2850-4B91-8B53-8811FB848647}" type="presParOf" srcId="{0B17594B-3769-4E13-B754-D8FF5398FA02}" destId="{D8561A33-58E1-4C57-8794-8A5F4D1BD4DF}" srcOrd="1" destOrd="0" presId="urn:microsoft.com/office/officeart/2005/8/layout/arrow2"/>
    <dgm:cxn modelId="{54189096-C905-45ED-ADD3-2730A44EFC4E}" type="presParOf" srcId="{D8561A33-58E1-4C57-8794-8A5F4D1BD4DF}" destId="{711C6C90-5597-4AD9-8079-3E4976DD3550}" srcOrd="0" destOrd="0" presId="urn:microsoft.com/office/officeart/2005/8/layout/arrow2"/>
    <dgm:cxn modelId="{61E24A91-2E8F-4A8B-BAAA-95FC2738F2A3}" type="presParOf" srcId="{D8561A33-58E1-4C57-8794-8A5F4D1BD4DF}" destId="{5FFD9B67-D494-4E70-8B00-18729DE306BB}" srcOrd="1" destOrd="0" presId="urn:microsoft.com/office/officeart/2005/8/layout/arrow2"/>
    <dgm:cxn modelId="{CC53A7FD-243B-478B-AC76-E09B47FFC2D8}" type="presParOf" srcId="{D8561A33-58E1-4C57-8794-8A5F4D1BD4DF}" destId="{A4F0D173-3C85-44E2-BE92-AAFE8EE4E659}" srcOrd="2" destOrd="0" presId="urn:microsoft.com/office/officeart/2005/8/layout/arrow2"/>
    <dgm:cxn modelId="{4E19D645-B739-4821-8B9D-E7E0EF25CEC5}" type="presParOf" srcId="{D8561A33-58E1-4C57-8794-8A5F4D1BD4DF}" destId="{26574009-59A4-41CB-AE12-C8D882E9775E}" srcOrd="3" destOrd="0" presId="urn:microsoft.com/office/officeart/2005/8/layout/arrow2"/>
    <dgm:cxn modelId="{ABED4CCB-86B3-4C04-B539-599190BDD815}" type="presParOf" srcId="{D8561A33-58E1-4C57-8794-8A5F4D1BD4DF}" destId="{07C8992D-8D52-4328-BA40-A06797071F9B}" srcOrd="4" destOrd="0" presId="urn:microsoft.com/office/officeart/2005/8/layout/arrow2"/>
    <dgm:cxn modelId="{051AA1D8-4BDE-41A3-99BC-61C3E46A9925}" type="presParOf" srcId="{D8561A33-58E1-4C57-8794-8A5F4D1BD4DF}" destId="{5E14772D-9202-4372-8241-8A53A70B3CB7}" srcOrd="5" destOrd="0" presId="urn:microsoft.com/office/officeart/2005/8/layout/arrow2"/>
    <dgm:cxn modelId="{ACC3AF3C-DE06-4466-949D-139995BFED98}" type="presParOf" srcId="{D8561A33-58E1-4C57-8794-8A5F4D1BD4DF}" destId="{2FDEE300-C44A-49B7-91C4-A27EC3850D05}" srcOrd="6" destOrd="0" presId="urn:microsoft.com/office/officeart/2005/8/layout/arrow2"/>
    <dgm:cxn modelId="{68B95A5F-56F8-480C-B6AC-CF5992F98EFB}" type="presParOf" srcId="{D8561A33-58E1-4C57-8794-8A5F4D1BD4DF}" destId="{0A9BA3D6-8028-4076-94DA-100BCC1057B9}"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A8BD480-0B75-46B3-B229-EEC33FB90D55}"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B13DAB69-A306-41D0-AF26-76F029BCBA2C}">
      <dgm:prSet phldrT="[Text]"/>
      <dgm:spPr/>
      <dgm:t>
        <a:bodyPr/>
        <a:lstStyle/>
        <a:p>
          <a:r>
            <a:rPr lang="en-US" dirty="0" smtClean="0"/>
            <a:t>UNDENIABLE TRUTH</a:t>
          </a:r>
          <a:endParaRPr lang="en-US" dirty="0"/>
        </a:p>
      </dgm:t>
    </dgm:pt>
    <dgm:pt modelId="{427A81FA-D01A-4B4E-85B4-5271CFCA7FF0}" type="parTrans" cxnId="{DC453E50-1E3A-4086-8CB9-4025E50665C2}">
      <dgm:prSet/>
      <dgm:spPr/>
      <dgm:t>
        <a:bodyPr/>
        <a:lstStyle/>
        <a:p>
          <a:endParaRPr lang="en-US"/>
        </a:p>
      </dgm:t>
    </dgm:pt>
    <dgm:pt modelId="{B75A2947-0F94-4064-8BB5-1631CC495056}" type="sibTrans" cxnId="{DC453E50-1E3A-4086-8CB9-4025E50665C2}">
      <dgm:prSet/>
      <dgm:spPr/>
      <dgm:t>
        <a:bodyPr/>
        <a:lstStyle/>
        <a:p>
          <a:endParaRPr lang="en-US"/>
        </a:p>
      </dgm:t>
    </dgm:pt>
    <dgm:pt modelId="{2F360B29-6EA5-4D4C-BACE-F464720BB73D}">
      <dgm:prSet phldrT="[Text]"/>
      <dgm:spPr/>
      <dgm:t>
        <a:bodyPr/>
        <a:lstStyle/>
        <a:p>
          <a:r>
            <a:rPr lang="en-US" dirty="0" smtClean="0"/>
            <a:t>DATA WITH VERSIMILITUDE</a:t>
          </a:r>
          <a:endParaRPr lang="en-US" dirty="0"/>
        </a:p>
      </dgm:t>
    </dgm:pt>
    <dgm:pt modelId="{3EBFD336-CDD3-42BD-917D-1A67716E68E0}" type="parTrans" cxnId="{BE35270F-CCA1-4167-A51B-8CD67A9CCCF0}">
      <dgm:prSet/>
      <dgm:spPr/>
      <dgm:t>
        <a:bodyPr/>
        <a:lstStyle/>
        <a:p>
          <a:endParaRPr lang="en-US"/>
        </a:p>
      </dgm:t>
    </dgm:pt>
    <dgm:pt modelId="{F849D45E-6C07-483C-A702-EE8ABE2A73E9}" type="sibTrans" cxnId="{BE35270F-CCA1-4167-A51B-8CD67A9CCCF0}">
      <dgm:prSet/>
      <dgm:spPr/>
      <dgm:t>
        <a:bodyPr/>
        <a:lstStyle/>
        <a:p>
          <a:endParaRPr lang="en-US"/>
        </a:p>
      </dgm:t>
    </dgm:pt>
    <dgm:pt modelId="{C7BECCFA-72AC-46E7-AB42-FBD5636C90BD}">
      <dgm:prSet phldrT="[Text]"/>
      <dgm:spPr/>
      <dgm:t>
        <a:bodyPr/>
        <a:lstStyle/>
        <a:p>
          <a:r>
            <a:rPr lang="en-US" dirty="0" smtClean="0"/>
            <a:t>ACCOMMODATING OUTLIERS</a:t>
          </a:r>
          <a:endParaRPr lang="en-US" dirty="0"/>
        </a:p>
      </dgm:t>
    </dgm:pt>
    <dgm:pt modelId="{519545BD-3CB5-4CB2-98DA-0783630BDCC0}" type="parTrans" cxnId="{C000B19F-5D71-473D-BF0C-C938A9D40F64}">
      <dgm:prSet/>
      <dgm:spPr/>
      <dgm:t>
        <a:bodyPr/>
        <a:lstStyle/>
        <a:p>
          <a:endParaRPr lang="en-US"/>
        </a:p>
      </dgm:t>
    </dgm:pt>
    <dgm:pt modelId="{D77461A5-5373-40AE-8E1C-A3CD7F783CF6}" type="sibTrans" cxnId="{C000B19F-5D71-473D-BF0C-C938A9D40F64}">
      <dgm:prSet/>
      <dgm:spPr/>
      <dgm:t>
        <a:bodyPr/>
        <a:lstStyle/>
        <a:p>
          <a:endParaRPr lang="en-US"/>
        </a:p>
      </dgm:t>
    </dgm:pt>
    <dgm:pt modelId="{A7C8E504-63D3-4B54-949D-4AE18C1CFE47}">
      <dgm:prSet phldrT="[Text]"/>
      <dgm:spPr/>
      <dgm:t>
        <a:bodyPr/>
        <a:lstStyle/>
        <a:p>
          <a:r>
            <a:rPr lang="en-US" dirty="0" smtClean="0"/>
            <a:t>MODELLED PEDAGOGY</a:t>
          </a:r>
          <a:endParaRPr lang="en-US" dirty="0"/>
        </a:p>
      </dgm:t>
    </dgm:pt>
    <dgm:pt modelId="{DF6DBC88-3F4D-44FD-94D7-43DB0F7FFECF}" type="parTrans" cxnId="{47C1837B-0695-45A7-8D24-999960EB956C}">
      <dgm:prSet/>
      <dgm:spPr/>
      <dgm:t>
        <a:bodyPr/>
        <a:lstStyle/>
        <a:p>
          <a:endParaRPr lang="en-US"/>
        </a:p>
      </dgm:t>
    </dgm:pt>
    <dgm:pt modelId="{56C9C192-31FF-426A-A95F-FCD654B6BB30}" type="sibTrans" cxnId="{47C1837B-0695-45A7-8D24-999960EB956C}">
      <dgm:prSet/>
      <dgm:spPr/>
      <dgm:t>
        <a:bodyPr/>
        <a:lstStyle/>
        <a:p>
          <a:endParaRPr lang="en-US"/>
        </a:p>
      </dgm:t>
    </dgm:pt>
    <dgm:pt modelId="{49FBB799-ECE7-4F6D-9B76-2C1FC5BF727B}">
      <dgm:prSet phldrT="[Text]"/>
      <dgm:spPr/>
      <dgm:t>
        <a:bodyPr/>
        <a:lstStyle/>
        <a:p>
          <a:r>
            <a:rPr lang="en-US" dirty="0" smtClean="0"/>
            <a:t>REIFICATION</a:t>
          </a:r>
          <a:endParaRPr lang="en-US" dirty="0"/>
        </a:p>
      </dgm:t>
    </dgm:pt>
    <dgm:pt modelId="{EB3F3923-2D76-4687-A204-05B8B71E5BE6}" type="parTrans" cxnId="{6A8D6A68-817C-4B86-B3E9-0653C80BDC4A}">
      <dgm:prSet/>
      <dgm:spPr/>
      <dgm:t>
        <a:bodyPr/>
        <a:lstStyle/>
        <a:p>
          <a:endParaRPr lang="en-US"/>
        </a:p>
      </dgm:t>
    </dgm:pt>
    <dgm:pt modelId="{518E3EF6-B87E-4798-B24E-F65B42523DA9}" type="sibTrans" cxnId="{6A8D6A68-817C-4B86-B3E9-0653C80BDC4A}">
      <dgm:prSet/>
      <dgm:spPr/>
      <dgm:t>
        <a:bodyPr/>
        <a:lstStyle/>
        <a:p>
          <a:endParaRPr lang="en-US"/>
        </a:p>
      </dgm:t>
    </dgm:pt>
    <dgm:pt modelId="{98F02B45-6CC0-4169-BC09-D2B6CA685E79}" type="pres">
      <dgm:prSet presAssocID="{FA8BD480-0B75-46B3-B229-EEC33FB90D55}" presName="diagram" presStyleCnt="0">
        <dgm:presLayoutVars>
          <dgm:dir val="rev"/>
          <dgm:resizeHandles val="exact"/>
        </dgm:presLayoutVars>
      </dgm:prSet>
      <dgm:spPr/>
      <dgm:t>
        <a:bodyPr/>
        <a:lstStyle/>
        <a:p>
          <a:endParaRPr lang="en-US"/>
        </a:p>
      </dgm:t>
    </dgm:pt>
    <dgm:pt modelId="{74324D5F-A0C4-461E-ACCA-5ED8E647C5F8}" type="pres">
      <dgm:prSet presAssocID="{B13DAB69-A306-41D0-AF26-76F029BCBA2C}" presName="node" presStyleLbl="node1" presStyleIdx="0" presStyleCnt="5">
        <dgm:presLayoutVars>
          <dgm:bulletEnabled val="1"/>
        </dgm:presLayoutVars>
      </dgm:prSet>
      <dgm:spPr/>
      <dgm:t>
        <a:bodyPr/>
        <a:lstStyle/>
        <a:p>
          <a:endParaRPr lang="en-US"/>
        </a:p>
      </dgm:t>
    </dgm:pt>
    <dgm:pt modelId="{E8746FA8-7AC4-4228-9BB6-4C7ECFD144CF}" type="pres">
      <dgm:prSet presAssocID="{B75A2947-0F94-4064-8BB5-1631CC495056}" presName="sibTrans" presStyleCnt="0"/>
      <dgm:spPr/>
    </dgm:pt>
    <dgm:pt modelId="{8A9F8605-9C11-44CF-8F17-3069925253C7}" type="pres">
      <dgm:prSet presAssocID="{2F360B29-6EA5-4D4C-BACE-F464720BB73D}" presName="node" presStyleLbl="node1" presStyleIdx="1" presStyleCnt="5">
        <dgm:presLayoutVars>
          <dgm:bulletEnabled val="1"/>
        </dgm:presLayoutVars>
      </dgm:prSet>
      <dgm:spPr/>
      <dgm:t>
        <a:bodyPr/>
        <a:lstStyle/>
        <a:p>
          <a:endParaRPr lang="en-US"/>
        </a:p>
      </dgm:t>
    </dgm:pt>
    <dgm:pt modelId="{83993DF0-C219-41E1-9A63-4E5F9AE0CDCC}" type="pres">
      <dgm:prSet presAssocID="{F849D45E-6C07-483C-A702-EE8ABE2A73E9}" presName="sibTrans" presStyleCnt="0"/>
      <dgm:spPr/>
    </dgm:pt>
    <dgm:pt modelId="{AF94226A-42CE-43F9-8376-8FE88A99CE06}" type="pres">
      <dgm:prSet presAssocID="{C7BECCFA-72AC-46E7-AB42-FBD5636C90BD}" presName="node" presStyleLbl="node1" presStyleIdx="2" presStyleCnt="5">
        <dgm:presLayoutVars>
          <dgm:bulletEnabled val="1"/>
        </dgm:presLayoutVars>
      </dgm:prSet>
      <dgm:spPr/>
      <dgm:t>
        <a:bodyPr/>
        <a:lstStyle/>
        <a:p>
          <a:endParaRPr lang="en-US"/>
        </a:p>
      </dgm:t>
    </dgm:pt>
    <dgm:pt modelId="{59C68CBF-2052-4564-8CB0-D403F39BDF06}" type="pres">
      <dgm:prSet presAssocID="{D77461A5-5373-40AE-8E1C-A3CD7F783CF6}" presName="sibTrans" presStyleCnt="0"/>
      <dgm:spPr/>
    </dgm:pt>
    <dgm:pt modelId="{CA8E49F5-43A6-4746-A3A7-B19096C48EA0}" type="pres">
      <dgm:prSet presAssocID="{49FBB799-ECE7-4F6D-9B76-2C1FC5BF727B}" presName="node" presStyleLbl="node1" presStyleIdx="3" presStyleCnt="5">
        <dgm:presLayoutVars>
          <dgm:bulletEnabled val="1"/>
        </dgm:presLayoutVars>
      </dgm:prSet>
      <dgm:spPr/>
      <dgm:t>
        <a:bodyPr/>
        <a:lstStyle/>
        <a:p>
          <a:endParaRPr lang="en-US"/>
        </a:p>
      </dgm:t>
    </dgm:pt>
    <dgm:pt modelId="{CB4CB2FE-8050-46CE-824B-42B7E62C6C84}" type="pres">
      <dgm:prSet presAssocID="{518E3EF6-B87E-4798-B24E-F65B42523DA9}" presName="sibTrans" presStyleCnt="0"/>
      <dgm:spPr/>
    </dgm:pt>
    <dgm:pt modelId="{0F575146-7267-4378-A258-CE73A64A7D5D}" type="pres">
      <dgm:prSet presAssocID="{A7C8E504-63D3-4B54-949D-4AE18C1CFE47}" presName="node" presStyleLbl="node1" presStyleIdx="4" presStyleCnt="5">
        <dgm:presLayoutVars>
          <dgm:bulletEnabled val="1"/>
        </dgm:presLayoutVars>
      </dgm:prSet>
      <dgm:spPr/>
      <dgm:t>
        <a:bodyPr/>
        <a:lstStyle/>
        <a:p>
          <a:endParaRPr lang="en-US"/>
        </a:p>
      </dgm:t>
    </dgm:pt>
  </dgm:ptLst>
  <dgm:cxnLst>
    <dgm:cxn modelId="{47C1837B-0695-45A7-8D24-999960EB956C}" srcId="{FA8BD480-0B75-46B3-B229-EEC33FB90D55}" destId="{A7C8E504-63D3-4B54-949D-4AE18C1CFE47}" srcOrd="4" destOrd="0" parTransId="{DF6DBC88-3F4D-44FD-94D7-43DB0F7FFECF}" sibTransId="{56C9C192-31FF-426A-A95F-FCD654B6BB30}"/>
    <dgm:cxn modelId="{BE007AB0-8757-4972-9614-08DF5D5CB079}" type="presOf" srcId="{2F360B29-6EA5-4D4C-BACE-F464720BB73D}" destId="{8A9F8605-9C11-44CF-8F17-3069925253C7}" srcOrd="0" destOrd="0" presId="urn:microsoft.com/office/officeart/2005/8/layout/default"/>
    <dgm:cxn modelId="{DC453E50-1E3A-4086-8CB9-4025E50665C2}" srcId="{FA8BD480-0B75-46B3-B229-EEC33FB90D55}" destId="{B13DAB69-A306-41D0-AF26-76F029BCBA2C}" srcOrd="0" destOrd="0" parTransId="{427A81FA-D01A-4B4E-85B4-5271CFCA7FF0}" sibTransId="{B75A2947-0F94-4064-8BB5-1631CC495056}"/>
    <dgm:cxn modelId="{C000B19F-5D71-473D-BF0C-C938A9D40F64}" srcId="{FA8BD480-0B75-46B3-B229-EEC33FB90D55}" destId="{C7BECCFA-72AC-46E7-AB42-FBD5636C90BD}" srcOrd="2" destOrd="0" parTransId="{519545BD-3CB5-4CB2-98DA-0783630BDCC0}" sibTransId="{D77461A5-5373-40AE-8E1C-A3CD7F783CF6}"/>
    <dgm:cxn modelId="{BE35270F-CCA1-4167-A51B-8CD67A9CCCF0}" srcId="{FA8BD480-0B75-46B3-B229-EEC33FB90D55}" destId="{2F360B29-6EA5-4D4C-BACE-F464720BB73D}" srcOrd="1" destOrd="0" parTransId="{3EBFD336-CDD3-42BD-917D-1A67716E68E0}" sibTransId="{F849D45E-6C07-483C-A702-EE8ABE2A73E9}"/>
    <dgm:cxn modelId="{076EE2C6-52C1-4ECC-A786-ADAD919FC5BE}" type="presOf" srcId="{C7BECCFA-72AC-46E7-AB42-FBD5636C90BD}" destId="{AF94226A-42CE-43F9-8376-8FE88A99CE06}" srcOrd="0" destOrd="0" presId="urn:microsoft.com/office/officeart/2005/8/layout/default"/>
    <dgm:cxn modelId="{4AD5F55E-2BF1-41C8-AE44-55F66E9853AD}" type="presOf" srcId="{49FBB799-ECE7-4F6D-9B76-2C1FC5BF727B}" destId="{CA8E49F5-43A6-4746-A3A7-B19096C48EA0}" srcOrd="0" destOrd="0" presId="urn:microsoft.com/office/officeart/2005/8/layout/default"/>
    <dgm:cxn modelId="{83795192-2AAB-4425-BE0A-11808CBDF474}" type="presOf" srcId="{B13DAB69-A306-41D0-AF26-76F029BCBA2C}" destId="{74324D5F-A0C4-461E-ACCA-5ED8E647C5F8}" srcOrd="0" destOrd="0" presId="urn:microsoft.com/office/officeart/2005/8/layout/default"/>
    <dgm:cxn modelId="{C4D9FBC4-3E9E-49D0-B121-DBEDA81C4711}" type="presOf" srcId="{A7C8E504-63D3-4B54-949D-4AE18C1CFE47}" destId="{0F575146-7267-4378-A258-CE73A64A7D5D}" srcOrd="0" destOrd="0" presId="urn:microsoft.com/office/officeart/2005/8/layout/default"/>
    <dgm:cxn modelId="{489BFE98-2030-4A72-91C3-76B6AF4C1BAD}" type="presOf" srcId="{FA8BD480-0B75-46B3-B229-EEC33FB90D55}" destId="{98F02B45-6CC0-4169-BC09-D2B6CA685E79}" srcOrd="0" destOrd="0" presId="urn:microsoft.com/office/officeart/2005/8/layout/default"/>
    <dgm:cxn modelId="{6A8D6A68-817C-4B86-B3E9-0653C80BDC4A}" srcId="{FA8BD480-0B75-46B3-B229-EEC33FB90D55}" destId="{49FBB799-ECE7-4F6D-9B76-2C1FC5BF727B}" srcOrd="3" destOrd="0" parTransId="{EB3F3923-2D76-4687-A204-05B8B71E5BE6}" sibTransId="{518E3EF6-B87E-4798-B24E-F65B42523DA9}"/>
    <dgm:cxn modelId="{1AC6FF68-32F0-4113-B408-F152DFACA8BB}" type="presParOf" srcId="{98F02B45-6CC0-4169-BC09-D2B6CA685E79}" destId="{74324D5F-A0C4-461E-ACCA-5ED8E647C5F8}" srcOrd="0" destOrd="0" presId="urn:microsoft.com/office/officeart/2005/8/layout/default"/>
    <dgm:cxn modelId="{58A4F68E-BEE0-4D61-8239-6FA98BCE9BD6}" type="presParOf" srcId="{98F02B45-6CC0-4169-BC09-D2B6CA685E79}" destId="{E8746FA8-7AC4-4228-9BB6-4C7ECFD144CF}" srcOrd="1" destOrd="0" presId="urn:microsoft.com/office/officeart/2005/8/layout/default"/>
    <dgm:cxn modelId="{F87E0445-26CE-4B35-A3CE-5660FB3C0C10}" type="presParOf" srcId="{98F02B45-6CC0-4169-BC09-D2B6CA685E79}" destId="{8A9F8605-9C11-44CF-8F17-3069925253C7}" srcOrd="2" destOrd="0" presId="urn:microsoft.com/office/officeart/2005/8/layout/default"/>
    <dgm:cxn modelId="{CC67621F-FE9F-4415-9D7D-171E98764ADF}" type="presParOf" srcId="{98F02B45-6CC0-4169-BC09-D2B6CA685E79}" destId="{83993DF0-C219-41E1-9A63-4E5F9AE0CDCC}" srcOrd="3" destOrd="0" presId="urn:microsoft.com/office/officeart/2005/8/layout/default"/>
    <dgm:cxn modelId="{A495B58D-14E3-468E-9831-F981FE0D10CC}" type="presParOf" srcId="{98F02B45-6CC0-4169-BC09-D2B6CA685E79}" destId="{AF94226A-42CE-43F9-8376-8FE88A99CE06}" srcOrd="4" destOrd="0" presId="urn:microsoft.com/office/officeart/2005/8/layout/default"/>
    <dgm:cxn modelId="{75AF488A-36D4-48DC-8A48-5E534A374CD4}" type="presParOf" srcId="{98F02B45-6CC0-4169-BC09-D2B6CA685E79}" destId="{59C68CBF-2052-4564-8CB0-D403F39BDF06}" srcOrd="5" destOrd="0" presId="urn:microsoft.com/office/officeart/2005/8/layout/default"/>
    <dgm:cxn modelId="{38F1D638-4079-4DE4-ADB8-9C3065B2823C}" type="presParOf" srcId="{98F02B45-6CC0-4169-BC09-D2B6CA685E79}" destId="{CA8E49F5-43A6-4746-A3A7-B19096C48EA0}" srcOrd="6" destOrd="0" presId="urn:microsoft.com/office/officeart/2005/8/layout/default"/>
    <dgm:cxn modelId="{76492280-E7CF-4440-BD1A-23B6038245F2}" type="presParOf" srcId="{98F02B45-6CC0-4169-BC09-D2B6CA685E79}" destId="{CB4CB2FE-8050-46CE-824B-42B7E62C6C84}" srcOrd="7" destOrd="0" presId="urn:microsoft.com/office/officeart/2005/8/layout/default"/>
    <dgm:cxn modelId="{BF7C8BE7-0CD7-4FE4-B24C-834747840498}" type="presParOf" srcId="{98F02B45-6CC0-4169-BC09-D2B6CA685E79}" destId="{0F575146-7267-4378-A258-CE73A64A7D5D}"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104C0F4-1ABB-4165-91F8-6F7C5D36187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9627E36B-5033-45A6-A532-7C9CA4F257FF}">
      <dgm:prSet phldrT="[Text]" custT="1"/>
      <dgm:spPr/>
      <dgm:t>
        <a:bodyPr/>
        <a:lstStyle/>
        <a:p>
          <a:r>
            <a:rPr lang="en-US" sz="2800" dirty="0" smtClean="0"/>
            <a:t>notice pedagogy of facilitator</a:t>
          </a:r>
          <a:endParaRPr lang="en-US" sz="2800" dirty="0"/>
        </a:p>
      </dgm:t>
    </dgm:pt>
    <dgm:pt modelId="{8E017774-3834-4D13-B168-3C1267D2D7A7}" type="parTrans" cxnId="{391F3E2C-65E1-42C9-9C36-D7E34E78B3B5}">
      <dgm:prSet/>
      <dgm:spPr/>
      <dgm:t>
        <a:bodyPr/>
        <a:lstStyle/>
        <a:p>
          <a:endParaRPr lang="en-US"/>
        </a:p>
      </dgm:t>
    </dgm:pt>
    <dgm:pt modelId="{8F4A9F82-D508-4F3E-B50C-DBCCA1400297}" type="sibTrans" cxnId="{391F3E2C-65E1-42C9-9C36-D7E34E78B3B5}">
      <dgm:prSet/>
      <dgm:spPr/>
      <dgm:t>
        <a:bodyPr/>
        <a:lstStyle/>
        <a:p>
          <a:endParaRPr lang="en-US"/>
        </a:p>
      </dgm:t>
    </dgm:pt>
    <dgm:pt modelId="{01C9987E-35A8-49F1-8E31-B7A432AB5086}">
      <dgm:prSet phldrT="[Text]" custT="1"/>
      <dgm:spPr/>
      <dgm:t>
        <a:bodyPr/>
        <a:lstStyle/>
        <a:p>
          <a:r>
            <a:rPr lang="en-US" sz="2800" dirty="0" smtClean="0"/>
            <a:t>experience pedagogy as a learner</a:t>
          </a:r>
          <a:endParaRPr lang="en-US" sz="2800" dirty="0"/>
        </a:p>
      </dgm:t>
    </dgm:pt>
    <dgm:pt modelId="{55B7A046-48FD-4D69-AC7F-8802C5C71724}" type="parTrans" cxnId="{DD0B2097-EB5D-495D-9358-D93C3CEB540F}">
      <dgm:prSet/>
      <dgm:spPr/>
      <dgm:t>
        <a:bodyPr/>
        <a:lstStyle/>
        <a:p>
          <a:endParaRPr lang="en-US"/>
        </a:p>
      </dgm:t>
    </dgm:pt>
    <dgm:pt modelId="{BB68EB68-C219-4A67-9ACB-7C706A13AADB}" type="sibTrans" cxnId="{DD0B2097-EB5D-495D-9358-D93C3CEB540F}">
      <dgm:prSet/>
      <dgm:spPr/>
      <dgm:t>
        <a:bodyPr/>
        <a:lstStyle/>
        <a:p>
          <a:endParaRPr lang="en-US"/>
        </a:p>
      </dgm:t>
    </dgm:pt>
    <dgm:pt modelId="{AD914EAE-A232-4BCF-935A-59AE3195D45E}" type="pres">
      <dgm:prSet presAssocID="{8104C0F4-1ABB-4165-91F8-6F7C5D361871}" presName="cycle" presStyleCnt="0">
        <dgm:presLayoutVars>
          <dgm:dir/>
          <dgm:resizeHandles val="exact"/>
        </dgm:presLayoutVars>
      </dgm:prSet>
      <dgm:spPr/>
      <dgm:t>
        <a:bodyPr/>
        <a:lstStyle/>
        <a:p>
          <a:endParaRPr lang="en-US"/>
        </a:p>
      </dgm:t>
    </dgm:pt>
    <dgm:pt modelId="{0FE8678A-02A1-4DD7-B63A-73F21A7168B5}" type="pres">
      <dgm:prSet presAssocID="{9627E36B-5033-45A6-A532-7C9CA4F257FF}" presName="dummy" presStyleCnt="0"/>
      <dgm:spPr/>
    </dgm:pt>
    <dgm:pt modelId="{B57F0367-CA7A-4E1B-B428-5A018C5D3CB2}" type="pres">
      <dgm:prSet presAssocID="{9627E36B-5033-45A6-A532-7C9CA4F257FF}" presName="node" presStyleLbl="revTx" presStyleIdx="0" presStyleCnt="2" custScaleX="100837">
        <dgm:presLayoutVars>
          <dgm:bulletEnabled val="1"/>
        </dgm:presLayoutVars>
      </dgm:prSet>
      <dgm:spPr/>
      <dgm:t>
        <a:bodyPr/>
        <a:lstStyle/>
        <a:p>
          <a:endParaRPr lang="en-US"/>
        </a:p>
      </dgm:t>
    </dgm:pt>
    <dgm:pt modelId="{4F94964F-3765-4AB4-938D-FF06FE8E5AC3}" type="pres">
      <dgm:prSet presAssocID="{8F4A9F82-D508-4F3E-B50C-DBCCA1400297}" presName="sibTrans" presStyleLbl="node1" presStyleIdx="0" presStyleCnt="2"/>
      <dgm:spPr/>
      <dgm:t>
        <a:bodyPr/>
        <a:lstStyle/>
        <a:p>
          <a:endParaRPr lang="en-US"/>
        </a:p>
      </dgm:t>
    </dgm:pt>
    <dgm:pt modelId="{18C697C0-EB08-4484-B8AA-9423B8CB090A}" type="pres">
      <dgm:prSet presAssocID="{01C9987E-35A8-49F1-8E31-B7A432AB5086}" presName="dummy" presStyleCnt="0"/>
      <dgm:spPr/>
    </dgm:pt>
    <dgm:pt modelId="{23D4E224-4AA3-4419-AD1D-A83B5A62B161}" type="pres">
      <dgm:prSet presAssocID="{01C9987E-35A8-49F1-8E31-B7A432AB5086}" presName="node" presStyleLbl="revTx" presStyleIdx="1" presStyleCnt="2">
        <dgm:presLayoutVars>
          <dgm:bulletEnabled val="1"/>
        </dgm:presLayoutVars>
      </dgm:prSet>
      <dgm:spPr/>
      <dgm:t>
        <a:bodyPr/>
        <a:lstStyle/>
        <a:p>
          <a:endParaRPr lang="en-US"/>
        </a:p>
      </dgm:t>
    </dgm:pt>
    <dgm:pt modelId="{17EC2EA9-3FF7-4F6C-AB82-EC5108462C0A}" type="pres">
      <dgm:prSet presAssocID="{BB68EB68-C219-4A67-9ACB-7C706A13AADB}" presName="sibTrans" presStyleLbl="node1" presStyleIdx="1" presStyleCnt="2"/>
      <dgm:spPr/>
      <dgm:t>
        <a:bodyPr/>
        <a:lstStyle/>
        <a:p>
          <a:endParaRPr lang="en-US"/>
        </a:p>
      </dgm:t>
    </dgm:pt>
  </dgm:ptLst>
  <dgm:cxnLst>
    <dgm:cxn modelId="{687F5466-2C42-4C27-95A0-AA769E201F7A}" type="presOf" srcId="{9627E36B-5033-45A6-A532-7C9CA4F257FF}" destId="{B57F0367-CA7A-4E1B-B428-5A018C5D3CB2}" srcOrd="0" destOrd="0" presId="urn:microsoft.com/office/officeart/2005/8/layout/cycle1"/>
    <dgm:cxn modelId="{5E352685-27F7-4936-AD26-B8E2278A801D}" type="presOf" srcId="{8104C0F4-1ABB-4165-91F8-6F7C5D361871}" destId="{AD914EAE-A232-4BCF-935A-59AE3195D45E}" srcOrd="0" destOrd="0" presId="urn:microsoft.com/office/officeart/2005/8/layout/cycle1"/>
    <dgm:cxn modelId="{DD0B2097-EB5D-495D-9358-D93C3CEB540F}" srcId="{8104C0F4-1ABB-4165-91F8-6F7C5D361871}" destId="{01C9987E-35A8-49F1-8E31-B7A432AB5086}" srcOrd="1" destOrd="0" parTransId="{55B7A046-48FD-4D69-AC7F-8802C5C71724}" sibTransId="{BB68EB68-C219-4A67-9ACB-7C706A13AADB}"/>
    <dgm:cxn modelId="{8D6E8998-CD3B-444E-8D41-25891C3B44D5}" type="presOf" srcId="{BB68EB68-C219-4A67-9ACB-7C706A13AADB}" destId="{17EC2EA9-3FF7-4F6C-AB82-EC5108462C0A}" srcOrd="0" destOrd="0" presId="urn:microsoft.com/office/officeart/2005/8/layout/cycle1"/>
    <dgm:cxn modelId="{918DB562-8E6C-4046-8C02-7ED117F769F4}" type="presOf" srcId="{01C9987E-35A8-49F1-8E31-B7A432AB5086}" destId="{23D4E224-4AA3-4419-AD1D-A83B5A62B161}" srcOrd="0" destOrd="0" presId="urn:microsoft.com/office/officeart/2005/8/layout/cycle1"/>
    <dgm:cxn modelId="{AAE563D3-9C4F-44FB-976E-F88FFF1E74BE}" type="presOf" srcId="{8F4A9F82-D508-4F3E-B50C-DBCCA1400297}" destId="{4F94964F-3765-4AB4-938D-FF06FE8E5AC3}" srcOrd="0" destOrd="0" presId="urn:microsoft.com/office/officeart/2005/8/layout/cycle1"/>
    <dgm:cxn modelId="{391F3E2C-65E1-42C9-9C36-D7E34E78B3B5}" srcId="{8104C0F4-1ABB-4165-91F8-6F7C5D361871}" destId="{9627E36B-5033-45A6-A532-7C9CA4F257FF}" srcOrd="0" destOrd="0" parTransId="{8E017774-3834-4D13-B168-3C1267D2D7A7}" sibTransId="{8F4A9F82-D508-4F3E-B50C-DBCCA1400297}"/>
    <dgm:cxn modelId="{CA384428-426E-4029-9E90-E3D62409F4E5}" type="presParOf" srcId="{AD914EAE-A232-4BCF-935A-59AE3195D45E}" destId="{0FE8678A-02A1-4DD7-B63A-73F21A7168B5}" srcOrd="0" destOrd="0" presId="urn:microsoft.com/office/officeart/2005/8/layout/cycle1"/>
    <dgm:cxn modelId="{4B443572-2A0D-46D7-A77F-A1DCDAF48399}" type="presParOf" srcId="{AD914EAE-A232-4BCF-935A-59AE3195D45E}" destId="{B57F0367-CA7A-4E1B-B428-5A018C5D3CB2}" srcOrd="1" destOrd="0" presId="urn:microsoft.com/office/officeart/2005/8/layout/cycle1"/>
    <dgm:cxn modelId="{E34A11B9-CABD-4EEC-B356-0B17663F6807}" type="presParOf" srcId="{AD914EAE-A232-4BCF-935A-59AE3195D45E}" destId="{4F94964F-3765-4AB4-938D-FF06FE8E5AC3}" srcOrd="2" destOrd="0" presId="urn:microsoft.com/office/officeart/2005/8/layout/cycle1"/>
    <dgm:cxn modelId="{B3380AA6-9DF4-4631-9000-1739159C0A0E}" type="presParOf" srcId="{AD914EAE-A232-4BCF-935A-59AE3195D45E}" destId="{18C697C0-EB08-4484-B8AA-9423B8CB090A}" srcOrd="3" destOrd="0" presId="urn:microsoft.com/office/officeart/2005/8/layout/cycle1"/>
    <dgm:cxn modelId="{9DC8B4F1-3CC3-4933-968C-A43BB290D49A}" type="presParOf" srcId="{AD914EAE-A232-4BCF-935A-59AE3195D45E}" destId="{23D4E224-4AA3-4419-AD1D-A83B5A62B161}" srcOrd="4" destOrd="0" presId="urn:microsoft.com/office/officeart/2005/8/layout/cycle1"/>
    <dgm:cxn modelId="{98007D98-4E81-4611-AAFD-06F3D2ECD5D4}" type="presParOf" srcId="{AD914EAE-A232-4BCF-935A-59AE3195D45E}" destId="{17EC2EA9-3FF7-4F6C-AB82-EC5108462C0A}" srcOrd="5"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16BA40-5459-4CEB-8308-51EB7592974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CA"/>
        </a:p>
      </dgm:t>
    </dgm:pt>
    <dgm:pt modelId="{5F8F3B8D-6DE2-4B34-B1DC-9558B847B2A5}">
      <dgm:prSet phldrT="[Text]" custT="1"/>
      <dgm:spPr/>
      <dgm:t>
        <a:bodyPr/>
        <a:lstStyle/>
        <a:p>
          <a:r>
            <a:rPr lang="en-CA" sz="2400" dirty="0" smtClean="0">
              <a:solidFill>
                <a:schemeClr val="bg1">
                  <a:lumMod val="75000"/>
                </a:schemeClr>
              </a:solidFill>
            </a:rPr>
            <a:t>Do Not Disturb</a:t>
          </a:r>
          <a:endParaRPr lang="en-CA" sz="2400" dirty="0">
            <a:solidFill>
              <a:schemeClr val="bg1">
                <a:lumMod val="75000"/>
              </a:schemeClr>
            </a:solidFill>
          </a:endParaRPr>
        </a:p>
      </dgm:t>
    </dgm:pt>
    <dgm:pt modelId="{B7FBB71A-1EF1-48BF-9D07-FEBF1DE58359}" type="sibTrans" cxnId="{E38F0F53-F2D1-45ED-8D38-99137157A62A}">
      <dgm:prSet/>
      <dgm:spPr/>
      <dgm:t>
        <a:bodyPr/>
        <a:lstStyle/>
        <a:p>
          <a:endParaRPr lang="en-CA" sz="2400"/>
        </a:p>
      </dgm:t>
    </dgm:pt>
    <dgm:pt modelId="{6E8FA888-9078-483B-A67B-5A7F8A0DB550}" type="parTrans" cxnId="{E38F0F53-F2D1-45ED-8D38-99137157A62A}">
      <dgm:prSet/>
      <dgm:spPr/>
      <dgm:t>
        <a:bodyPr/>
        <a:lstStyle/>
        <a:p>
          <a:endParaRPr lang="en-CA" sz="2400"/>
        </a:p>
      </dgm:t>
    </dgm:pt>
    <dgm:pt modelId="{C84C0FAB-26A7-4F60-8408-6CB7A372F8C3}">
      <dgm:prSet custT="1"/>
      <dgm:spPr/>
      <dgm:t>
        <a:bodyPr/>
        <a:lstStyle/>
        <a:p>
          <a:r>
            <a:rPr lang="en-CA" sz="2400" dirty="0" smtClean="0">
              <a:solidFill>
                <a:schemeClr val="bg1">
                  <a:lumMod val="75000"/>
                </a:schemeClr>
              </a:solidFill>
            </a:rPr>
            <a:t>Willing to Rethink</a:t>
          </a:r>
          <a:endParaRPr lang="en-CA" sz="2400" dirty="0">
            <a:solidFill>
              <a:schemeClr val="bg1">
                <a:lumMod val="75000"/>
              </a:schemeClr>
            </a:solidFill>
          </a:endParaRPr>
        </a:p>
      </dgm:t>
    </dgm:pt>
    <dgm:pt modelId="{8135EC6A-E880-4F13-A4E4-A31A6452C448}" type="parTrans" cxnId="{46629138-4C59-4829-94EE-30BBFB944FCD}">
      <dgm:prSet/>
      <dgm:spPr/>
      <dgm:t>
        <a:bodyPr/>
        <a:lstStyle/>
        <a:p>
          <a:endParaRPr lang="en-CA" sz="2400"/>
        </a:p>
      </dgm:t>
    </dgm:pt>
    <dgm:pt modelId="{F55164E5-2C7D-4FCB-8654-D622B13815B2}" type="sibTrans" cxnId="{46629138-4C59-4829-94EE-30BBFB944FCD}">
      <dgm:prSet/>
      <dgm:spPr/>
      <dgm:t>
        <a:bodyPr/>
        <a:lstStyle/>
        <a:p>
          <a:endParaRPr lang="en-CA" sz="2400"/>
        </a:p>
      </dgm:t>
    </dgm:pt>
    <dgm:pt modelId="{B9729BE5-50F8-45DD-AF23-5FB5CCB959E0}">
      <dgm:prSet custT="1"/>
      <dgm:spPr/>
      <dgm:t>
        <a:bodyPr/>
        <a:lstStyle/>
        <a:p>
          <a:r>
            <a:rPr lang="en-CA" sz="2400" dirty="0" smtClean="0">
              <a:solidFill>
                <a:schemeClr val="bg1">
                  <a:lumMod val="75000"/>
                </a:schemeClr>
              </a:solidFill>
            </a:rPr>
            <a:t>Inquiry</a:t>
          </a:r>
        </a:p>
      </dgm:t>
    </dgm:pt>
    <dgm:pt modelId="{6F455C30-EB93-4B37-A38E-CCC3094EC5B3}" type="parTrans" cxnId="{04DC9619-DBD4-4C45-9932-AB365FE54A83}">
      <dgm:prSet/>
      <dgm:spPr/>
      <dgm:t>
        <a:bodyPr/>
        <a:lstStyle/>
        <a:p>
          <a:endParaRPr lang="en-CA" sz="2400"/>
        </a:p>
      </dgm:t>
    </dgm:pt>
    <dgm:pt modelId="{2C84E623-9696-45D3-AB65-7E710740FD8D}" type="sibTrans" cxnId="{04DC9619-DBD4-4C45-9932-AB365FE54A83}">
      <dgm:prSet/>
      <dgm:spPr/>
      <dgm:t>
        <a:bodyPr/>
        <a:lstStyle/>
        <a:p>
          <a:endParaRPr lang="en-CA" sz="2400"/>
        </a:p>
      </dgm:t>
    </dgm:pt>
    <dgm:pt modelId="{A6D2216D-2A47-4CD2-89CA-C5EE7CD55A86}">
      <dgm:prSet custT="1"/>
      <dgm:spPr/>
      <dgm:t>
        <a:bodyPr/>
        <a:lstStyle/>
        <a:p>
          <a:r>
            <a:rPr lang="en-CA" sz="2400" dirty="0" smtClean="0">
              <a:solidFill>
                <a:schemeClr val="bg1">
                  <a:lumMod val="75000"/>
                </a:schemeClr>
              </a:solidFill>
            </a:rPr>
            <a:t>Willing to Reorganize</a:t>
          </a:r>
          <a:endParaRPr lang="en-CA" sz="2400" dirty="0">
            <a:solidFill>
              <a:schemeClr val="bg1">
                <a:lumMod val="75000"/>
              </a:schemeClr>
            </a:solidFill>
          </a:endParaRPr>
        </a:p>
      </dgm:t>
    </dgm:pt>
    <dgm:pt modelId="{0A760B80-8D1C-4BF8-9202-BDB5D4B7F533}" type="sibTrans" cxnId="{C5FA23E8-EDC8-4B94-9AD3-C4D711FC0A35}">
      <dgm:prSet/>
      <dgm:spPr/>
      <dgm:t>
        <a:bodyPr/>
        <a:lstStyle/>
        <a:p>
          <a:endParaRPr lang="en-CA" sz="2400"/>
        </a:p>
      </dgm:t>
    </dgm:pt>
    <dgm:pt modelId="{DA3FF707-2B0F-45E6-B03C-5EDB81D86894}" type="parTrans" cxnId="{C5FA23E8-EDC8-4B94-9AD3-C4D711FC0A35}">
      <dgm:prSet/>
      <dgm:spPr/>
      <dgm:t>
        <a:bodyPr/>
        <a:lstStyle/>
        <a:p>
          <a:endParaRPr lang="en-CA" sz="2400"/>
        </a:p>
      </dgm:t>
    </dgm:pt>
    <dgm:pt modelId="{0B17594B-3769-4E13-B754-D8FF5398FA02}" type="pres">
      <dgm:prSet presAssocID="{4716BA40-5459-4CEB-8308-51EB7592974A}" presName="arrowDiagram" presStyleCnt="0">
        <dgm:presLayoutVars>
          <dgm:chMax val="5"/>
          <dgm:dir/>
          <dgm:resizeHandles val="exact"/>
        </dgm:presLayoutVars>
      </dgm:prSet>
      <dgm:spPr/>
      <dgm:t>
        <a:bodyPr/>
        <a:lstStyle/>
        <a:p>
          <a:endParaRPr lang="en-US"/>
        </a:p>
      </dgm:t>
    </dgm:pt>
    <dgm:pt modelId="{7FA1272D-F4DB-4AB7-B782-72D2E004D096}" type="pres">
      <dgm:prSet presAssocID="{4716BA40-5459-4CEB-8308-51EB7592974A}" presName="arrow" presStyleLbl="bgShp" presStyleIdx="0" presStyleCnt="1"/>
      <dgm:spPr>
        <a:solidFill>
          <a:schemeClr val="bg1">
            <a:lumMod val="95000"/>
          </a:schemeClr>
        </a:solidFill>
      </dgm:spPr>
      <dgm:t>
        <a:bodyPr/>
        <a:lstStyle/>
        <a:p>
          <a:endParaRPr lang="en-CA"/>
        </a:p>
      </dgm:t>
    </dgm:pt>
    <dgm:pt modelId="{D8561A33-58E1-4C57-8794-8A5F4D1BD4DF}" type="pres">
      <dgm:prSet presAssocID="{4716BA40-5459-4CEB-8308-51EB7592974A}" presName="arrowDiagram4" presStyleCnt="0"/>
      <dgm:spPr/>
    </dgm:pt>
    <dgm:pt modelId="{711C6C90-5597-4AD9-8079-3E4976DD3550}" type="pres">
      <dgm:prSet presAssocID="{5F8F3B8D-6DE2-4B34-B1DC-9558B847B2A5}" presName="bullet4a" presStyleLbl="node1" presStyleIdx="0" presStyleCnt="4"/>
      <dgm:spPr>
        <a:solidFill>
          <a:schemeClr val="bg1">
            <a:lumMod val="75000"/>
          </a:schemeClr>
        </a:solidFill>
      </dgm:spPr>
      <dgm:t>
        <a:bodyPr/>
        <a:lstStyle/>
        <a:p>
          <a:endParaRPr lang="en-US"/>
        </a:p>
      </dgm:t>
    </dgm:pt>
    <dgm:pt modelId="{5FFD9B67-D494-4E70-8B00-18729DE306BB}" type="pres">
      <dgm:prSet presAssocID="{5F8F3B8D-6DE2-4B34-B1DC-9558B847B2A5}" presName="textBox4a" presStyleLbl="revTx" presStyleIdx="0" presStyleCnt="4" custScaleY="80171" custLinFactNeighborX="-9956" custLinFactNeighborY="21411">
        <dgm:presLayoutVars>
          <dgm:bulletEnabled val="1"/>
        </dgm:presLayoutVars>
      </dgm:prSet>
      <dgm:spPr/>
      <dgm:t>
        <a:bodyPr/>
        <a:lstStyle/>
        <a:p>
          <a:endParaRPr lang="en-US"/>
        </a:p>
      </dgm:t>
    </dgm:pt>
    <dgm:pt modelId="{A4F0D173-3C85-44E2-BE92-AAFE8EE4E659}" type="pres">
      <dgm:prSet presAssocID="{A6D2216D-2A47-4CD2-89CA-C5EE7CD55A86}" presName="bullet4b" presStyleLbl="node1" presStyleIdx="1" presStyleCnt="4"/>
      <dgm:spPr>
        <a:solidFill>
          <a:schemeClr val="bg1">
            <a:lumMod val="75000"/>
          </a:schemeClr>
        </a:solidFill>
      </dgm:spPr>
      <dgm:t>
        <a:bodyPr/>
        <a:lstStyle/>
        <a:p>
          <a:endParaRPr lang="en-US"/>
        </a:p>
      </dgm:t>
    </dgm:pt>
    <dgm:pt modelId="{26574009-59A4-41CB-AE12-C8D882E9775E}" type="pres">
      <dgm:prSet presAssocID="{A6D2216D-2A47-4CD2-89CA-C5EE7CD55A86}" presName="textBox4b" presStyleLbl="revTx" presStyleIdx="1" presStyleCnt="4" custScaleX="125020" custScaleY="28527" custLinFactNeighborX="-9912" custLinFactNeighborY="-19554">
        <dgm:presLayoutVars>
          <dgm:bulletEnabled val="1"/>
        </dgm:presLayoutVars>
      </dgm:prSet>
      <dgm:spPr/>
      <dgm:t>
        <a:bodyPr/>
        <a:lstStyle/>
        <a:p>
          <a:endParaRPr lang="en-US"/>
        </a:p>
      </dgm:t>
    </dgm:pt>
    <dgm:pt modelId="{07C8992D-8D52-4328-BA40-A06797071F9B}" type="pres">
      <dgm:prSet presAssocID="{C84C0FAB-26A7-4F60-8408-6CB7A372F8C3}" presName="bullet4c" presStyleLbl="node1" presStyleIdx="2" presStyleCnt="4"/>
      <dgm:spPr>
        <a:solidFill>
          <a:schemeClr val="bg1">
            <a:lumMod val="75000"/>
          </a:schemeClr>
        </a:solidFill>
      </dgm:spPr>
      <dgm:t>
        <a:bodyPr/>
        <a:lstStyle/>
        <a:p>
          <a:endParaRPr lang="en-US"/>
        </a:p>
      </dgm:t>
    </dgm:pt>
    <dgm:pt modelId="{5E14772D-9202-4372-8241-8A53A70B3CB7}" type="pres">
      <dgm:prSet presAssocID="{C84C0FAB-26A7-4F60-8408-6CB7A372F8C3}" presName="textBox4c" presStyleLbl="revTx" presStyleIdx="2" presStyleCnt="4" custScaleY="93980" custLinFactNeighborX="2381" custLinFactNeighborY="6129">
        <dgm:presLayoutVars>
          <dgm:bulletEnabled val="1"/>
        </dgm:presLayoutVars>
      </dgm:prSet>
      <dgm:spPr/>
      <dgm:t>
        <a:bodyPr/>
        <a:lstStyle/>
        <a:p>
          <a:endParaRPr lang="en-CA"/>
        </a:p>
      </dgm:t>
    </dgm:pt>
    <dgm:pt modelId="{2FDEE300-C44A-49B7-91C4-A27EC3850D05}" type="pres">
      <dgm:prSet presAssocID="{B9729BE5-50F8-45DD-AF23-5FB5CCB959E0}" presName="bullet4d" presStyleLbl="node1" presStyleIdx="3" presStyleCnt="4"/>
      <dgm:spPr>
        <a:solidFill>
          <a:schemeClr val="bg1">
            <a:lumMod val="75000"/>
          </a:schemeClr>
        </a:solidFill>
      </dgm:spPr>
      <dgm:t>
        <a:bodyPr/>
        <a:lstStyle/>
        <a:p>
          <a:endParaRPr lang="en-US"/>
        </a:p>
      </dgm:t>
    </dgm:pt>
    <dgm:pt modelId="{0A9BA3D6-8028-4076-94DA-100BCC1057B9}" type="pres">
      <dgm:prSet presAssocID="{B9729BE5-50F8-45DD-AF23-5FB5CCB959E0}" presName="textBox4d" presStyleLbl="revTx" presStyleIdx="3" presStyleCnt="4" custScaleY="91603">
        <dgm:presLayoutVars>
          <dgm:bulletEnabled val="1"/>
        </dgm:presLayoutVars>
      </dgm:prSet>
      <dgm:spPr/>
      <dgm:t>
        <a:bodyPr/>
        <a:lstStyle/>
        <a:p>
          <a:endParaRPr lang="en-CA"/>
        </a:p>
      </dgm:t>
    </dgm:pt>
  </dgm:ptLst>
  <dgm:cxnLst>
    <dgm:cxn modelId="{E38F0F53-F2D1-45ED-8D38-99137157A62A}" srcId="{4716BA40-5459-4CEB-8308-51EB7592974A}" destId="{5F8F3B8D-6DE2-4B34-B1DC-9558B847B2A5}" srcOrd="0" destOrd="0" parTransId="{6E8FA888-9078-483B-A67B-5A7F8A0DB550}" sibTransId="{B7FBB71A-1EF1-48BF-9D07-FEBF1DE58359}"/>
    <dgm:cxn modelId="{7C1CCC8C-C1CC-445C-A736-431887D55A86}" type="presOf" srcId="{5F8F3B8D-6DE2-4B34-B1DC-9558B847B2A5}" destId="{5FFD9B67-D494-4E70-8B00-18729DE306BB}" srcOrd="0" destOrd="0" presId="urn:microsoft.com/office/officeart/2005/8/layout/arrow2"/>
    <dgm:cxn modelId="{C5FA23E8-EDC8-4B94-9AD3-C4D711FC0A35}" srcId="{4716BA40-5459-4CEB-8308-51EB7592974A}" destId="{A6D2216D-2A47-4CD2-89CA-C5EE7CD55A86}" srcOrd="1" destOrd="0" parTransId="{DA3FF707-2B0F-45E6-B03C-5EDB81D86894}" sibTransId="{0A760B80-8D1C-4BF8-9202-BDB5D4B7F533}"/>
    <dgm:cxn modelId="{04DC9619-DBD4-4C45-9932-AB365FE54A83}" srcId="{4716BA40-5459-4CEB-8308-51EB7592974A}" destId="{B9729BE5-50F8-45DD-AF23-5FB5CCB959E0}" srcOrd="3" destOrd="0" parTransId="{6F455C30-EB93-4B37-A38E-CCC3094EC5B3}" sibTransId="{2C84E623-9696-45D3-AB65-7E710740FD8D}"/>
    <dgm:cxn modelId="{46629138-4C59-4829-94EE-30BBFB944FCD}" srcId="{4716BA40-5459-4CEB-8308-51EB7592974A}" destId="{C84C0FAB-26A7-4F60-8408-6CB7A372F8C3}" srcOrd="2" destOrd="0" parTransId="{8135EC6A-E880-4F13-A4E4-A31A6452C448}" sibTransId="{F55164E5-2C7D-4FCB-8654-D622B13815B2}"/>
    <dgm:cxn modelId="{9491188C-1C28-4E23-BEC7-D37422DAD53C}" type="presOf" srcId="{A6D2216D-2A47-4CD2-89CA-C5EE7CD55A86}" destId="{26574009-59A4-41CB-AE12-C8D882E9775E}" srcOrd="0" destOrd="0" presId="urn:microsoft.com/office/officeart/2005/8/layout/arrow2"/>
    <dgm:cxn modelId="{77CD0E62-5E01-4480-80CA-AB6331A1747E}" type="presOf" srcId="{C84C0FAB-26A7-4F60-8408-6CB7A372F8C3}" destId="{5E14772D-9202-4372-8241-8A53A70B3CB7}" srcOrd="0" destOrd="0" presId="urn:microsoft.com/office/officeart/2005/8/layout/arrow2"/>
    <dgm:cxn modelId="{834E18BA-8A13-4F8E-952B-730863342A92}" type="presOf" srcId="{4716BA40-5459-4CEB-8308-51EB7592974A}" destId="{0B17594B-3769-4E13-B754-D8FF5398FA02}" srcOrd="0" destOrd="0" presId="urn:microsoft.com/office/officeart/2005/8/layout/arrow2"/>
    <dgm:cxn modelId="{00CBBBED-F89B-48FA-A11C-079FBC9C4CED}" type="presOf" srcId="{B9729BE5-50F8-45DD-AF23-5FB5CCB959E0}" destId="{0A9BA3D6-8028-4076-94DA-100BCC1057B9}" srcOrd="0" destOrd="0" presId="urn:microsoft.com/office/officeart/2005/8/layout/arrow2"/>
    <dgm:cxn modelId="{0454AF8B-73AF-4157-8AE9-4E5EFD578082}" type="presParOf" srcId="{0B17594B-3769-4E13-B754-D8FF5398FA02}" destId="{7FA1272D-F4DB-4AB7-B782-72D2E004D096}" srcOrd="0" destOrd="0" presId="urn:microsoft.com/office/officeart/2005/8/layout/arrow2"/>
    <dgm:cxn modelId="{BFAD0A81-2850-4B91-8B53-8811FB848647}" type="presParOf" srcId="{0B17594B-3769-4E13-B754-D8FF5398FA02}" destId="{D8561A33-58E1-4C57-8794-8A5F4D1BD4DF}" srcOrd="1" destOrd="0" presId="urn:microsoft.com/office/officeart/2005/8/layout/arrow2"/>
    <dgm:cxn modelId="{54189096-C905-45ED-ADD3-2730A44EFC4E}" type="presParOf" srcId="{D8561A33-58E1-4C57-8794-8A5F4D1BD4DF}" destId="{711C6C90-5597-4AD9-8079-3E4976DD3550}" srcOrd="0" destOrd="0" presId="urn:microsoft.com/office/officeart/2005/8/layout/arrow2"/>
    <dgm:cxn modelId="{61E24A91-2E8F-4A8B-BAAA-95FC2738F2A3}" type="presParOf" srcId="{D8561A33-58E1-4C57-8794-8A5F4D1BD4DF}" destId="{5FFD9B67-D494-4E70-8B00-18729DE306BB}" srcOrd="1" destOrd="0" presId="urn:microsoft.com/office/officeart/2005/8/layout/arrow2"/>
    <dgm:cxn modelId="{CC53A7FD-243B-478B-AC76-E09B47FFC2D8}" type="presParOf" srcId="{D8561A33-58E1-4C57-8794-8A5F4D1BD4DF}" destId="{A4F0D173-3C85-44E2-BE92-AAFE8EE4E659}" srcOrd="2" destOrd="0" presId="urn:microsoft.com/office/officeart/2005/8/layout/arrow2"/>
    <dgm:cxn modelId="{4E19D645-B739-4821-8B9D-E7E0EF25CEC5}" type="presParOf" srcId="{D8561A33-58E1-4C57-8794-8A5F4D1BD4DF}" destId="{26574009-59A4-41CB-AE12-C8D882E9775E}" srcOrd="3" destOrd="0" presId="urn:microsoft.com/office/officeart/2005/8/layout/arrow2"/>
    <dgm:cxn modelId="{ABED4CCB-86B3-4C04-B539-599190BDD815}" type="presParOf" srcId="{D8561A33-58E1-4C57-8794-8A5F4D1BD4DF}" destId="{07C8992D-8D52-4328-BA40-A06797071F9B}" srcOrd="4" destOrd="0" presId="urn:microsoft.com/office/officeart/2005/8/layout/arrow2"/>
    <dgm:cxn modelId="{051AA1D8-4BDE-41A3-99BC-61C3E46A9925}" type="presParOf" srcId="{D8561A33-58E1-4C57-8794-8A5F4D1BD4DF}" destId="{5E14772D-9202-4372-8241-8A53A70B3CB7}" srcOrd="5" destOrd="0" presId="urn:microsoft.com/office/officeart/2005/8/layout/arrow2"/>
    <dgm:cxn modelId="{ACC3AF3C-DE06-4466-949D-139995BFED98}" type="presParOf" srcId="{D8561A33-58E1-4C57-8794-8A5F4D1BD4DF}" destId="{2FDEE300-C44A-49B7-91C4-A27EC3850D05}" srcOrd="6" destOrd="0" presId="urn:microsoft.com/office/officeart/2005/8/layout/arrow2"/>
    <dgm:cxn modelId="{68B95A5F-56F8-480C-B6AC-CF5992F98EFB}" type="presParOf" srcId="{D8561A33-58E1-4C57-8794-8A5F4D1BD4DF}" destId="{0A9BA3D6-8028-4076-94DA-100BCC1057B9}"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716BA40-5459-4CEB-8308-51EB7592974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CA"/>
        </a:p>
      </dgm:t>
    </dgm:pt>
    <dgm:pt modelId="{5F8F3B8D-6DE2-4B34-B1DC-9558B847B2A5}">
      <dgm:prSet phldrT="[Text]" custT="1"/>
      <dgm:spPr/>
      <dgm:t>
        <a:bodyPr/>
        <a:lstStyle/>
        <a:p>
          <a:r>
            <a:rPr lang="en-CA" sz="2400" dirty="0" smtClean="0">
              <a:solidFill>
                <a:schemeClr val="bg1">
                  <a:lumMod val="75000"/>
                </a:schemeClr>
              </a:solidFill>
            </a:rPr>
            <a:t>Do Not Disturb</a:t>
          </a:r>
          <a:endParaRPr lang="en-CA" sz="2400" dirty="0">
            <a:solidFill>
              <a:schemeClr val="bg1">
                <a:lumMod val="75000"/>
              </a:schemeClr>
            </a:solidFill>
          </a:endParaRPr>
        </a:p>
      </dgm:t>
    </dgm:pt>
    <dgm:pt modelId="{B7FBB71A-1EF1-48BF-9D07-FEBF1DE58359}" type="sibTrans" cxnId="{E38F0F53-F2D1-45ED-8D38-99137157A62A}">
      <dgm:prSet/>
      <dgm:spPr/>
      <dgm:t>
        <a:bodyPr/>
        <a:lstStyle/>
        <a:p>
          <a:endParaRPr lang="en-CA" sz="2400"/>
        </a:p>
      </dgm:t>
    </dgm:pt>
    <dgm:pt modelId="{6E8FA888-9078-483B-A67B-5A7F8A0DB550}" type="parTrans" cxnId="{E38F0F53-F2D1-45ED-8D38-99137157A62A}">
      <dgm:prSet/>
      <dgm:spPr/>
      <dgm:t>
        <a:bodyPr/>
        <a:lstStyle/>
        <a:p>
          <a:endParaRPr lang="en-CA" sz="2400"/>
        </a:p>
      </dgm:t>
    </dgm:pt>
    <dgm:pt modelId="{A6D2216D-2A47-4CD2-89CA-C5EE7CD55A86}">
      <dgm:prSet custT="1"/>
      <dgm:spPr/>
      <dgm:t>
        <a:bodyPr/>
        <a:lstStyle/>
        <a:p>
          <a:r>
            <a:rPr lang="en-CA" sz="2400" dirty="0" smtClean="0">
              <a:solidFill>
                <a:schemeClr val="bg1">
                  <a:lumMod val="75000"/>
                </a:schemeClr>
              </a:solidFill>
            </a:rPr>
            <a:t>Willing to Reorganize</a:t>
          </a:r>
          <a:endParaRPr lang="en-CA" sz="2400" dirty="0">
            <a:solidFill>
              <a:schemeClr val="bg1">
                <a:lumMod val="75000"/>
              </a:schemeClr>
            </a:solidFill>
          </a:endParaRPr>
        </a:p>
      </dgm:t>
    </dgm:pt>
    <dgm:pt modelId="{DA3FF707-2B0F-45E6-B03C-5EDB81D86894}" type="parTrans" cxnId="{C5FA23E8-EDC8-4B94-9AD3-C4D711FC0A35}">
      <dgm:prSet/>
      <dgm:spPr/>
      <dgm:t>
        <a:bodyPr/>
        <a:lstStyle/>
        <a:p>
          <a:endParaRPr lang="en-CA" sz="2400"/>
        </a:p>
      </dgm:t>
    </dgm:pt>
    <dgm:pt modelId="{0A760B80-8D1C-4BF8-9202-BDB5D4B7F533}" type="sibTrans" cxnId="{C5FA23E8-EDC8-4B94-9AD3-C4D711FC0A35}">
      <dgm:prSet/>
      <dgm:spPr/>
      <dgm:t>
        <a:bodyPr/>
        <a:lstStyle/>
        <a:p>
          <a:endParaRPr lang="en-CA" sz="2400"/>
        </a:p>
      </dgm:t>
    </dgm:pt>
    <dgm:pt modelId="{C84C0FAB-26A7-4F60-8408-6CB7A372F8C3}">
      <dgm:prSet custT="1"/>
      <dgm:spPr/>
      <dgm:t>
        <a:bodyPr/>
        <a:lstStyle/>
        <a:p>
          <a:r>
            <a:rPr lang="en-CA" sz="2400" dirty="0" smtClean="0">
              <a:solidFill>
                <a:schemeClr val="bg1">
                  <a:lumMod val="75000"/>
                </a:schemeClr>
              </a:solidFill>
            </a:rPr>
            <a:t>Willing to Rethink</a:t>
          </a:r>
          <a:endParaRPr lang="en-CA" sz="2400" dirty="0">
            <a:solidFill>
              <a:schemeClr val="bg1">
                <a:lumMod val="75000"/>
              </a:schemeClr>
            </a:solidFill>
          </a:endParaRPr>
        </a:p>
      </dgm:t>
    </dgm:pt>
    <dgm:pt modelId="{8135EC6A-E880-4F13-A4E4-A31A6452C448}" type="parTrans" cxnId="{46629138-4C59-4829-94EE-30BBFB944FCD}">
      <dgm:prSet/>
      <dgm:spPr/>
      <dgm:t>
        <a:bodyPr/>
        <a:lstStyle/>
        <a:p>
          <a:endParaRPr lang="en-CA" sz="2400"/>
        </a:p>
      </dgm:t>
    </dgm:pt>
    <dgm:pt modelId="{F55164E5-2C7D-4FCB-8654-D622B13815B2}" type="sibTrans" cxnId="{46629138-4C59-4829-94EE-30BBFB944FCD}">
      <dgm:prSet/>
      <dgm:spPr/>
      <dgm:t>
        <a:bodyPr/>
        <a:lstStyle/>
        <a:p>
          <a:endParaRPr lang="en-CA" sz="2400"/>
        </a:p>
      </dgm:t>
    </dgm:pt>
    <dgm:pt modelId="{B9729BE5-50F8-45DD-AF23-5FB5CCB959E0}">
      <dgm:prSet custT="1"/>
      <dgm:spPr/>
      <dgm:t>
        <a:bodyPr/>
        <a:lstStyle/>
        <a:p>
          <a:r>
            <a:rPr lang="en-CA" sz="2400" dirty="0" smtClean="0">
              <a:solidFill>
                <a:schemeClr val="bg1">
                  <a:lumMod val="75000"/>
                </a:schemeClr>
              </a:solidFill>
            </a:rPr>
            <a:t>Inquiry</a:t>
          </a:r>
        </a:p>
      </dgm:t>
    </dgm:pt>
    <dgm:pt modelId="{6F455C30-EB93-4B37-A38E-CCC3094EC5B3}" type="parTrans" cxnId="{04DC9619-DBD4-4C45-9932-AB365FE54A83}">
      <dgm:prSet/>
      <dgm:spPr/>
      <dgm:t>
        <a:bodyPr/>
        <a:lstStyle/>
        <a:p>
          <a:endParaRPr lang="en-CA" sz="2400"/>
        </a:p>
      </dgm:t>
    </dgm:pt>
    <dgm:pt modelId="{2C84E623-9696-45D3-AB65-7E710740FD8D}" type="sibTrans" cxnId="{04DC9619-DBD4-4C45-9932-AB365FE54A83}">
      <dgm:prSet/>
      <dgm:spPr/>
      <dgm:t>
        <a:bodyPr/>
        <a:lstStyle/>
        <a:p>
          <a:endParaRPr lang="en-CA" sz="2400"/>
        </a:p>
      </dgm:t>
    </dgm:pt>
    <dgm:pt modelId="{0B17594B-3769-4E13-B754-D8FF5398FA02}" type="pres">
      <dgm:prSet presAssocID="{4716BA40-5459-4CEB-8308-51EB7592974A}" presName="arrowDiagram" presStyleCnt="0">
        <dgm:presLayoutVars>
          <dgm:chMax val="5"/>
          <dgm:dir/>
          <dgm:resizeHandles val="exact"/>
        </dgm:presLayoutVars>
      </dgm:prSet>
      <dgm:spPr/>
      <dgm:t>
        <a:bodyPr/>
        <a:lstStyle/>
        <a:p>
          <a:endParaRPr lang="en-US"/>
        </a:p>
      </dgm:t>
    </dgm:pt>
    <dgm:pt modelId="{7FA1272D-F4DB-4AB7-B782-72D2E004D096}" type="pres">
      <dgm:prSet presAssocID="{4716BA40-5459-4CEB-8308-51EB7592974A}" presName="arrow" presStyleLbl="bgShp" presStyleIdx="0" presStyleCnt="1"/>
      <dgm:spPr>
        <a:solidFill>
          <a:schemeClr val="bg1">
            <a:lumMod val="95000"/>
          </a:schemeClr>
        </a:solidFill>
      </dgm:spPr>
      <dgm:t>
        <a:bodyPr/>
        <a:lstStyle/>
        <a:p>
          <a:endParaRPr lang="en-CA"/>
        </a:p>
      </dgm:t>
    </dgm:pt>
    <dgm:pt modelId="{D8561A33-58E1-4C57-8794-8A5F4D1BD4DF}" type="pres">
      <dgm:prSet presAssocID="{4716BA40-5459-4CEB-8308-51EB7592974A}" presName="arrowDiagram4" presStyleCnt="0"/>
      <dgm:spPr/>
    </dgm:pt>
    <dgm:pt modelId="{711C6C90-5597-4AD9-8079-3E4976DD3550}" type="pres">
      <dgm:prSet presAssocID="{5F8F3B8D-6DE2-4B34-B1DC-9558B847B2A5}" presName="bullet4a" presStyleLbl="node1" presStyleIdx="0" presStyleCnt="4"/>
      <dgm:spPr>
        <a:solidFill>
          <a:schemeClr val="bg1">
            <a:lumMod val="75000"/>
          </a:schemeClr>
        </a:solidFill>
      </dgm:spPr>
      <dgm:t>
        <a:bodyPr/>
        <a:lstStyle/>
        <a:p>
          <a:endParaRPr lang="en-US"/>
        </a:p>
      </dgm:t>
    </dgm:pt>
    <dgm:pt modelId="{5FFD9B67-D494-4E70-8B00-18729DE306BB}" type="pres">
      <dgm:prSet presAssocID="{5F8F3B8D-6DE2-4B34-B1DC-9558B847B2A5}" presName="textBox4a" presStyleLbl="revTx" presStyleIdx="0" presStyleCnt="4" custScaleY="80171" custLinFactNeighborX="-9956" custLinFactNeighborY="21411">
        <dgm:presLayoutVars>
          <dgm:bulletEnabled val="1"/>
        </dgm:presLayoutVars>
      </dgm:prSet>
      <dgm:spPr/>
      <dgm:t>
        <a:bodyPr/>
        <a:lstStyle/>
        <a:p>
          <a:endParaRPr lang="en-US"/>
        </a:p>
      </dgm:t>
    </dgm:pt>
    <dgm:pt modelId="{A4F0D173-3C85-44E2-BE92-AAFE8EE4E659}" type="pres">
      <dgm:prSet presAssocID="{A6D2216D-2A47-4CD2-89CA-C5EE7CD55A86}" presName="bullet4b" presStyleLbl="node1" presStyleIdx="1" presStyleCnt="4"/>
      <dgm:spPr>
        <a:solidFill>
          <a:schemeClr val="bg1">
            <a:lumMod val="75000"/>
          </a:schemeClr>
        </a:solidFill>
      </dgm:spPr>
      <dgm:t>
        <a:bodyPr/>
        <a:lstStyle/>
        <a:p>
          <a:endParaRPr lang="en-US"/>
        </a:p>
      </dgm:t>
    </dgm:pt>
    <dgm:pt modelId="{26574009-59A4-41CB-AE12-C8D882E9775E}" type="pres">
      <dgm:prSet presAssocID="{A6D2216D-2A47-4CD2-89CA-C5EE7CD55A86}" presName="textBox4b" presStyleLbl="revTx" presStyleIdx="1" presStyleCnt="4" custScaleX="129753" custScaleY="28527" custLinFactNeighborX="-9912" custLinFactNeighborY="-19554">
        <dgm:presLayoutVars>
          <dgm:bulletEnabled val="1"/>
        </dgm:presLayoutVars>
      </dgm:prSet>
      <dgm:spPr/>
      <dgm:t>
        <a:bodyPr/>
        <a:lstStyle/>
        <a:p>
          <a:endParaRPr lang="en-US"/>
        </a:p>
      </dgm:t>
    </dgm:pt>
    <dgm:pt modelId="{07C8992D-8D52-4328-BA40-A06797071F9B}" type="pres">
      <dgm:prSet presAssocID="{C84C0FAB-26A7-4F60-8408-6CB7A372F8C3}" presName="bullet4c" presStyleLbl="node1" presStyleIdx="2" presStyleCnt="4"/>
      <dgm:spPr>
        <a:solidFill>
          <a:schemeClr val="bg1">
            <a:lumMod val="75000"/>
          </a:schemeClr>
        </a:solidFill>
      </dgm:spPr>
      <dgm:t>
        <a:bodyPr/>
        <a:lstStyle/>
        <a:p>
          <a:endParaRPr lang="en-US"/>
        </a:p>
      </dgm:t>
    </dgm:pt>
    <dgm:pt modelId="{5E14772D-9202-4372-8241-8A53A70B3CB7}" type="pres">
      <dgm:prSet presAssocID="{C84C0FAB-26A7-4F60-8408-6CB7A372F8C3}" presName="textBox4c" presStyleLbl="revTx" presStyleIdx="2" presStyleCnt="4" custScaleY="93980" custLinFactNeighborX="2381" custLinFactNeighborY="6129">
        <dgm:presLayoutVars>
          <dgm:bulletEnabled val="1"/>
        </dgm:presLayoutVars>
      </dgm:prSet>
      <dgm:spPr/>
      <dgm:t>
        <a:bodyPr/>
        <a:lstStyle/>
        <a:p>
          <a:endParaRPr lang="en-CA"/>
        </a:p>
      </dgm:t>
    </dgm:pt>
    <dgm:pt modelId="{2FDEE300-C44A-49B7-91C4-A27EC3850D05}" type="pres">
      <dgm:prSet presAssocID="{B9729BE5-50F8-45DD-AF23-5FB5CCB959E0}" presName="bullet4d" presStyleLbl="node1" presStyleIdx="3" presStyleCnt="4"/>
      <dgm:spPr>
        <a:solidFill>
          <a:schemeClr val="bg1">
            <a:lumMod val="75000"/>
          </a:schemeClr>
        </a:solidFill>
      </dgm:spPr>
      <dgm:t>
        <a:bodyPr/>
        <a:lstStyle/>
        <a:p>
          <a:endParaRPr lang="en-US"/>
        </a:p>
      </dgm:t>
    </dgm:pt>
    <dgm:pt modelId="{0A9BA3D6-8028-4076-94DA-100BCC1057B9}" type="pres">
      <dgm:prSet presAssocID="{B9729BE5-50F8-45DD-AF23-5FB5CCB959E0}" presName="textBox4d" presStyleLbl="revTx" presStyleIdx="3" presStyleCnt="4" custScaleY="91603">
        <dgm:presLayoutVars>
          <dgm:bulletEnabled val="1"/>
        </dgm:presLayoutVars>
      </dgm:prSet>
      <dgm:spPr/>
      <dgm:t>
        <a:bodyPr/>
        <a:lstStyle/>
        <a:p>
          <a:endParaRPr lang="en-CA"/>
        </a:p>
      </dgm:t>
    </dgm:pt>
  </dgm:ptLst>
  <dgm:cxnLst>
    <dgm:cxn modelId="{E38F0F53-F2D1-45ED-8D38-99137157A62A}" srcId="{4716BA40-5459-4CEB-8308-51EB7592974A}" destId="{5F8F3B8D-6DE2-4B34-B1DC-9558B847B2A5}" srcOrd="0" destOrd="0" parTransId="{6E8FA888-9078-483B-A67B-5A7F8A0DB550}" sibTransId="{B7FBB71A-1EF1-48BF-9D07-FEBF1DE58359}"/>
    <dgm:cxn modelId="{7C1CCC8C-C1CC-445C-A736-431887D55A86}" type="presOf" srcId="{5F8F3B8D-6DE2-4B34-B1DC-9558B847B2A5}" destId="{5FFD9B67-D494-4E70-8B00-18729DE306BB}" srcOrd="0" destOrd="0" presId="urn:microsoft.com/office/officeart/2005/8/layout/arrow2"/>
    <dgm:cxn modelId="{C5FA23E8-EDC8-4B94-9AD3-C4D711FC0A35}" srcId="{4716BA40-5459-4CEB-8308-51EB7592974A}" destId="{A6D2216D-2A47-4CD2-89CA-C5EE7CD55A86}" srcOrd="1" destOrd="0" parTransId="{DA3FF707-2B0F-45E6-B03C-5EDB81D86894}" sibTransId="{0A760B80-8D1C-4BF8-9202-BDB5D4B7F533}"/>
    <dgm:cxn modelId="{04DC9619-DBD4-4C45-9932-AB365FE54A83}" srcId="{4716BA40-5459-4CEB-8308-51EB7592974A}" destId="{B9729BE5-50F8-45DD-AF23-5FB5CCB959E0}" srcOrd="3" destOrd="0" parTransId="{6F455C30-EB93-4B37-A38E-CCC3094EC5B3}" sibTransId="{2C84E623-9696-45D3-AB65-7E710740FD8D}"/>
    <dgm:cxn modelId="{46629138-4C59-4829-94EE-30BBFB944FCD}" srcId="{4716BA40-5459-4CEB-8308-51EB7592974A}" destId="{C84C0FAB-26A7-4F60-8408-6CB7A372F8C3}" srcOrd="2" destOrd="0" parTransId="{8135EC6A-E880-4F13-A4E4-A31A6452C448}" sibTransId="{F55164E5-2C7D-4FCB-8654-D622B13815B2}"/>
    <dgm:cxn modelId="{9491188C-1C28-4E23-BEC7-D37422DAD53C}" type="presOf" srcId="{A6D2216D-2A47-4CD2-89CA-C5EE7CD55A86}" destId="{26574009-59A4-41CB-AE12-C8D882E9775E}" srcOrd="0" destOrd="0" presId="urn:microsoft.com/office/officeart/2005/8/layout/arrow2"/>
    <dgm:cxn modelId="{77CD0E62-5E01-4480-80CA-AB6331A1747E}" type="presOf" srcId="{C84C0FAB-26A7-4F60-8408-6CB7A372F8C3}" destId="{5E14772D-9202-4372-8241-8A53A70B3CB7}" srcOrd="0" destOrd="0" presId="urn:microsoft.com/office/officeart/2005/8/layout/arrow2"/>
    <dgm:cxn modelId="{834E18BA-8A13-4F8E-952B-730863342A92}" type="presOf" srcId="{4716BA40-5459-4CEB-8308-51EB7592974A}" destId="{0B17594B-3769-4E13-B754-D8FF5398FA02}" srcOrd="0" destOrd="0" presId="urn:microsoft.com/office/officeart/2005/8/layout/arrow2"/>
    <dgm:cxn modelId="{00CBBBED-F89B-48FA-A11C-079FBC9C4CED}" type="presOf" srcId="{B9729BE5-50F8-45DD-AF23-5FB5CCB959E0}" destId="{0A9BA3D6-8028-4076-94DA-100BCC1057B9}" srcOrd="0" destOrd="0" presId="urn:microsoft.com/office/officeart/2005/8/layout/arrow2"/>
    <dgm:cxn modelId="{0454AF8B-73AF-4157-8AE9-4E5EFD578082}" type="presParOf" srcId="{0B17594B-3769-4E13-B754-D8FF5398FA02}" destId="{7FA1272D-F4DB-4AB7-B782-72D2E004D096}" srcOrd="0" destOrd="0" presId="urn:microsoft.com/office/officeart/2005/8/layout/arrow2"/>
    <dgm:cxn modelId="{BFAD0A81-2850-4B91-8B53-8811FB848647}" type="presParOf" srcId="{0B17594B-3769-4E13-B754-D8FF5398FA02}" destId="{D8561A33-58E1-4C57-8794-8A5F4D1BD4DF}" srcOrd="1" destOrd="0" presId="urn:microsoft.com/office/officeart/2005/8/layout/arrow2"/>
    <dgm:cxn modelId="{54189096-C905-45ED-ADD3-2730A44EFC4E}" type="presParOf" srcId="{D8561A33-58E1-4C57-8794-8A5F4D1BD4DF}" destId="{711C6C90-5597-4AD9-8079-3E4976DD3550}" srcOrd="0" destOrd="0" presId="urn:microsoft.com/office/officeart/2005/8/layout/arrow2"/>
    <dgm:cxn modelId="{61E24A91-2E8F-4A8B-BAAA-95FC2738F2A3}" type="presParOf" srcId="{D8561A33-58E1-4C57-8794-8A5F4D1BD4DF}" destId="{5FFD9B67-D494-4E70-8B00-18729DE306BB}" srcOrd="1" destOrd="0" presId="urn:microsoft.com/office/officeart/2005/8/layout/arrow2"/>
    <dgm:cxn modelId="{CC53A7FD-243B-478B-AC76-E09B47FFC2D8}" type="presParOf" srcId="{D8561A33-58E1-4C57-8794-8A5F4D1BD4DF}" destId="{A4F0D173-3C85-44E2-BE92-AAFE8EE4E659}" srcOrd="2" destOrd="0" presId="urn:microsoft.com/office/officeart/2005/8/layout/arrow2"/>
    <dgm:cxn modelId="{4E19D645-B739-4821-8B9D-E7E0EF25CEC5}" type="presParOf" srcId="{D8561A33-58E1-4C57-8794-8A5F4D1BD4DF}" destId="{26574009-59A4-41CB-AE12-C8D882E9775E}" srcOrd="3" destOrd="0" presId="urn:microsoft.com/office/officeart/2005/8/layout/arrow2"/>
    <dgm:cxn modelId="{ABED4CCB-86B3-4C04-B539-599190BDD815}" type="presParOf" srcId="{D8561A33-58E1-4C57-8794-8A5F4D1BD4DF}" destId="{07C8992D-8D52-4328-BA40-A06797071F9B}" srcOrd="4" destOrd="0" presId="urn:microsoft.com/office/officeart/2005/8/layout/arrow2"/>
    <dgm:cxn modelId="{051AA1D8-4BDE-41A3-99BC-61C3E46A9925}" type="presParOf" srcId="{D8561A33-58E1-4C57-8794-8A5F4D1BD4DF}" destId="{5E14772D-9202-4372-8241-8A53A70B3CB7}" srcOrd="5" destOrd="0" presId="urn:microsoft.com/office/officeart/2005/8/layout/arrow2"/>
    <dgm:cxn modelId="{ACC3AF3C-DE06-4466-949D-139995BFED98}" type="presParOf" srcId="{D8561A33-58E1-4C57-8794-8A5F4D1BD4DF}" destId="{2FDEE300-C44A-49B7-91C4-A27EC3850D05}" srcOrd="6" destOrd="0" presId="urn:microsoft.com/office/officeart/2005/8/layout/arrow2"/>
    <dgm:cxn modelId="{68B95A5F-56F8-480C-B6AC-CF5992F98EFB}" type="presParOf" srcId="{D8561A33-58E1-4C57-8794-8A5F4D1BD4DF}" destId="{0A9BA3D6-8028-4076-94DA-100BCC1057B9}"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720C9A6-3659-43F4-8CBE-C5D4FE9CA57A}" type="doc">
      <dgm:prSet loTypeId="urn:microsoft.com/office/officeart/2009/layout/CircleArrowProcess" loCatId="cycle" qsTypeId="urn:microsoft.com/office/officeart/2005/8/quickstyle/simple1" qsCatId="simple" csTypeId="urn:microsoft.com/office/officeart/2005/8/colors/accent1_2" csCatId="accent1" phldr="0"/>
      <dgm:spPr/>
      <dgm:t>
        <a:bodyPr/>
        <a:lstStyle/>
        <a:p>
          <a:endParaRPr lang="en-CA"/>
        </a:p>
      </dgm:t>
    </dgm:pt>
    <dgm:pt modelId="{94FED452-88CC-4F00-BE79-38768E68BA62}">
      <dgm:prSet phldrT="[Text]" phldr="1"/>
      <dgm:spPr/>
      <dgm:t>
        <a:bodyPr/>
        <a:lstStyle/>
        <a:p>
          <a:endParaRPr lang="en-CA" dirty="0"/>
        </a:p>
      </dgm:t>
    </dgm:pt>
    <dgm:pt modelId="{6145E4BD-2927-4A4C-AE2D-E654AA3524ED}" type="parTrans" cxnId="{DCC0765A-BBA8-4A9A-BAFF-012BE0C5CC25}">
      <dgm:prSet/>
      <dgm:spPr/>
      <dgm:t>
        <a:bodyPr/>
        <a:lstStyle/>
        <a:p>
          <a:endParaRPr lang="en-CA"/>
        </a:p>
      </dgm:t>
    </dgm:pt>
    <dgm:pt modelId="{DB0A518D-6FB7-49BA-BB6E-C6B555D691F2}" type="sibTrans" cxnId="{DCC0765A-BBA8-4A9A-BAFF-012BE0C5CC25}">
      <dgm:prSet/>
      <dgm:spPr/>
      <dgm:t>
        <a:bodyPr/>
        <a:lstStyle/>
        <a:p>
          <a:endParaRPr lang="en-CA"/>
        </a:p>
      </dgm:t>
    </dgm:pt>
    <dgm:pt modelId="{6FE6D8D4-1A67-4938-BA3D-FD3FFF06768B}" type="pres">
      <dgm:prSet presAssocID="{3720C9A6-3659-43F4-8CBE-C5D4FE9CA57A}" presName="Name0" presStyleCnt="0">
        <dgm:presLayoutVars>
          <dgm:chMax val="7"/>
          <dgm:chPref val="7"/>
          <dgm:dir/>
          <dgm:animLvl val="lvl"/>
        </dgm:presLayoutVars>
      </dgm:prSet>
      <dgm:spPr/>
      <dgm:t>
        <a:bodyPr/>
        <a:lstStyle/>
        <a:p>
          <a:endParaRPr lang="en-CA"/>
        </a:p>
      </dgm:t>
    </dgm:pt>
    <dgm:pt modelId="{E087620A-A363-4DFA-B9B7-9A8F1B5A4014}" type="pres">
      <dgm:prSet presAssocID="{94FED452-88CC-4F00-BE79-38768E68BA62}" presName="Accent1" presStyleCnt="0"/>
      <dgm:spPr/>
    </dgm:pt>
    <dgm:pt modelId="{59DE4473-9B73-4D77-AB6A-3314709792B2}" type="pres">
      <dgm:prSet presAssocID="{94FED452-88CC-4F00-BE79-38768E68BA62}" presName="Accent" presStyleLbl="node1" presStyleIdx="0" presStyleCnt="1" custLinFactNeighborX="-1234" custLinFactNeighborY="5693"/>
      <dgm:spPr/>
    </dgm:pt>
    <dgm:pt modelId="{805ABDC2-508A-4F19-ACCF-9CDD4D75E79F}" type="pres">
      <dgm:prSet presAssocID="{94FED452-88CC-4F00-BE79-38768E68BA62}" presName="Parent1" presStyleLbl="revTx" presStyleIdx="0" presStyleCnt="1" custLinFactY="61190" custLinFactNeighborX="93490" custLinFactNeighborY="100000">
        <dgm:presLayoutVars>
          <dgm:chMax val="1"/>
          <dgm:chPref val="1"/>
          <dgm:bulletEnabled val="1"/>
        </dgm:presLayoutVars>
      </dgm:prSet>
      <dgm:spPr/>
      <dgm:t>
        <a:bodyPr/>
        <a:lstStyle/>
        <a:p>
          <a:endParaRPr lang="en-CA"/>
        </a:p>
      </dgm:t>
    </dgm:pt>
  </dgm:ptLst>
  <dgm:cxnLst>
    <dgm:cxn modelId="{D1CD5523-E601-41A6-8C62-A9768E466FF6}" type="presOf" srcId="{3720C9A6-3659-43F4-8CBE-C5D4FE9CA57A}" destId="{6FE6D8D4-1A67-4938-BA3D-FD3FFF06768B}" srcOrd="0" destOrd="0" presId="urn:microsoft.com/office/officeart/2009/layout/CircleArrowProcess"/>
    <dgm:cxn modelId="{5CCA25C7-A912-404E-878C-DBFC60E320ED}" type="presOf" srcId="{94FED452-88CC-4F00-BE79-38768E68BA62}" destId="{805ABDC2-508A-4F19-ACCF-9CDD4D75E79F}" srcOrd="0" destOrd="0" presId="urn:microsoft.com/office/officeart/2009/layout/CircleArrowProcess"/>
    <dgm:cxn modelId="{DCC0765A-BBA8-4A9A-BAFF-012BE0C5CC25}" srcId="{3720C9A6-3659-43F4-8CBE-C5D4FE9CA57A}" destId="{94FED452-88CC-4F00-BE79-38768E68BA62}" srcOrd="0" destOrd="0" parTransId="{6145E4BD-2927-4A4C-AE2D-E654AA3524ED}" sibTransId="{DB0A518D-6FB7-49BA-BB6E-C6B555D691F2}"/>
    <dgm:cxn modelId="{19B6036A-2A5E-4496-AF99-CA82D3C70B1E}" type="presParOf" srcId="{6FE6D8D4-1A67-4938-BA3D-FD3FFF06768B}" destId="{E087620A-A363-4DFA-B9B7-9A8F1B5A4014}" srcOrd="0" destOrd="0" presId="urn:microsoft.com/office/officeart/2009/layout/CircleArrowProcess"/>
    <dgm:cxn modelId="{15A45DD5-AAD0-45E2-BAF5-49755C3FFFB5}" type="presParOf" srcId="{E087620A-A363-4DFA-B9B7-9A8F1B5A4014}" destId="{59DE4473-9B73-4D77-AB6A-3314709792B2}" srcOrd="0" destOrd="0" presId="urn:microsoft.com/office/officeart/2009/layout/CircleArrowProcess"/>
    <dgm:cxn modelId="{6E17B2F2-7DB2-40C0-9CAC-B82E6CCD152C}" type="presParOf" srcId="{6FE6D8D4-1A67-4938-BA3D-FD3FFF06768B}" destId="{805ABDC2-508A-4F19-ACCF-9CDD4D75E79F}" srcOrd="1"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716BA40-5459-4CEB-8308-51EB7592974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CA"/>
        </a:p>
      </dgm:t>
    </dgm:pt>
    <dgm:pt modelId="{5F8F3B8D-6DE2-4B34-B1DC-9558B847B2A5}">
      <dgm:prSet phldrT="[Text]" custT="1"/>
      <dgm:spPr/>
      <dgm:t>
        <a:bodyPr/>
        <a:lstStyle/>
        <a:p>
          <a:r>
            <a:rPr lang="en-CA" sz="2400" dirty="0" smtClean="0">
              <a:solidFill>
                <a:schemeClr val="bg1">
                  <a:lumMod val="75000"/>
                </a:schemeClr>
              </a:solidFill>
            </a:rPr>
            <a:t>Do Not Disturb</a:t>
          </a:r>
          <a:endParaRPr lang="en-CA" sz="2400" dirty="0">
            <a:solidFill>
              <a:schemeClr val="bg1">
                <a:lumMod val="75000"/>
              </a:schemeClr>
            </a:solidFill>
          </a:endParaRPr>
        </a:p>
      </dgm:t>
    </dgm:pt>
    <dgm:pt modelId="{B7FBB71A-1EF1-48BF-9D07-FEBF1DE58359}" type="sibTrans" cxnId="{E38F0F53-F2D1-45ED-8D38-99137157A62A}">
      <dgm:prSet/>
      <dgm:spPr/>
      <dgm:t>
        <a:bodyPr/>
        <a:lstStyle/>
        <a:p>
          <a:endParaRPr lang="en-CA" sz="2400"/>
        </a:p>
      </dgm:t>
    </dgm:pt>
    <dgm:pt modelId="{6E8FA888-9078-483B-A67B-5A7F8A0DB550}" type="parTrans" cxnId="{E38F0F53-F2D1-45ED-8D38-99137157A62A}">
      <dgm:prSet/>
      <dgm:spPr/>
      <dgm:t>
        <a:bodyPr/>
        <a:lstStyle/>
        <a:p>
          <a:endParaRPr lang="en-CA" sz="2400"/>
        </a:p>
      </dgm:t>
    </dgm:pt>
    <dgm:pt modelId="{A6D2216D-2A47-4CD2-89CA-C5EE7CD55A86}">
      <dgm:prSet custT="1"/>
      <dgm:spPr/>
      <dgm:t>
        <a:bodyPr/>
        <a:lstStyle/>
        <a:p>
          <a:r>
            <a:rPr lang="en-CA" sz="2400" dirty="0" smtClean="0">
              <a:solidFill>
                <a:schemeClr val="bg1">
                  <a:lumMod val="75000"/>
                </a:schemeClr>
              </a:solidFill>
            </a:rPr>
            <a:t>Willing to Reorganize</a:t>
          </a:r>
          <a:endParaRPr lang="en-CA" sz="2400" dirty="0">
            <a:solidFill>
              <a:schemeClr val="bg1">
                <a:lumMod val="75000"/>
              </a:schemeClr>
            </a:solidFill>
          </a:endParaRPr>
        </a:p>
      </dgm:t>
    </dgm:pt>
    <dgm:pt modelId="{DA3FF707-2B0F-45E6-B03C-5EDB81D86894}" type="parTrans" cxnId="{C5FA23E8-EDC8-4B94-9AD3-C4D711FC0A35}">
      <dgm:prSet/>
      <dgm:spPr/>
      <dgm:t>
        <a:bodyPr/>
        <a:lstStyle/>
        <a:p>
          <a:endParaRPr lang="en-CA" sz="2400"/>
        </a:p>
      </dgm:t>
    </dgm:pt>
    <dgm:pt modelId="{0A760B80-8D1C-4BF8-9202-BDB5D4B7F533}" type="sibTrans" cxnId="{C5FA23E8-EDC8-4B94-9AD3-C4D711FC0A35}">
      <dgm:prSet/>
      <dgm:spPr/>
      <dgm:t>
        <a:bodyPr/>
        <a:lstStyle/>
        <a:p>
          <a:endParaRPr lang="en-CA" sz="2400"/>
        </a:p>
      </dgm:t>
    </dgm:pt>
    <dgm:pt modelId="{C84C0FAB-26A7-4F60-8408-6CB7A372F8C3}">
      <dgm:prSet custT="1"/>
      <dgm:spPr/>
      <dgm:t>
        <a:bodyPr/>
        <a:lstStyle/>
        <a:p>
          <a:r>
            <a:rPr lang="en-CA" sz="2400" dirty="0" smtClean="0">
              <a:solidFill>
                <a:schemeClr val="bg1">
                  <a:lumMod val="75000"/>
                </a:schemeClr>
              </a:solidFill>
            </a:rPr>
            <a:t>Willing to Rethink</a:t>
          </a:r>
          <a:endParaRPr lang="en-CA" sz="2400" dirty="0">
            <a:solidFill>
              <a:schemeClr val="bg1">
                <a:lumMod val="75000"/>
              </a:schemeClr>
            </a:solidFill>
          </a:endParaRPr>
        </a:p>
      </dgm:t>
    </dgm:pt>
    <dgm:pt modelId="{8135EC6A-E880-4F13-A4E4-A31A6452C448}" type="parTrans" cxnId="{46629138-4C59-4829-94EE-30BBFB944FCD}">
      <dgm:prSet/>
      <dgm:spPr/>
      <dgm:t>
        <a:bodyPr/>
        <a:lstStyle/>
        <a:p>
          <a:endParaRPr lang="en-CA" sz="2400"/>
        </a:p>
      </dgm:t>
    </dgm:pt>
    <dgm:pt modelId="{F55164E5-2C7D-4FCB-8654-D622B13815B2}" type="sibTrans" cxnId="{46629138-4C59-4829-94EE-30BBFB944FCD}">
      <dgm:prSet/>
      <dgm:spPr/>
      <dgm:t>
        <a:bodyPr/>
        <a:lstStyle/>
        <a:p>
          <a:endParaRPr lang="en-CA" sz="2400"/>
        </a:p>
      </dgm:t>
    </dgm:pt>
    <dgm:pt modelId="{B9729BE5-50F8-45DD-AF23-5FB5CCB959E0}">
      <dgm:prSet custT="1"/>
      <dgm:spPr/>
      <dgm:t>
        <a:bodyPr/>
        <a:lstStyle/>
        <a:p>
          <a:r>
            <a:rPr lang="en-CA" sz="2400" dirty="0" smtClean="0">
              <a:solidFill>
                <a:schemeClr val="bg1">
                  <a:lumMod val="75000"/>
                </a:schemeClr>
              </a:solidFill>
            </a:rPr>
            <a:t>Inquiry</a:t>
          </a:r>
        </a:p>
      </dgm:t>
    </dgm:pt>
    <dgm:pt modelId="{6F455C30-EB93-4B37-A38E-CCC3094EC5B3}" type="parTrans" cxnId="{04DC9619-DBD4-4C45-9932-AB365FE54A83}">
      <dgm:prSet/>
      <dgm:spPr/>
      <dgm:t>
        <a:bodyPr/>
        <a:lstStyle/>
        <a:p>
          <a:endParaRPr lang="en-CA" sz="2400"/>
        </a:p>
      </dgm:t>
    </dgm:pt>
    <dgm:pt modelId="{2C84E623-9696-45D3-AB65-7E710740FD8D}" type="sibTrans" cxnId="{04DC9619-DBD4-4C45-9932-AB365FE54A83}">
      <dgm:prSet/>
      <dgm:spPr/>
      <dgm:t>
        <a:bodyPr/>
        <a:lstStyle/>
        <a:p>
          <a:endParaRPr lang="en-CA" sz="2400"/>
        </a:p>
      </dgm:t>
    </dgm:pt>
    <dgm:pt modelId="{0B17594B-3769-4E13-B754-D8FF5398FA02}" type="pres">
      <dgm:prSet presAssocID="{4716BA40-5459-4CEB-8308-51EB7592974A}" presName="arrowDiagram" presStyleCnt="0">
        <dgm:presLayoutVars>
          <dgm:chMax val="5"/>
          <dgm:dir/>
          <dgm:resizeHandles val="exact"/>
        </dgm:presLayoutVars>
      </dgm:prSet>
      <dgm:spPr/>
      <dgm:t>
        <a:bodyPr/>
        <a:lstStyle/>
        <a:p>
          <a:endParaRPr lang="en-US"/>
        </a:p>
      </dgm:t>
    </dgm:pt>
    <dgm:pt modelId="{7FA1272D-F4DB-4AB7-B782-72D2E004D096}" type="pres">
      <dgm:prSet presAssocID="{4716BA40-5459-4CEB-8308-51EB7592974A}" presName="arrow" presStyleLbl="bgShp" presStyleIdx="0" presStyleCnt="1"/>
      <dgm:spPr>
        <a:solidFill>
          <a:schemeClr val="bg1">
            <a:lumMod val="95000"/>
          </a:schemeClr>
        </a:solidFill>
      </dgm:spPr>
      <dgm:t>
        <a:bodyPr/>
        <a:lstStyle/>
        <a:p>
          <a:endParaRPr lang="en-CA"/>
        </a:p>
      </dgm:t>
    </dgm:pt>
    <dgm:pt modelId="{D8561A33-58E1-4C57-8794-8A5F4D1BD4DF}" type="pres">
      <dgm:prSet presAssocID="{4716BA40-5459-4CEB-8308-51EB7592974A}" presName="arrowDiagram4" presStyleCnt="0"/>
      <dgm:spPr/>
    </dgm:pt>
    <dgm:pt modelId="{711C6C90-5597-4AD9-8079-3E4976DD3550}" type="pres">
      <dgm:prSet presAssocID="{5F8F3B8D-6DE2-4B34-B1DC-9558B847B2A5}" presName="bullet4a" presStyleLbl="node1" presStyleIdx="0" presStyleCnt="4"/>
      <dgm:spPr>
        <a:solidFill>
          <a:schemeClr val="bg1">
            <a:lumMod val="75000"/>
          </a:schemeClr>
        </a:solidFill>
      </dgm:spPr>
      <dgm:t>
        <a:bodyPr/>
        <a:lstStyle/>
        <a:p>
          <a:endParaRPr lang="en-US"/>
        </a:p>
      </dgm:t>
    </dgm:pt>
    <dgm:pt modelId="{5FFD9B67-D494-4E70-8B00-18729DE306BB}" type="pres">
      <dgm:prSet presAssocID="{5F8F3B8D-6DE2-4B34-B1DC-9558B847B2A5}" presName="textBox4a" presStyleLbl="revTx" presStyleIdx="0" presStyleCnt="4" custScaleY="80171" custLinFactNeighborX="-9956" custLinFactNeighborY="21411">
        <dgm:presLayoutVars>
          <dgm:bulletEnabled val="1"/>
        </dgm:presLayoutVars>
      </dgm:prSet>
      <dgm:spPr/>
      <dgm:t>
        <a:bodyPr/>
        <a:lstStyle/>
        <a:p>
          <a:endParaRPr lang="en-US"/>
        </a:p>
      </dgm:t>
    </dgm:pt>
    <dgm:pt modelId="{A4F0D173-3C85-44E2-BE92-AAFE8EE4E659}" type="pres">
      <dgm:prSet presAssocID="{A6D2216D-2A47-4CD2-89CA-C5EE7CD55A86}" presName="bullet4b" presStyleLbl="node1" presStyleIdx="1" presStyleCnt="4"/>
      <dgm:spPr>
        <a:solidFill>
          <a:schemeClr val="bg1">
            <a:lumMod val="75000"/>
          </a:schemeClr>
        </a:solidFill>
      </dgm:spPr>
      <dgm:t>
        <a:bodyPr/>
        <a:lstStyle/>
        <a:p>
          <a:endParaRPr lang="en-US"/>
        </a:p>
      </dgm:t>
    </dgm:pt>
    <dgm:pt modelId="{26574009-59A4-41CB-AE12-C8D882E9775E}" type="pres">
      <dgm:prSet presAssocID="{A6D2216D-2A47-4CD2-89CA-C5EE7CD55A86}" presName="textBox4b" presStyleLbl="revTx" presStyleIdx="1" presStyleCnt="4" custScaleX="129753" custScaleY="28527" custLinFactNeighborX="959" custLinFactNeighborY="-19109">
        <dgm:presLayoutVars>
          <dgm:bulletEnabled val="1"/>
        </dgm:presLayoutVars>
      </dgm:prSet>
      <dgm:spPr/>
      <dgm:t>
        <a:bodyPr/>
        <a:lstStyle/>
        <a:p>
          <a:endParaRPr lang="en-US"/>
        </a:p>
      </dgm:t>
    </dgm:pt>
    <dgm:pt modelId="{07C8992D-8D52-4328-BA40-A06797071F9B}" type="pres">
      <dgm:prSet presAssocID="{C84C0FAB-26A7-4F60-8408-6CB7A372F8C3}" presName="bullet4c" presStyleLbl="node1" presStyleIdx="2" presStyleCnt="4"/>
      <dgm:spPr>
        <a:solidFill>
          <a:schemeClr val="bg1">
            <a:lumMod val="75000"/>
          </a:schemeClr>
        </a:solidFill>
      </dgm:spPr>
      <dgm:t>
        <a:bodyPr/>
        <a:lstStyle/>
        <a:p>
          <a:endParaRPr lang="en-US"/>
        </a:p>
      </dgm:t>
    </dgm:pt>
    <dgm:pt modelId="{5E14772D-9202-4372-8241-8A53A70B3CB7}" type="pres">
      <dgm:prSet presAssocID="{C84C0FAB-26A7-4F60-8408-6CB7A372F8C3}" presName="textBox4c" presStyleLbl="revTx" presStyleIdx="2" presStyleCnt="4" custScaleY="93980" custLinFactNeighborX="2381" custLinFactNeighborY="6129">
        <dgm:presLayoutVars>
          <dgm:bulletEnabled val="1"/>
        </dgm:presLayoutVars>
      </dgm:prSet>
      <dgm:spPr/>
      <dgm:t>
        <a:bodyPr/>
        <a:lstStyle/>
        <a:p>
          <a:endParaRPr lang="en-CA"/>
        </a:p>
      </dgm:t>
    </dgm:pt>
    <dgm:pt modelId="{2FDEE300-C44A-49B7-91C4-A27EC3850D05}" type="pres">
      <dgm:prSet presAssocID="{B9729BE5-50F8-45DD-AF23-5FB5CCB959E0}" presName="bullet4d" presStyleLbl="node1" presStyleIdx="3" presStyleCnt="4"/>
      <dgm:spPr>
        <a:solidFill>
          <a:schemeClr val="bg1">
            <a:lumMod val="75000"/>
          </a:schemeClr>
        </a:solidFill>
      </dgm:spPr>
      <dgm:t>
        <a:bodyPr/>
        <a:lstStyle/>
        <a:p>
          <a:endParaRPr lang="en-US"/>
        </a:p>
      </dgm:t>
    </dgm:pt>
    <dgm:pt modelId="{0A9BA3D6-8028-4076-94DA-100BCC1057B9}" type="pres">
      <dgm:prSet presAssocID="{B9729BE5-50F8-45DD-AF23-5FB5CCB959E0}" presName="textBox4d" presStyleLbl="revTx" presStyleIdx="3" presStyleCnt="4" custScaleY="91603">
        <dgm:presLayoutVars>
          <dgm:bulletEnabled val="1"/>
        </dgm:presLayoutVars>
      </dgm:prSet>
      <dgm:spPr/>
      <dgm:t>
        <a:bodyPr/>
        <a:lstStyle/>
        <a:p>
          <a:endParaRPr lang="en-CA"/>
        </a:p>
      </dgm:t>
    </dgm:pt>
  </dgm:ptLst>
  <dgm:cxnLst>
    <dgm:cxn modelId="{E38F0F53-F2D1-45ED-8D38-99137157A62A}" srcId="{4716BA40-5459-4CEB-8308-51EB7592974A}" destId="{5F8F3B8D-6DE2-4B34-B1DC-9558B847B2A5}" srcOrd="0" destOrd="0" parTransId="{6E8FA888-9078-483B-A67B-5A7F8A0DB550}" sibTransId="{B7FBB71A-1EF1-48BF-9D07-FEBF1DE58359}"/>
    <dgm:cxn modelId="{7C1CCC8C-C1CC-445C-A736-431887D55A86}" type="presOf" srcId="{5F8F3B8D-6DE2-4B34-B1DC-9558B847B2A5}" destId="{5FFD9B67-D494-4E70-8B00-18729DE306BB}" srcOrd="0" destOrd="0" presId="urn:microsoft.com/office/officeart/2005/8/layout/arrow2"/>
    <dgm:cxn modelId="{C5FA23E8-EDC8-4B94-9AD3-C4D711FC0A35}" srcId="{4716BA40-5459-4CEB-8308-51EB7592974A}" destId="{A6D2216D-2A47-4CD2-89CA-C5EE7CD55A86}" srcOrd="1" destOrd="0" parTransId="{DA3FF707-2B0F-45E6-B03C-5EDB81D86894}" sibTransId="{0A760B80-8D1C-4BF8-9202-BDB5D4B7F533}"/>
    <dgm:cxn modelId="{04DC9619-DBD4-4C45-9932-AB365FE54A83}" srcId="{4716BA40-5459-4CEB-8308-51EB7592974A}" destId="{B9729BE5-50F8-45DD-AF23-5FB5CCB959E0}" srcOrd="3" destOrd="0" parTransId="{6F455C30-EB93-4B37-A38E-CCC3094EC5B3}" sibTransId="{2C84E623-9696-45D3-AB65-7E710740FD8D}"/>
    <dgm:cxn modelId="{46629138-4C59-4829-94EE-30BBFB944FCD}" srcId="{4716BA40-5459-4CEB-8308-51EB7592974A}" destId="{C84C0FAB-26A7-4F60-8408-6CB7A372F8C3}" srcOrd="2" destOrd="0" parTransId="{8135EC6A-E880-4F13-A4E4-A31A6452C448}" sibTransId="{F55164E5-2C7D-4FCB-8654-D622B13815B2}"/>
    <dgm:cxn modelId="{9491188C-1C28-4E23-BEC7-D37422DAD53C}" type="presOf" srcId="{A6D2216D-2A47-4CD2-89CA-C5EE7CD55A86}" destId="{26574009-59A4-41CB-AE12-C8D882E9775E}" srcOrd="0" destOrd="0" presId="urn:microsoft.com/office/officeart/2005/8/layout/arrow2"/>
    <dgm:cxn modelId="{77CD0E62-5E01-4480-80CA-AB6331A1747E}" type="presOf" srcId="{C84C0FAB-26A7-4F60-8408-6CB7A372F8C3}" destId="{5E14772D-9202-4372-8241-8A53A70B3CB7}" srcOrd="0" destOrd="0" presId="urn:microsoft.com/office/officeart/2005/8/layout/arrow2"/>
    <dgm:cxn modelId="{834E18BA-8A13-4F8E-952B-730863342A92}" type="presOf" srcId="{4716BA40-5459-4CEB-8308-51EB7592974A}" destId="{0B17594B-3769-4E13-B754-D8FF5398FA02}" srcOrd="0" destOrd="0" presId="urn:microsoft.com/office/officeart/2005/8/layout/arrow2"/>
    <dgm:cxn modelId="{00CBBBED-F89B-48FA-A11C-079FBC9C4CED}" type="presOf" srcId="{B9729BE5-50F8-45DD-AF23-5FB5CCB959E0}" destId="{0A9BA3D6-8028-4076-94DA-100BCC1057B9}" srcOrd="0" destOrd="0" presId="urn:microsoft.com/office/officeart/2005/8/layout/arrow2"/>
    <dgm:cxn modelId="{0454AF8B-73AF-4157-8AE9-4E5EFD578082}" type="presParOf" srcId="{0B17594B-3769-4E13-B754-D8FF5398FA02}" destId="{7FA1272D-F4DB-4AB7-B782-72D2E004D096}" srcOrd="0" destOrd="0" presId="urn:microsoft.com/office/officeart/2005/8/layout/arrow2"/>
    <dgm:cxn modelId="{BFAD0A81-2850-4B91-8B53-8811FB848647}" type="presParOf" srcId="{0B17594B-3769-4E13-B754-D8FF5398FA02}" destId="{D8561A33-58E1-4C57-8794-8A5F4D1BD4DF}" srcOrd="1" destOrd="0" presId="urn:microsoft.com/office/officeart/2005/8/layout/arrow2"/>
    <dgm:cxn modelId="{54189096-C905-45ED-ADD3-2730A44EFC4E}" type="presParOf" srcId="{D8561A33-58E1-4C57-8794-8A5F4D1BD4DF}" destId="{711C6C90-5597-4AD9-8079-3E4976DD3550}" srcOrd="0" destOrd="0" presId="urn:microsoft.com/office/officeart/2005/8/layout/arrow2"/>
    <dgm:cxn modelId="{61E24A91-2E8F-4A8B-BAAA-95FC2738F2A3}" type="presParOf" srcId="{D8561A33-58E1-4C57-8794-8A5F4D1BD4DF}" destId="{5FFD9B67-D494-4E70-8B00-18729DE306BB}" srcOrd="1" destOrd="0" presId="urn:microsoft.com/office/officeart/2005/8/layout/arrow2"/>
    <dgm:cxn modelId="{CC53A7FD-243B-478B-AC76-E09B47FFC2D8}" type="presParOf" srcId="{D8561A33-58E1-4C57-8794-8A5F4D1BD4DF}" destId="{A4F0D173-3C85-44E2-BE92-AAFE8EE4E659}" srcOrd="2" destOrd="0" presId="urn:microsoft.com/office/officeart/2005/8/layout/arrow2"/>
    <dgm:cxn modelId="{4E19D645-B739-4821-8B9D-E7E0EF25CEC5}" type="presParOf" srcId="{D8561A33-58E1-4C57-8794-8A5F4D1BD4DF}" destId="{26574009-59A4-41CB-AE12-C8D882E9775E}" srcOrd="3" destOrd="0" presId="urn:microsoft.com/office/officeart/2005/8/layout/arrow2"/>
    <dgm:cxn modelId="{ABED4CCB-86B3-4C04-B539-599190BDD815}" type="presParOf" srcId="{D8561A33-58E1-4C57-8794-8A5F4D1BD4DF}" destId="{07C8992D-8D52-4328-BA40-A06797071F9B}" srcOrd="4" destOrd="0" presId="urn:microsoft.com/office/officeart/2005/8/layout/arrow2"/>
    <dgm:cxn modelId="{051AA1D8-4BDE-41A3-99BC-61C3E46A9925}" type="presParOf" srcId="{D8561A33-58E1-4C57-8794-8A5F4D1BD4DF}" destId="{5E14772D-9202-4372-8241-8A53A70B3CB7}" srcOrd="5" destOrd="0" presId="urn:microsoft.com/office/officeart/2005/8/layout/arrow2"/>
    <dgm:cxn modelId="{ACC3AF3C-DE06-4466-949D-139995BFED98}" type="presParOf" srcId="{D8561A33-58E1-4C57-8794-8A5F4D1BD4DF}" destId="{2FDEE300-C44A-49B7-91C4-A27EC3850D05}" srcOrd="6" destOrd="0" presId="urn:microsoft.com/office/officeart/2005/8/layout/arrow2"/>
    <dgm:cxn modelId="{68B95A5F-56F8-480C-B6AC-CF5992F98EFB}" type="presParOf" srcId="{D8561A33-58E1-4C57-8794-8A5F4D1BD4DF}" destId="{0A9BA3D6-8028-4076-94DA-100BCC1057B9}"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716BA40-5459-4CEB-8308-51EB7592974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CA"/>
        </a:p>
      </dgm:t>
    </dgm:pt>
    <dgm:pt modelId="{5F8F3B8D-6DE2-4B34-B1DC-9558B847B2A5}">
      <dgm:prSet phldrT="[Text]" custT="1"/>
      <dgm:spPr/>
      <dgm:t>
        <a:bodyPr/>
        <a:lstStyle/>
        <a:p>
          <a:r>
            <a:rPr lang="en-CA" sz="2400" dirty="0" smtClean="0">
              <a:solidFill>
                <a:schemeClr val="bg1">
                  <a:lumMod val="75000"/>
                </a:schemeClr>
              </a:solidFill>
            </a:rPr>
            <a:t>Do Not Disturb</a:t>
          </a:r>
          <a:endParaRPr lang="en-CA" sz="2400" dirty="0">
            <a:solidFill>
              <a:schemeClr val="bg1">
                <a:lumMod val="75000"/>
              </a:schemeClr>
            </a:solidFill>
          </a:endParaRPr>
        </a:p>
      </dgm:t>
    </dgm:pt>
    <dgm:pt modelId="{B7FBB71A-1EF1-48BF-9D07-FEBF1DE58359}" type="sibTrans" cxnId="{E38F0F53-F2D1-45ED-8D38-99137157A62A}">
      <dgm:prSet/>
      <dgm:spPr/>
      <dgm:t>
        <a:bodyPr/>
        <a:lstStyle/>
        <a:p>
          <a:endParaRPr lang="en-CA" sz="2400"/>
        </a:p>
      </dgm:t>
    </dgm:pt>
    <dgm:pt modelId="{6E8FA888-9078-483B-A67B-5A7F8A0DB550}" type="parTrans" cxnId="{E38F0F53-F2D1-45ED-8D38-99137157A62A}">
      <dgm:prSet/>
      <dgm:spPr/>
      <dgm:t>
        <a:bodyPr/>
        <a:lstStyle/>
        <a:p>
          <a:endParaRPr lang="en-CA" sz="2400"/>
        </a:p>
      </dgm:t>
    </dgm:pt>
    <dgm:pt modelId="{A6D2216D-2A47-4CD2-89CA-C5EE7CD55A86}">
      <dgm:prSet custT="1"/>
      <dgm:spPr/>
      <dgm:t>
        <a:bodyPr/>
        <a:lstStyle/>
        <a:p>
          <a:r>
            <a:rPr lang="en-CA" sz="2400" dirty="0" smtClean="0">
              <a:solidFill>
                <a:schemeClr val="bg1">
                  <a:lumMod val="75000"/>
                </a:schemeClr>
              </a:solidFill>
            </a:rPr>
            <a:t>Willing to Reorganize</a:t>
          </a:r>
          <a:endParaRPr lang="en-CA" sz="2400" dirty="0">
            <a:solidFill>
              <a:schemeClr val="bg1">
                <a:lumMod val="75000"/>
              </a:schemeClr>
            </a:solidFill>
          </a:endParaRPr>
        </a:p>
      </dgm:t>
    </dgm:pt>
    <dgm:pt modelId="{DA3FF707-2B0F-45E6-B03C-5EDB81D86894}" type="parTrans" cxnId="{C5FA23E8-EDC8-4B94-9AD3-C4D711FC0A35}">
      <dgm:prSet/>
      <dgm:spPr/>
      <dgm:t>
        <a:bodyPr/>
        <a:lstStyle/>
        <a:p>
          <a:endParaRPr lang="en-CA" sz="2400"/>
        </a:p>
      </dgm:t>
    </dgm:pt>
    <dgm:pt modelId="{0A760B80-8D1C-4BF8-9202-BDB5D4B7F533}" type="sibTrans" cxnId="{C5FA23E8-EDC8-4B94-9AD3-C4D711FC0A35}">
      <dgm:prSet/>
      <dgm:spPr/>
      <dgm:t>
        <a:bodyPr/>
        <a:lstStyle/>
        <a:p>
          <a:endParaRPr lang="en-CA" sz="2400"/>
        </a:p>
      </dgm:t>
    </dgm:pt>
    <dgm:pt modelId="{C84C0FAB-26A7-4F60-8408-6CB7A372F8C3}">
      <dgm:prSet custT="1"/>
      <dgm:spPr/>
      <dgm:t>
        <a:bodyPr/>
        <a:lstStyle/>
        <a:p>
          <a:r>
            <a:rPr lang="en-CA" sz="2400" dirty="0" smtClean="0">
              <a:solidFill>
                <a:schemeClr val="bg1">
                  <a:lumMod val="75000"/>
                </a:schemeClr>
              </a:solidFill>
            </a:rPr>
            <a:t>Willing to Rethink</a:t>
          </a:r>
          <a:endParaRPr lang="en-CA" sz="2400" dirty="0">
            <a:solidFill>
              <a:schemeClr val="bg1">
                <a:lumMod val="75000"/>
              </a:schemeClr>
            </a:solidFill>
          </a:endParaRPr>
        </a:p>
      </dgm:t>
    </dgm:pt>
    <dgm:pt modelId="{8135EC6A-E880-4F13-A4E4-A31A6452C448}" type="parTrans" cxnId="{46629138-4C59-4829-94EE-30BBFB944FCD}">
      <dgm:prSet/>
      <dgm:spPr/>
      <dgm:t>
        <a:bodyPr/>
        <a:lstStyle/>
        <a:p>
          <a:endParaRPr lang="en-CA" sz="2400"/>
        </a:p>
      </dgm:t>
    </dgm:pt>
    <dgm:pt modelId="{F55164E5-2C7D-4FCB-8654-D622B13815B2}" type="sibTrans" cxnId="{46629138-4C59-4829-94EE-30BBFB944FCD}">
      <dgm:prSet/>
      <dgm:spPr/>
      <dgm:t>
        <a:bodyPr/>
        <a:lstStyle/>
        <a:p>
          <a:endParaRPr lang="en-CA" sz="2400"/>
        </a:p>
      </dgm:t>
    </dgm:pt>
    <dgm:pt modelId="{B9729BE5-50F8-45DD-AF23-5FB5CCB959E0}">
      <dgm:prSet custT="1"/>
      <dgm:spPr/>
      <dgm:t>
        <a:bodyPr/>
        <a:lstStyle/>
        <a:p>
          <a:r>
            <a:rPr lang="en-CA" sz="2400" dirty="0" smtClean="0">
              <a:solidFill>
                <a:schemeClr val="bg1">
                  <a:lumMod val="75000"/>
                </a:schemeClr>
              </a:solidFill>
            </a:rPr>
            <a:t>Inquiry</a:t>
          </a:r>
        </a:p>
      </dgm:t>
    </dgm:pt>
    <dgm:pt modelId="{6F455C30-EB93-4B37-A38E-CCC3094EC5B3}" type="parTrans" cxnId="{04DC9619-DBD4-4C45-9932-AB365FE54A83}">
      <dgm:prSet/>
      <dgm:spPr/>
      <dgm:t>
        <a:bodyPr/>
        <a:lstStyle/>
        <a:p>
          <a:endParaRPr lang="en-CA" sz="2400"/>
        </a:p>
      </dgm:t>
    </dgm:pt>
    <dgm:pt modelId="{2C84E623-9696-45D3-AB65-7E710740FD8D}" type="sibTrans" cxnId="{04DC9619-DBD4-4C45-9932-AB365FE54A83}">
      <dgm:prSet/>
      <dgm:spPr/>
      <dgm:t>
        <a:bodyPr/>
        <a:lstStyle/>
        <a:p>
          <a:endParaRPr lang="en-CA" sz="2400"/>
        </a:p>
      </dgm:t>
    </dgm:pt>
    <dgm:pt modelId="{0B17594B-3769-4E13-B754-D8FF5398FA02}" type="pres">
      <dgm:prSet presAssocID="{4716BA40-5459-4CEB-8308-51EB7592974A}" presName="arrowDiagram" presStyleCnt="0">
        <dgm:presLayoutVars>
          <dgm:chMax val="5"/>
          <dgm:dir/>
          <dgm:resizeHandles val="exact"/>
        </dgm:presLayoutVars>
      </dgm:prSet>
      <dgm:spPr/>
      <dgm:t>
        <a:bodyPr/>
        <a:lstStyle/>
        <a:p>
          <a:endParaRPr lang="en-US"/>
        </a:p>
      </dgm:t>
    </dgm:pt>
    <dgm:pt modelId="{7FA1272D-F4DB-4AB7-B782-72D2E004D096}" type="pres">
      <dgm:prSet presAssocID="{4716BA40-5459-4CEB-8308-51EB7592974A}" presName="arrow" presStyleLbl="bgShp" presStyleIdx="0" presStyleCnt="1"/>
      <dgm:spPr>
        <a:solidFill>
          <a:schemeClr val="bg1">
            <a:lumMod val="95000"/>
          </a:schemeClr>
        </a:solidFill>
      </dgm:spPr>
      <dgm:t>
        <a:bodyPr/>
        <a:lstStyle/>
        <a:p>
          <a:endParaRPr lang="en-CA"/>
        </a:p>
      </dgm:t>
    </dgm:pt>
    <dgm:pt modelId="{D8561A33-58E1-4C57-8794-8A5F4D1BD4DF}" type="pres">
      <dgm:prSet presAssocID="{4716BA40-5459-4CEB-8308-51EB7592974A}" presName="arrowDiagram4" presStyleCnt="0"/>
      <dgm:spPr/>
    </dgm:pt>
    <dgm:pt modelId="{711C6C90-5597-4AD9-8079-3E4976DD3550}" type="pres">
      <dgm:prSet presAssocID="{5F8F3B8D-6DE2-4B34-B1DC-9558B847B2A5}" presName="bullet4a" presStyleLbl="node1" presStyleIdx="0" presStyleCnt="4"/>
      <dgm:spPr>
        <a:solidFill>
          <a:schemeClr val="bg1">
            <a:lumMod val="75000"/>
          </a:schemeClr>
        </a:solidFill>
      </dgm:spPr>
      <dgm:t>
        <a:bodyPr/>
        <a:lstStyle/>
        <a:p>
          <a:endParaRPr lang="en-US"/>
        </a:p>
      </dgm:t>
    </dgm:pt>
    <dgm:pt modelId="{5FFD9B67-D494-4E70-8B00-18729DE306BB}" type="pres">
      <dgm:prSet presAssocID="{5F8F3B8D-6DE2-4B34-B1DC-9558B847B2A5}" presName="textBox4a" presStyleLbl="revTx" presStyleIdx="0" presStyleCnt="4" custScaleY="80171" custLinFactNeighborX="-9956" custLinFactNeighborY="21411">
        <dgm:presLayoutVars>
          <dgm:bulletEnabled val="1"/>
        </dgm:presLayoutVars>
      </dgm:prSet>
      <dgm:spPr/>
      <dgm:t>
        <a:bodyPr/>
        <a:lstStyle/>
        <a:p>
          <a:endParaRPr lang="en-US"/>
        </a:p>
      </dgm:t>
    </dgm:pt>
    <dgm:pt modelId="{A4F0D173-3C85-44E2-BE92-AAFE8EE4E659}" type="pres">
      <dgm:prSet presAssocID="{A6D2216D-2A47-4CD2-89CA-C5EE7CD55A86}" presName="bullet4b" presStyleLbl="node1" presStyleIdx="1" presStyleCnt="4"/>
      <dgm:spPr>
        <a:solidFill>
          <a:schemeClr val="bg1">
            <a:lumMod val="75000"/>
          </a:schemeClr>
        </a:solidFill>
      </dgm:spPr>
      <dgm:t>
        <a:bodyPr/>
        <a:lstStyle/>
        <a:p>
          <a:endParaRPr lang="en-US"/>
        </a:p>
      </dgm:t>
    </dgm:pt>
    <dgm:pt modelId="{26574009-59A4-41CB-AE12-C8D882E9775E}" type="pres">
      <dgm:prSet presAssocID="{A6D2216D-2A47-4CD2-89CA-C5EE7CD55A86}" presName="textBox4b" presStyleLbl="revTx" presStyleIdx="1" presStyleCnt="4" custScaleX="129753" custScaleY="28527" custLinFactNeighborX="-9912" custLinFactNeighborY="-19554">
        <dgm:presLayoutVars>
          <dgm:bulletEnabled val="1"/>
        </dgm:presLayoutVars>
      </dgm:prSet>
      <dgm:spPr/>
      <dgm:t>
        <a:bodyPr/>
        <a:lstStyle/>
        <a:p>
          <a:endParaRPr lang="en-US"/>
        </a:p>
      </dgm:t>
    </dgm:pt>
    <dgm:pt modelId="{07C8992D-8D52-4328-BA40-A06797071F9B}" type="pres">
      <dgm:prSet presAssocID="{C84C0FAB-26A7-4F60-8408-6CB7A372F8C3}" presName="bullet4c" presStyleLbl="node1" presStyleIdx="2" presStyleCnt="4"/>
      <dgm:spPr>
        <a:solidFill>
          <a:schemeClr val="bg1">
            <a:lumMod val="75000"/>
          </a:schemeClr>
        </a:solidFill>
      </dgm:spPr>
      <dgm:t>
        <a:bodyPr/>
        <a:lstStyle/>
        <a:p>
          <a:endParaRPr lang="en-US"/>
        </a:p>
      </dgm:t>
    </dgm:pt>
    <dgm:pt modelId="{5E14772D-9202-4372-8241-8A53A70B3CB7}" type="pres">
      <dgm:prSet presAssocID="{C84C0FAB-26A7-4F60-8408-6CB7A372F8C3}" presName="textBox4c" presStyleLbl="revTx" presStyleIdx="2" presStyleCnt="4" custScaleY="93980" custLinFactNeighborX="2381" custLinFactNeighborY="6129">
        <dgm:presLayoutVars>
          <dgm:bulletEnabled val="1"/>
        </dgm:presLayoutVars>
      </dgm:prSet>
      <dgm:spPr/>
      <dgm:t>
        <a:bodyPr/>
        <a:lstStyle/>
        <a:p>
          <a:endParaRPr lang="en-CA"/>
        </a:p>
      </dgm:t>
    </dgm:pt>
    <dgm:pt modelId="{2FDEE300-C44A-49B7-91C4-A27EC3850D05}" type="pres">
      <dgm:prSet presAssocID="{B9729BE5-50F8-45DD-AF23-5FB5CCB959E0}" presName="bullet4d" presStyleLbl="node1" presStyleIdx="3" presStyleCnt="4"/>
      <dgm:spPr>
        <a:solidFill>
          <a:schemeClr val="bg1">
            <a:lumMod val="75000"/>
          </a:schemeClr>
        </a:solidFill>
      </dgm:spPr>
      <dgm:t>
        <a:bodyPr/>
        <a:lstStyle/>
        <a:p>
          <a:endParaRPr lang="en-US"/>
        </a:p>
      </dgm:t>
    </dgm:pt>
    <dgm:pt modelId="{0A9BA3D6-8028-4076-94DA-100BCC1057B9}" type="pres">
      <dgm:prSet presAssocID="{B9729BE5-50F8-45DD-AF23-5FB5CCB959E0}" presName="textBox4d" presStyleLbl="revTx" presStyleIdx="3" presStyleCnt="4" custScaleY="91603">
        <dgm:presLayoutVars>
          <dgm:bulletEnabled val="1"/>
        </dgm:presLayoutVars>
      </dgm:prSet>
      <dgm:spPr/>
      <dgm:t>
        <a:bodyPr/>
        <a:lstStyle/>
        <a:p>
          <a:endParaRPr lang="en-CA"/>
        </a:p>
      </dgm:t>
    </dgm:pt>
  </dgm:ptLst>
  <dgm:cxnLst>
    <dgm:cxn modelId="{E38F0F53-F2D1-45ED-8D38-99137157A62A}" srcId="{4716BA40-5459-4CEB-8308-51EB7592974A}" destId="{5F8F3B8D-6DE2-4B34-B1DC-9558B847B2A5}" srcOrd="0" destOrd="0" parTransId="{6E8FA888-9078-483B-A67B-5A7F8A0DB550}" sibTransId="{B7FBB71A-1EF1-48BF-9D07-FEBF1DE58359}"/>
    <dgm:cxn modelId="{7C1CCC8C-C1CC-445C-A736-431887D55A86}" type="presOf" srcId="{5F8F3B8D-6DE2-4B34-B1DC-9558B847B2A5}" destId="{5FFD9B67-D494-4E70-8B00-18729DE306BB}" srcOrd="0" destOrd="0" presId="urn:microsoft.com/office/officeart/2005/8/layout/arrow2"/>
    <dgm:cxn modelId="{C5FA23E8-EDC8-4B94-9AD3-C4D711FC0A35}" srcId="{4716BA40-5459-4CEB-8308-51EB7592974A}" destId="{A6D2216D-2A47-4CD2-89CA-C5EE7CD55A86}" srcOrd="1" destOrd="0" parTransId="{DA3FF707-2B0F-45E6-B03C-5EDB81D86894}" sibTransId="{0A760B80-8D1C-4BF8-9202-BDB5D4B7F533}"/>
    <dgm:cxn modelId="{04DC9619-DBD4-4C45-9932-AB365FE54A83}" srcId="{4716BA40-5459-4CEB-8308-51EB7592974A}" destId="{B9729BE5-50F8-45DD-AF23-5FB5CCB959E0}" srcOrd="3" destOrd="0" parTransId="{6F455C30-EB93-4B37-A38E-CCC3094EC5B3}" sibTransId="{2C84E623-9696-45D3-AB65-7E710740FD8D}"/>
    <dgm:cxn modelId="{46629138-4C59-4829-94EE-30BBFB944FCD}" srcId="{4716BA40-5459-4CEB-8308-51EB7592974A}" destId="{C84C0FAB-26A7-4F60-8408-6CB7A372F8C3}" srcOrd="2" destOrd="0" parTransId="{8135EC6A-E880-4F13-A4E4-A31A6452C448}" sibTransId="{F55164E5-2C7D-4FCB-8654-D622B13815B2}"/>
    <dgm:cxn modelId="{9491188C-1C28-4E23-BEC7-D37422DAD53C}" type="presOf" srcId="{A6D2216D-2A47-4CD2-89CA-C5EE7CD55A86}" destId="{26574009-59A4-41CB-AE12-C8D882E9775E}" srcOrd="0" destOrd="0" presId="urn:microsoft.com/office/officeart/2005/8/layout/arrow2"/>
    <dgm:cxn modelId="{77CD0E62-5E01-4480-80CA-AB6331A1747E}" type="presOf" srcId="{C84C0FAB-26A7-4F60-8408-6CB7A372F8C3}" destId="{5E14772D-9202-4372-8241-8A53A70B3CB7}" srcOrd="0" destOrd="0" presId="urn:microsoft.com/office/officeart/2005/8/layout/arrow2"/>
    <dgm:cxn modelId="{834E18BA-8A13-4F8E-952B-730863342A92}" type="presOf" srcId="{4716BA40-5459-4CEB-8308-51EB7592974A}" destId="{0B17594B-3769-4E13-B754-D8FF5398FA02}" srcOrd="0" destOrd="0" presId="urn:microsoft.com/office/officeart/2005/8/layout/arrow2"/>
    <dgm:cxn modelId="{00CBBBED-F89B-48FA-A11C-079FBC9C4CED}" type="presOf" srcId="{B9729BE5-50F8-45DD-AF23-5FB5CCB959E0}" destId="{0A9BA3D6-8028-4076-94DA-100BCC1057B9}" srcOrd="0" destOrd="0" presId="urn:microsoft.com/office/officeart/2005/8/layout/arrow2"/>
    <dgm:cxn modelId="{0454AF8B-73AF-4157-8AE9-4E5EFD578082}" type="presParOf" srcId="{0B17594B-3769-4E13-B754-D8FF5398FA02}" destId="{7FA1272D-F4DB-4AB7-B782-72D2E004D096}" srcOrd="0" destOrd="0" presId="urn:microsoft.com/office/officeart/2005/8/layout/arrow2"/>
    <dgm:cxn modelId="{BFAD0A81-2850-4B91-8B53-8811FB848647}" type="presParOf" srcId="{0B17594B-3769-4E13-B754-D8FF5398FA02}" destId="{D8561A33-58E1-4C57-8794-8A5F4D1BD4DF}" srcOrd="1" destOrd="0" presId="urn:microsoft.com/office/officeart/2005/8/layout/arrow2"/>
    <dgm:cxn modelId="{54189096-C905-45ED-ADD3-2730A44EFC4E}" type="presParOf" srcId="{D8561A33-58E1-4C57-8794-8A5F4D1BD4DF}" destId="{711C6C90-5597-4AD9-8079-3E4976DD3550}" srcOrd="0" destOrd="0" presId="urn:microsoft.com/office/officeart/2005/8/layout/arrow2"/>
    <dgm:cxn modelId="{61E24A91-2E8F-4A8B-BAAA-95FC2738F2A3}" type="presParOf" srcId="{D8561A33-58E1-4C57-8794-8A5F4D1BD4DF}" destId="{5FFD9B67-D494-4E70-8B00-18729DE306BB}" srcOrd="1" destOrd="0" presId="urn:microsoft.com/office/officeart/2005/8/layout/arrow2"/>
    <dgm:cxn modelId="{CC53A7FD-243B-478B-AC76-E09B47FFC2D8}" type="presParOf" srcId="{D8561A33-58E1-4C57-8794-8A5F4D1BD4DF}" destId="{A4F0D173-3C85-44E2-BE92-AAFE8EE4E659}" srcOrd="2" destOrd="0" presId="urn:microsoft.com/office/officeart/2005/8/layout/arrow2"/>
    <dgm:cxn modelId="{4E19D645-B739-4821-8B9D-E7E0EF25CEC5}" type="presParOf" srcId="{D8561A33-58E1-4C57-8794-8A5F4D1BD4DF}" destId="{26574009-59A4-41CB-AE12-C8D882E9775E}" srcOrd="3" destOrd="0" presId="urn:microsoft.com/office/officeart/2005/8/layout/arrow2"/>
    <dgm:cxn modelId="{ABED4CCB-86B3-4C04-B539-599190BDD815}" type="presParOf" srcId="{D8561A33-58E1-4C57-8794-8A5F4D1BD4DF}" destId="{07C8992D-8D52-4328-BA40-A06797071F9B}" srcOrd="4" destOrd="0" presId="urn:microsoft.com/office/officeart/2005/8/layout/arrow2"/>
    <dgm:cxn modelId="{051AA1D8-4BDE-41A3-99BC-61C3E46A9925}" type="presParOf" srcId="{D8561A33-58E1-4C57-8794-8A5F4D1BD4DF}" destId="{5E14772D-9202-4372-8241-8A53A70B3CB7}" srcOrd="5" destOrd="0" presId="urn:microsoft.com/office/officeart/2005/8/layout/arrow2"/>
    <dgm:cxn modelId="{ACC3AF3C-DE06-4466-949D-139995BFED98}" type="presParOf" srcId="{D8561A33-58E1-4C57-8794-8A5F4D1BD4DF}" destId="{2FDEE300-C44A-49B7-91C4-A27EC3850D05}" srcOrd="6" destOrd="0" presId="urn:microsoft.com/office/officeart/2005/8/layout/arrow2"/>
    <dgm:cxn modelId="{68B95A5F-56F8-480C-B6AC-CF5992F98EFB}" type="presParOf" srcId="{D8561A33-58E1-4C57-8794-8A5F4D1BD4DF}" destId="{0A9BA3D6-8028-4076-94DA-100BCC1057B9}"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16BA40-5459-4CEB-8308-51EB7592974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CA"/>
        </a:p>
      </dgm:t>
    </dgm:pt>
    <dgm:pt modelId="{5F8F3B8D-6DE2-4B34-B1DC-9558B847B2A5}">
      <dgm:prSet phldrT="[Text]"/>
      <dgm:spPr/>
      <dgm:t>
        <a:bodyPr/>
        <a:lstStyle/>
        <a:p>
          <a:r>
            <a:rPr lang="en-CA" dirty="0" smtClean="0"/>
            <a:t>Do Not Disturb</a:t>
          </a:r>
          <a:endParaRPr lang="en-CA" dirty="0"/>
        </a:p>
      </dgm:t>
    </dgm:pt>
    <dgm:pt modelId="{B7FBB71A-1EF1-48BF-9D07-FEBF1DE58359}" type="sibTrans" cxnId="{E38F0F53-F2D1-45ED-8D38-99137157A62A}">
      <dgm:prSet/>
      <dgm:spPr/>
      <dgm:t>
        <a:bodyPr/>
        <a:lstStyle/>
        <a:p>
          <a:endParaRPr lang="en-CA"/>
        </a:p>
      </dgm:t>
    </dgm:pt>
    <dgm:pt modelId="{6E8FA888-9078-483B-A67B-5A7F8A0DB550}" type="parTrans" cxnId="{E38F0F53-F2D1-45ED-8D38-99137157A62A}">
      <dgm:prSet/>
      <dgm:spPr/>
      <dgm:t>
        <a:bodyPr/>
        <a:lstStyle/>
        <a:p>
          <a:endParaRPr lang="en-CA"/>
        </a:p>
      </dgm:t>
    </dgm:pt>
    <dgm:pt modelId="{A6D2216D-2A47-4CD2-89CA-C5EE7CD55A86}">
      <dgm:prSet/>
      <dgm:spPr/>
      <dgm:t>
        <a:bodyPr/>
        <a:lstStyle/>
        <a:p>
          <a:r>
            <a:rPr lang="en-CA" dirty="0" smtClean="0"/>
            <a:t>Willing to Reorganize</a:t>
          </a:r>
          <a:endParaRPr lang="en-CA" dirty="0"/>
        </a:p>
      </dgm:t>
    </dgm:pt>
    <dgm:pt modelId="{DA3FF707-2B0F-45E6-B03C-5EDB81D86894}" type="parTrans" cxnId="{C5FA23E8-EDC8-4B94-9AD3-C4D711FC0A35}">
      <dgm:prSet/>
      <dgm:spPr/>
      <dgm:t>
        <a:bodyPr/>
        <a:lstStyle/>
        <a:p>
          <a:endParaRPr lang="en-CA"/>
        </a:p>
      </dgm:t>
    </dgm:pt>
    <dgm:pt modelId="{0A760B80-8D1C-4BF8-9202-BDB5D4B7F533}" type="sibTrans" cxnId="{C5FA23E8-EDC8-4B94-9AD3-C4D711FC0A35}">
      <dgm:prSet/>
      <dgm:spPr/>
      <dgm:t>
        <a:bodyPr/>
        <a:lstStyle/>
        <a:p>
          <a:endParaRPr lang="en-CA"/>
        </a:p>
      </dgm:t>
    </dgm:pt>
    <dgm:pt modelId="{C84C0FAB-26A7-4F60-8408-6CB7A372F8C3}">
      <dgm:prSet/>
      <dgm:spPr/>
      <dgm:t>
        <a:bodyPr/>
        <a:lstStyle/>
        <a:p>
          <a:r>
            <a:rPr lang="en-CA" dirty="0" smtClean="0"/>
            <a:t>Willing to Rethink</a:t>
          </a:r>
          <a:endParaRPr lang="en-CA" dirty="0"/>
        </a:p>
      </dgm:t>
    </dgm:pt>
    <dgm:pt modelId="{8135EC6A-E880-4F13-A4E4-A31A6452C448}" type="parTrans" cxnId="{46629138-4C59-4829-94EE-30BBFB944FCD}">
      <dgm:prSet/>
      <dgm:spPr/>
      <dgm:t>
        <a:bodyPr/>
        <a:lstStyle/>
        <a:p>
          <a:endParaRPr lang="en-CA"/>
        </a:p>
      </dgm:t>
    </dgm:pt>
    <dgm:pt modelId="{F55164E5-2C7D-4FCB-8654-D622B13815B2}" type="sibTrans" cxnId="{46629138-4C59-4829-94EE-30BBFB944FCD}">
      <dgm:prSet/>
      <dgm:spPr/>
      <dgm:t>
        <a:bodyPr/>
        <a:lstStyle/>
        <a:p>
          <a:endParaRPr lang="en-CA"/>
        </a:p>
      </dgm:t>
    </dgm:pt>
    <dgm:pt modelId="{B9729BE5-50F8-45DD-AF23-5FB5CCB959E0}">
      <dgm:prSet/>
      <dgm:spPr/>
      <dgm:t>
        <a:bodyPr/>
        <a:lstStyle/>
        <a:p>
          <a:r>
            <a:rPr lang="en-CA" dirty="0" smtClean="0"/>
            <a:t>Inquiry</a:t>
          </a:r>
        </a:p>
      </dgm:t>
    </dgm:pt>
    <dgm:pt modelId="{6F455C30-EB93-4B37-A38E-CCC3094EC5B3}" type="parTrans" cxnId="{04DC9619-DBD4-4C45-9932-AB365FE54A83}">
      <dgm:prSet/>
      <dgm:spPr/>
      <dgm:t>
        <a:bodyPr/>
        <a:lstStyle/>
        <a:p>
          <a:endParaRPr lang="en-CA"/>
        </a:p>
      </dgm:t>
    </dgm:pt>
    <dgm:pt modelId="{2C84E623-9696-45D3-AB65-7E710740FD8D}" type="sibTrans" cxnId="{04DC9619-DBD4-4C45-9932-AB365FE54A83}">
      <dgm:prSet/>
      <dgm:spPr/>
      <dgm:t>
        <a:bodyPr/>
        <a:lstStyle/>
        <a:p>
          <a:endParaRPr lang="en-CA"/>
        </a:p>
      </dgm:t>
    </dgm:pt>
    <dgm:pt modelId="{0B17594B-3769-4E13-B754-D8FF5398FA02}" type="pres">
      <dgm:prSet presAssocID="{4716BA40-5459-4CEB-8308-51EB7592974A}" presName="arrowDiagram" presStyleCnt="0">
        <dgm:presLayoutVars>
          <dgm:chMax val="5"/>
          <dgm:dir/>
          <dgm:resizeHandles val="exact"/>
        </dgm:presLayoutVars>
      </dgm:prSet>
      <dgm:spPr/>
      <dgm:t>
        <a:bodyPr/>
        <a:lstStyle/>
        <a:p>
          <a:endParaRPr lang="en-US"/>
        </a:p>
      </dgm:t>
    </dgm:pt>
    <dgm:pt modelId="{7FA1272D-F4DB-4AB7-B782-72D2E004D096}" type="pres">
      <dgm:prSet presAssocID="{4716BA40-5459-4CEB-8308-51EB7592974A}" presName="arrow" presStyleLbl="bgShp" presStyleIdx="0" presStyleCnt="1"/>
      <dgm:spPr>
        <a:blipFill rotWithShape="0">
          <a:blip xmlns:r="http://schemas.openxmlformats.org/officeDocument/2006/relationships" r:embed="rId1"/>
          <a:stretch>
            <a:fillRect/>
          </a:stretch>
        </a:blipFill>
      </dgm:spPr>
      <dgm:t>
        <a:bodyPr/>
        <a:lstStyle/>
        <a:p>
          <a:endParaRPr lang="en-CA"/>
        </a:p>
      </dgm:t>
    </dgm:pt>
    <dgm:pt modelId="{D8561A33-58E1-4C57-8794-8A5F4D1BD4DF}" type="pres">
      <dgm:prSet presAssocID="{4716BA40-5459-4CEB-8308-51EB7592974A}" presName="arrowDiagram4" presStyleCnt="0"/>
      <dgm:spPr/>
    </dgm:pt>
    <dgm:pt modelId="{711C6C90-5597-4AD9-8079-3E4976DD3550}" type="pres">
      <dgm:prSet presAssocID="{5F8F3B8D-6DE2-4B34-B1DC-9558B847B2A5}" presName="bullet4a" presStyleLbl="node1" presStyleIdx="0" presStyleCnt="4"/>
      <dgm:spPr>
        <a:solidFill>
          <a:srgbClr val="C00000"/>
        </a:solidFill>
      </dgm:spPr>
      <dgm:t>
        <a:bodyPr/>
        <a:lstStyle/>
        <a:p>
          <a:endParaRPr lang="en-US"/>
        </a:p>
      </dgm:t>
    </dgm:pt>
    <dgm:pt modelId="{5FFD9B67-D494-4E70-8B00-18729DE306BB}" type="pres">
      <dgm:prSet presAssocID="{5F8F3B8D-6DE2-4B34-B1DC-9558B847B2A5}" presName="textBox4a" presStyleLbl="revTx" presStyleIdx="0" presStyleCnt="4" custScaleY="80171" custLinFactNeighborX="-9956" custLinFactNeighborY="21411">
        <dgm:presLayoutVars>
          <dgm:bulletEnabled val="1"/>
        </dgm:presLayoutVars>
      </dgm:prSet>
      <dgm:spPr/>
      <dgm:t>
        <a:bodyPr/>
        <a:lstStyle/>
        <a:p>
          <a:endParaRPr lang="en-US"/>
        </a:p>
      </dgm:t>
    </dgm:pt>
    <dgm:pt modelId="{A4F0D173-3C85-44E2-BE92-AAFE8EE4E659}" type="pres">
      <dgm:prSet presAssocID="{A6D2216D-2A47-4CD2-89CA-C5EE7CD55A86}" presName="bullet4b" presStyleLbl="node1" presStyleIdx="1" presStyleCnt="4"/>
      <dgm:spPr>
        <a:solidFill>
          <a:srgbClr val="C00000"/>
        </a:solidFill>
      </dgm:spPr>
      <dgm:t>
        <a:bodyPr/>
        <a:lstStyle/>
        <a:p>
          <a:endParaRPr lang="en-US"/>
        </a:p>
      </dgm:t>
    </dgm:pt>
    <dgm:pt modelId="{26574009-59A4-41CB-AE12-C8D882E9775E}" type="pres">
      <dgm:prSet presAssocID="{A6D2216D-2A47-4CD2-89CA-C5EE7CD55A86}" presName="textBox4b" presStyleLbl="revTx" presStyleIdx="1" presStyleCnt="4" custScaleY="28527" custLinFactNeighborX="-9912" custLinFactNeighborY="-19554">
        <dgm:presLayoutVars>
          <dgm:bulletEnabled val="1"/>
        </dgm:presLayoutVars>
      </dgm:prSet>
      <dgm:spPr/>
      <dgm:t>
        <a:bodyPr/>
        <a:lstStyle/>
        <a:p>
          <a:endParaRPr lang="en-US"/>
        </a:p>
      </dgm:t>
    </dgm:pt>
    <dgm:pt modelId="{07C8992D-8D52-4328-BA40-A06797071F9B}" type="pres">
      <dgm:prSet presAssocID="{C84C0FAB-26A7-4F60-8408-6CB7A372F8C3}" presName="bullet4c" presStyleLbl="node1" presStyleIdx="2" presStyleCnt="4"/>
      <dgm:spPr>
        <a:solidFill>
          <a:srgbClr val="C00000"/>
        </a:solidFill>
      </dgm:spPr>
      <dgm:t>
        <a:bodyPr/>
        <a:lstStyle/>
        <a:p>
          <a:endParaRPr lang="en-US"/>
        </a:p>
      </dgm:t>
    </dgm:pt>
    <dgm:pt modelId="{5E14772D-9202-4372-8241-8A53A70B3CB7}" type="pres">
      <dgm:prSet presAssocID="{C84C0FAB-26A7-4F60-8408-6CB7A372F8C3}" presName="textBox4c" presStyleLbl="revTx" presStyleIdx="2" presStyleCnt="4" custScaleY="93980" custLinFactNeighborX="2381" custLinFactNeighborY="6129">
        <dgm:presLayoutVars>
          <dgm:bulletEnabled val="1"/>
        </dgm:presLayoutVars>
      </dgm:prSet>
      <dgm:spPr/>
      <dgm:t>
        <a:bodyPr/>
        <a:lstStyle/>
        <a:p>
          <a:endParaRPr lang="en-CA"/>
        </a:p>
      </dgm:t>
    </dgm:pt>
    <dgm:pt modelId="{2FDEE300-C44A-49B7-91C4-A27EC3850D05}" type="pres">
      <dgm:prSet presAssocID="{B9729BE5-50F8-45DD-AF23-5FB5CCB959E0}" presName="bullet4d" presStyleLbl="node1" presStyleIdx="3" presStyleCnt="4"/>
      <dgm:spPr>
        <a:solidFill>
          <a:srgbClr val="C00000"/>
        </a:solidFill>
      </dgm:spPr>
      <dgm:t>
        <a:bodyPr/>
        <a:lstStyle/>
        <a:p>
          <a:endParaRPr lang="en-US"/>
        </a:p>
      </dgm:t>
    </dgm:pt>
    <dgm:pt modelId="{0A9BA3D6-8028-4076-94DA-100BCC1057B9}" type="pres">
      <dgm:prSet presAssocID="{B9729BE5-50F8-45DD-AF23-5FB5CCB959E0}" presName="textBox4d" presStyleLbl="revTx" presStyleIdx="3" presStyleCnt="4" custScaleY="91603">
        <dgm:presLayoutVars>
          <dgm:bulletEnabled val="1"/>
        </dgm:presLayoutVars>
      </dgm:prSet>
      <dgm:spPr/>
      <dgm:t>
        <a:bodyPr/>
        <a:lstStyle/>
        <a:p>
          <a:endParaRPr lang="en-CA"/>
        </a:p>
      </dgm:t>
    </dgm:pt>
  </dgm:ptLst>
  <dgm:cxnLst>
    <dgm:cxn modelId="{E38F0F53-F2D1-45ED-8D38-99137157A62A}" srcId="{4716BA40-5459-4CEB-8308-51EB7592974A}" destId="{5F8F3B8D-6DE2-4B34-B1DC-9558B847B2A5}" srcOrd="0" destOrd="0" parTransId="{6E8FA888-9078-483B-A67B-5A7F8A0DB550}" sibTransId="{B7FBB71A-1EF1-48BF-9D07-FEBF1DE58359}"/>
    <dgm:cxn modelId="{7C1CCC8C-C1CC-445C-A736-431887D55A86}" type="presOf" srcId="{5F8F3B8D-6DE2-4B34-B1DC-9558B847B2A5}" destId="{5FFD9B67-D494-4E70-8B00-18729DE306BB}" srcOrd="0" destOrd="0" presId="urn:microsoft.com/office/officeart/2005/8/layout/arrow2"/>
    <dgm:cxn modelId="{C5FA23E8-EDC8-4B94-9AD3-C4D711FC0A35}" srcId="{4716BA40-5459-4CEB-8308-51EB7592974A}" destId="{A6D2216D-2A47-4CD2-89CA-C5EE7CD55A86}" srcOrd="1" destOrd="0" parTransId="{DA3FF707-2B0F-45E6-B03C-5EDB81D86894}" sibTransId="{0A760B80-8D1C-4BF8-9202-BDB5D4B7F533}"/>
    <dgm:cxn modelId="{04DC9619-DBD4-4C45-9932-AB365FE54A83}" srcId="{4716BA40-5459-4CEB-8308-51EB7592974A}" destId="{B9729BE5-50F8-45DD-AF23-5FB5CCB959E0}" srcOrd="3" destOrd="0" parTransId="{6F455C30-EB93-4B37-A38E-CCC3094EC5B3}" sibTransId="{2C84E623-9696-45D3-AB65-7E710740FD8D}"/>
    <dgm:cxn modelId="{46629138-4C59-4829-94EE-30BBFB944FCD}" srcId="{4716BA40-5459-4CEB-8308-51EB7592974A}" destId="{C84C0FAB-26A7-4F60-8408-6CB7A372F8C3}" srcOrd="2" destOrd="0" parTransId="{8135EC6A-E880-4F13-A4E4-A31A6452C448}" sibTransId="{F55164E5-2C7D-4FCB-8654-D622B13815B2}"/>
    <dgm:cxn modelId="{9491188C-1C28-4E23-BEC7-D37422DAD53C}" type="presOf" srcId="{A6D2216D-2A47-4CD2-89CA-C5EE7CD55A86}" destId="{26574009-59A4-41CB-AE12-C8D882E9775E}" srcOrd="0" destOrd="0" presId="urn:microsoft.com/office/officeart/2005/8/layout/arrow2"/>
    <dgm:cxn modelId="{77CD0E62-5E01-4480-80CA-AB6331A1747E}" type="presOf" srcId="{C84C0FAB-26A7-4F60-8408-6CB7A372F8C3}" destId="{5E14772D-9202-4372-8241-8A53A70B3CB7}" srcOrd="0" destOrd="0" presId="urn:microsoft.com/office/officeart/2005/8/layout/arrow2"/>
    <dgm:cxn modelId="{834E18BA-8A13-4F8E-952B-730863342A92}" type="presOf" srcId="{4716BA40-5459-4CEB-8308-51EB7592974A}" destId="{0B17594B-3769-4E13-B754-D8FF5398FA02}" srcOrd="0" destOrd="0" presId="urn:microsoft.com/office/officeart/2005/8/layout/arrow2"/>
    <dgm:cxn modelId="{00CBBBED-F89B-48FA-A11C-079FBC9C4CED}" type="presOf" srcId="{B9729BE5-50F8-45DD-AF23-5FB5CCB959E0}" destId="{0A9BA3D6-8028-4076-94DA-100BCC1057B9}" srcOrd="0" destOrd="0" presId="urn:microsoft.com/office/officeart/2005/8/layout/arrow2"/>
    <dgm:cxn modelId="{0454AF8B-73AF-4157-8AE9-4E5EFD578082}" type="presParOf" srcId="{0B17594B-3769-4E13-B754-D8FF5398FA02}" destId="{7FA1272D-F4DB-4AB7-B782-72D2E004D096}" srcOrd="0" destOrd="0" presId="urn:microsoft.com/office/officeart/2005/8/layout/arrow2"/>
    <dgm:cxn modelId="{BFAD0A81-2850-4B91-8B53-8811FB848647}" type="presParOf" srcId="{0B17594B-3769-4E13-B754-D8FF5398FA02}" destId="{D8561A33-58E1-4C57-8794-8A5F4D1BD4DF}" srcOrd="1" destOrd="0" presId="urn:microsoft.com/office/officeart/2005/8/layout/arrow2"/>
    <dgm:cxn modelId="{54189096-C905-45ED-ADD3-2730A44EFC4E}" type="presParOf" srcId="{D8561A33-58E1-4C57-8794-8A5F4D1BD4DF}" destId="{711C6C90-5597-4AD9-8079-3E4976DD3550}" srcOrd="0" destOrd="0" presId="urn:microsoft.com/office/officeart/2005/8/layout/arrow2"/>
    <dgm:cxn modelId="{61E24A91-2E8F-4A8B-BAAA-95FC2738F2A3}" type="presParOf" srcId="{D8561A33-58E1-4C57-8794-8A5F4D1BD4DF}" destId="{5FFD9B67-D494-4E70-8B00-18729DE306BB}" srcOrd="1" destOrd="0" presId="urn:microsoft.com/office/officeart/2005/8/layout/arrow2"/>
    <dgm:cxn modelId="{CC53A7FD-243B-478B-AC76-E09B47FFC2D8}" type="presParOf" srcId="{D8561A33-58E1-4C57-8794-8A5F4D1BD4DF}" destId="{A4F0D173-3C85-44E2-BE92-AAFE8EE4E659}" srcOrd="2" destOrd="0" presId="urn:microsoft.com/office/officeart/2005/8/layout/arrow2"/>
    <dgm:cxn modelId="{4E19D645-B739-4821-8B9D-E7E0EF25CEC5}" type="presParOf" srcId="{D8561A33-58E1-4C57-8794-8A5F4D1BD4DF}" destId="{26574009-59A4-41CB-AE12-C8D882E9775E}" srcOrd="3" destOrd="0" presId="urn:microsoft.com/office/officeart/2005/8/layout/arrow2"/>
    <dgm:cxn modelId="{ABED4CCB-86B3-4C04-B539-599190BDD815}" type="presParOf" srcId="{D8561A33-58E1-4C57-8794-8A5F4D1BD4DF}" destId="{07C8992D-8D52-4328-BA40-A06797071F9B}" srcOrd="4" destOrd="0" presId="urn:microsoft.com/office/officeart/2005/8/layout/arrow2"/>
    <dgm:cxn modelId="{051AA1D8-4BDE-41A3-99BC-61C3E46A9925}" type="presParOf" srcId="{D8561A33-58E1-4C57-8794-8A5F4D1BD4DF}" destId="{5E14772D-9202-4372-8241-8A53A70B3CB7}" srcOrd="5" destOrd="0" presId="urn:microsoft.com/office/officeart/2005/8/layout/arrow2"/>
    <dgm:cxn modelId="{ACC3AF3C-DE06-4466-949D-139995BFED98}" type="presParOf" srcId="{D8561A33-58E1-4C57-8794-8A5F4D1BD4DF}" destId="{2FDEE300-C44A-49B7-91C4-A27EC3850D05}" srcOrd="6" destOrd="0" presId="urn:microsoft.com/office/officeart/2005/8/layout/arrow2"/>
    <dgm:cxn modelId="{68B95A5F-56F8-480C-B6AC-CF5992F98EFB}" type="presParOf" srcId="{D8561A33-58E1-4C57-8794-8A5F4D1BD4DF}" destId="{0A9BA3D6-8028-4076-94DA-100BCC1057B9}"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16BA40-5459-4CEB-8308-51EB7592974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CA"/>
        </a:p>
      </dgm:t>
    </dgm:pt>
    <dgm:pt modelId="{5F8F3B8D-6DE2-4B34-B1DC-9558B847B2A5}">
      <dgm:prSet phldrT="[Text]"/>
      <dgm:spPr/>
      <dgm:t>
        <a:bodyPr/>
        <a:lstStyle/>
        <a:p>
          <a:r>
            <a:rPr lang="en-CA" dirty="0" smtClean="0"/>
            <a:t>Do Not Disturb</a:t>
          </a:r>
          <a:endParaRPr lang="en-CA" dirty="0"/>
        </a:p>
      </dgm:t>
    </dgm:pt>
    <dgm:pt modelId="{B7FBB71A-1EF1-48BF-9D07-FEBF1DE58359}" type="sibTrans" cxnId="{E38F0F53-F2D1-45ED-8D38-99137157A62A}">
      <dgm:prSet/>
      <dgm:spPr/>
      <dgm:t>
        <a:bodyPr/>
        <a:lstStyle/>
        <a:p>
          <a:endParaRPr lang="en-CA"/>
        </a:p>
      </dgm:t>
    </dgm:pt>
    <dgm:pt modelId="{6E8FA888-9078-483B-A67B-5A7F8A0DB550}" type="parTrans" cxnId="{E38F0F53-F2D1-45ED-8D38-99137157A62A}">
      <dgm:prSet/>
      <dgm:spPr/>
      <dgm:t>
        <a:bodyPr/>
        <a:lstStyle/>
        <a:p>
          <a:endParaRPr lang="en-CA"/>
        </a:p>
      </dgm:t>
    </dgm:pt>
    <dgm:pt modelId="{A6D2216D-2A47-4CD2-89CA-C5EE7CD55A86}">
      <dgm:prSet/>
      <dgm:spPr/>
      <dgm:t>
        <a:bodyPr/>
        <a:lstStyle/>
        <a:p>
          <a:r>
            <a:rPr lang="en-CA" dirty="0" smtClean="0"/>
            <a:t>Willing to Reorganize</a:t>
          </a:r>
          <a:endParaRPr lang="en-CA" dirty="0"/>
        </a:p>
      </dgm:t>
    </dgm:pt>
    <dgm:pt modelId="{DA3FF707-2B0F-45E6-B03C-5EDB81D86894}" type="parTrans" cxnId="{C5FA23E8-EDC8-4B94-9AD3-C4D711FC0A35}">
      <dgm:prSet/>
      <dgm:spPr/>
      <dgm:t>
        <a:bodyPr/>
        <a:lstStyle/>
        <a:p>
          <a:endParaRPr lang="en-CA"/>
        </a:p>
      </dgm:t>
    </dgm:pt>
    <dgm:pt modelId="{0A760B80-8D1C-4BF8-9202-BDB5D4B7F533}" type="sibTrans" cxnId="{C5FA23E8-EDC8-4B94-9AD3-C4D711FC0A35}">
      <dgm:prSet/>
      <dgm:spPr/>
      <dgm:t>
        <a:bodyPr/>
        <a:lstStyle/>
        <a:p>
          <a:endParaRPr lang="en-CA"/>
        </a:p>
      </dgm:t>
    </dgm:pt>
    <dgm:pt modelId="{C84C0FAB-26A7-4F60-8408-6CB7A372F8C3}">
      <dgm:prSet/>
      <dgm:spPr/>
      <dgm:t>
        <a:bodyPr/>
        <a:lstStyle/>
        <a:p>
          <a:r>
            <a:rPr lang="en-CA" dirty="0" smtClean="0"/>
            <a:t>Willing to Rethink</a:t>
          </a:r>
          <a:endParaRPr lang="en-CA" dirty="0"/>
        </a:p>
      </dgm:t>
    </dgm:pt>
    <dgm:pt modelId="{8135EC6A-E880-4F13-A4E4-A31A6452C448}" type="parTrans" cxnId="{46629138-4C59-4829-94EE-30BBFB944FCD}">
      <dgm:prSet/>
      <dgm:spPr/>
      <dgm:t>
        <a:bodyPr/>
        <a:lstStyle/>
        <a:p>
          <a:endParaRPr lang="en-CA"/>
        </a:p>
      </dgm:t>
    </dgm:pt>
    <dgm:pt modelId="{F55164E5-2C7D-4FCB-8654-D622B13815B2}" type="sibTrans" cxnId="{46629138-4C59-4829-94EE-30BBFB944FCD}">
      <dgm:prSet/>
      <dgm:spPr/>
      <dgm:t>
        <a:bodyPr/>
        <a:lstStyle/>
        <a:p>
          <a:endParaRPr lang="en-CA"/>
        </a:p>
      </dgm:t>
    </dgm:pt>
    <dgm:pt modelId="{B9729BE5-50F8-45DD-AF23-5FB5CCB959E0}">
      <dgm:prSet/>
      <dgm:spPr/>
      <dgm:t>
        <a:bodyPr/>
        <a:lstStyle/>
        <a:p>
          <a:r>
            <a:rPr lang="en-CA" dirty="0" smtClean="0"/>
            <a:t>Inquiry</a:t>
          </a:r>
        </a:p>
      </dgm:t>
    </dgm:pt>
    <dgm:pt modelId="{6F455C30-EB93-4B37-A38E-CCC3094EC5B3}" type="parTrans" cxnId="{04DC9619-DBD4-4C45-9932-AB365FE54A83}">
      <dgm:prSet/>
      <dgm:spPr/>
      <dgm:t>
        <a:bodyPr/>
        <a:lstStyle/>
        <a:p>
          <a:endParaRPr lang="en-CA"/>
        </a:p>
      </dgm:t>
    </dgm:pt>
    <dgm:pt modelId="{2C84E623-9696-45D3-AB65-7E710740FD8D}" type="sibTrans" cxnId="{04DC9619-DBD4-4C45-9932-AB365FE54A83}">
      <dgm:prSet/>
      <dgm:spPr/>
      <dgm:t>
        <a:bodyPr/>
        <a:lstStyle/>
        <a:p>
          <a:endParaRPr lang="en-CA"/>
        </a:p>
      </dgm:t>
    </dgm:pt>
    <dgm:pt modelId="{0B17594B-3769-4E13-B754-D8FF5398FA02}" type="pres">
      <dgm:prSet presAssocID="{4716BA40-5459-4CEB-8308-51EB7592974A}" presName="arrowDiagram" presStyleCnt="0">
        <dgm:presLayoutVars>
          <dgm:chMax val="5"/>
          <dgm:dir/>
          <dgm:resizeHandles val="exact"/>
        </dgm:presLayoutVars>
      </dgm:prSet>
      <dgm:spPr/>
      <dgm:t>
        <a:bodyPr/>
        <a:lstStyle/>
        <a:p>
          <a:endParaRPr lang="en-US"/>
        </a:p>
      </dgm:t>
    </dgm:pt>
    <dgm:pt modelId="{7FA1272D-F4DB-4AB7-B782-72D2E004D096}" type="pres">
      <dgm:prSet presAssocID="{4716BA40-5459-4CEB-8308-51EB7592974A}" presName="arrow" presStyleLbl="bgShp" presStyleIdx="0" presStyleCnt="1"/>
      <dgm:spPr>
        <a:blipFill rotWithShape="0">
          <a:blip xmlns:r="http://schemas.openxmlformats.org/officeDocument/2006/relationships" r:embed="rId1"/>
          <a:stretch>
            <a:fillRect/>
          </a:stretch>
        </a:blipFill>
      </dgm:spPr>
      <dgm:t>
        <a:bodyPr/>
        <a:lstStyle/>
        <a:p>
          <a:endParaRPr lang="en-CA"/>
        </a:p>
      </dgm:t>
    </dgm:pt>
    <dgm:pt modelId="{D8561A33-58E1-4C57-8794-8A5F4D1BD4DF}" type="pres">
      <dgm:prSet presAssocID="{4716BA40-5459-4CEB-8308-51EB7592974A}" presName="arrowDiagram4" presStyleCnt="0"/>
      <dgm:spPr/>
    </dgm:pt>
    <dgm:pt modelId="{711C6C90-5597-4AD9-8079-3E4976DD3550}" type="pres">
      <dgm:prSet presAssocID="{5F8F3B8D-6DE2-4B34-B1DC-9558B847B2A5}" presName="bullet4a" presStyleLbl="node1" presStyleIdx="0" presStyleCnt="4"/>
      <dgm:spPr>
        <a:solidFill>
          <a:srgbClr val="C00000"/>
        </a:solidFill>
      </dgm:spPr>
      <dgm:t>
        <a:bodyPr/>
        <a:lstStyle/>
        <a:p>
          <a:endParaRPr lang="en-US"/>
        </a:p>
      </dgm:t>
    </dgm:pt>
    <dgm:pt modelId="{5FFD9B67-D494-4E70-8B00-18729DE306BB}" type="pres">
      <dgm:prSet presAssocID="{5F8F3B8D-6DE2-4B34-B1DC-9558B847B2A5}" presName="textBox4a" presStyleLbl="revTx" presStyleIdx="0" presStyleCnt="4" custScaleY="80171" custLinFactNeighborX="-9956" custLinFactNeighborY="21411">
        <dgm:presLayoutVars>
          <dgm:bulletEnabled val="1"/>
        </dgm:presLayoutVars>
      </dgm:prSet>
      <dgm:spPr/>
      <dgm:t>
        <a:bodyPr/>
        <a:lstStyle/>
        <a:p>
          <a:endParaRPr lang="en-US"/>
        </a:p>
      </dgm:t>
    </dgm:pt>
    <dgm:pt modelId="{A4F0D173-3C85-44E2-BE92-AAFE8EE4E659}" type="pres">
      <dgm:prSet presAssocID="{A6D2216D-2A47-4CD2-89CA-C5EE7CD55A86}" presName="bullet4b" presStyleLbl="node1" presStyleIdx="1" presStyleCnt="4"/>
      <dgm:spPr>
        <a:solidFill>
          <a:srgbClr val="C00000"/>
        </a:solidFill>
      </dgm:spPr>
      <dgm:t>
        <a:bodyPr/>
        <a:lstStyle/>
        <a:p>
          <a:endParaRPr lang="en-US"/>
        </a:p>
      </dgm:t>
    </dgm:pt>
    <dgm:pt modelId="{26574009-59A4-41CB-AE12-C8D882E9775E}" type="pres">
      <dgm:prSet presAssocID="{A6D2216D-2A47-4CD2-89CA-C5EE7CD55A86}" presName="textBox4b" presStyleLbl="revTx" presStyleIdx="1" presStyleCnt="4" custScaleY="28527" custLinFactNeighborX="-9912" custLinFactNeighborY="-19554">
        <dgm:presLayoutVars>
          <dgm:bulletEnabled val="1"/>
        </dgm:presLayoutVars>
      </dgm:prSet>
      <dgm:spPr/>
      <dgm:t>
        <a:bodyPr/>
        <a:lstStyle/>
        <a:p>
          <a:endParaRPr lang="en-US"/>
        </a:p>
      </dgm:t>
    </dgm:pt>
    <dgm:pt modelId="{07C8992D-8D52-4328-BA40-A06797071F9B}" type="pres">
      <dgm:prSet presAssocID="{C84C0FAB-26A7-4F60-8408-6CB7A372F8C3}" presName="bullet4c" presStyleLbl="node1" presStyleIdx="2" presStyleCnt="4"/>
      <dgm:spPr>
        <a:solidFill>
          <a:srgbClr val="0070C0"/>
        </a:solidFill>
      </dgm:spPr>
      <dgm:t>
        <a:bodyPr/>
        <a:lstStyle/>
        <a:p>
          <a:endParaRPr lang="en-US"/>
        </a:p>
      </dgm:t>
    </dgm:pt>
    <dgm:pt modelId="{5E14772D-9202-4372-8241-8A53A70B3CB7}" type="pres">
      <dgm:prSet presAssocID="{C84C0FAB-26A7-4F60-8408-6CB7A372F8C3}" presName="textBox4c" presStyleLbl="revTx" presStyleIdx="2" presStyleCnt="4" custScaleY="93980" custLinFactNeighborX="2381" custLinFactNeighborY="6129">
        <dgm:presLayoutVars>
          <dgm:bulletEnabled val="1"/>
        </dgm:presLayoutVars>
      </dgm:prSet>
      <dgm:spPr/>
      <dgm:t>
        <a:bodyPr/>
        <a:lstStyle/>
        <a:p>
          <a:endParaRPr lang="en-CA"/>
        </a:p>
      </dgm:t>
    </dgm:pt>
    <dgm:pt modelId="{2FDEE300-C44A-49B7-91C4-A27EC3850D05}" type="pres">
      <dgm:prSet presAssocID="{B9729BE5-50F8-45DD-AF23-5FB5CCB959E0}" presName="bullet4d" presStyleLbl="node1" presStyleIdx="3" presStyleCnt="4"/>
      <dgm:spPr>
        <a:solidFill>
          <a:srgbClr val="C00000"/>
        </a:solidFill>
      </dgm:spPr>
      <dgm:t>
        <a:bodyPr/>
        <a:lstStyle/>
        <a:p>
          <a:endParaRPr lang="en-US"/>
        </a:p>
      </dgm:t>
    </dgm:pt>
    <dgm:pt modelId="{0A9BA3D6-8028-4076-94DA-100BCC1057B9}" type="pres">
      <dgm:prSet presAssocID="{B9729BE5-50F8-45DD-AF23-5FB5CCB959E0}" presName="textBox4d" presStyleLbl="revTx" presStyleIdx="3" presStyleCnt="4" custScaleY="91603">
        <dgm:presLayoutVars>
          <dgm:bulletEnabled val="1"/>
        </dgm:presLayoutVars>
      </dgm:prSet>
      <dgm:spPr/>
      <dgm:t>
        <a:bodyPr/>
        <a:lstStyle/>
        <a:p>
          <a:endParaRPr lang="en-CA"/>
        </a:p>
      </dgm:t>
    </dgm:pt>
  </dgm:ptLst>
  <dgm:cxnLst>
    <dgm:cxn modelId="{E38F0F53-F2D1-45ED-8D38-99137157A62A}" srcId="{4716BA40-5459-4CEB-8308-51EB7592974A}" destId="{5F8F3B8D-6DE2-4B34-B1DC-9558B847B2A5}" srcOrd="0" destOrd="0" parTransId="{6E8FA888-9078-483B-A67B-5A7F8A0DB550}" sibTransId="{B7FBB71A-1EF1-48BF-9D07-FEBF1DE58359}"/>
    <dgm:cxn modelId="{7C1CCC8C-C1CC-445C-A736-431887D55A86}" type="presOf" srcId="{5F8F3B8D-6DE2-4B34-B1DC-9558B847B2A5}" destId="{5FFD9B67-D494-4E70-8B00-18729DE306BB}" srcOrd="0" destOrd="0" presId="urn:microsoft.com/office/officeart/2005/8/layout/arrow2"/>
    <dgm:cxn modelId="{C5FA23E8-EDC8-4B94-9AD3-C4D711FC0A35}" srcId="{4716BA40-5459-4CEB-8308-51EB7592974A}" destId="{A6D2216D-2A47-4CD2-89CA-C5EE7CD55A86}" srcOrd="1" destOrd="0" parTransId="{DA3FF707-2B0F-45E6-B03C-5EDB81D86894}" sibTransId="{0A760B80-8D1C-4BF8-9202-BDB5D4B7F533}"/>
    <dgm:cxn modelId="{04DC9619-DBD4-4C45-9932-AB365FE54A83}" srcId="{4716BA40-5459-4CEB-8308-51EB7592974A}" destId="{B9729BE5-50F8-45DD-AF23-5FB5CCB959E0}" srcOrd="3" destOrd="0" parTransId="{6F455C30-EB93-4B37-A38E-CCC3094EC5B3}" sibTransId="{2C84E623-9696-45D3-AB65-7E710740FD8D}"/>
    <dgm:cxn modelId="{46629138-4C59-4829-94EE-30BBFB944FCD}" srcId="{4716BA40-5459-4CEB-8308-51EB7592974A}" destId="{C84C0FAB-26A7-4F60-8408-6CB7A372F8C3}" srcOrd="2" destOrd="0" parTransId="{8135EC6A-E880-4F13-A4E4-A31A6452C448}" sibTransId="{F55164E5-2C7D-4FCB-8654-D622B13815B2}"/>
    <dgm:cxn modelId="{9491188C-1C28-4E23-BEC7-D37422DAD53C}" type="presOf" srcId="{A6D2216D-2A47-4CD2-89CA-C5EE7CD55A86}" destId="{26574009-59A4-41CB-AE12-C8D882E9775E}" srcOrd="0" destOrd="0" presId="urn:microsoft.com/office/officeart/2005/8/layout/arrow2"/>
    <dgm:cxn modelId="{77CD0E62-5E01-4480-80CA-AB6331A1747E}" type="presOf" srcId="{C84C0FAB-26A7-4F60-8408-6CB7A372F8C3}" destId="{5E14772D-9202-4372-8241-8A53A70B3CB7}" srcOrd="0" destOrd="0" presId="urn:microsoft.com/office/officeart/2005/8/layout/arrow2"/>
    <dgm:cxn modelId="{834E18BA-8A13-4F8E-952B-730863342A92}" type="presOf" srcId="{4716BA40-5459-4CEB-8308-51EB7592974A}" destId="{0B17594B-3769-4E13-B754-D8FF5398FA02}" srcOrd="0" destOrd="0" presId="urn:microsoft.com/office/officeart/2005/8/layout/arrow2"/>
    <dgm:cxn modelId="{00CBBBED-F89B-48FA-A11C-079FBC9C4CED}" type="presOf" srcId="{B9729BE5-50F8-45DD-AF23-5FB5CCB959E0}" destId="{0A9BA3D6-8028-4076-94DA-100BCC1057B9}" srcOrd="0" destOrd="0" presId="urn:microsoft.com/office/officeart/2005/8/layout/arrow2"/>
    <dgm:cxn modelId="{0454AF8B-73AF-4157-8AE9-4E5EFD578082}" type="presParOf" srcId="{0B17594B-3769-4E13-B754-D8FF5398FA02}" destId="{7FA1272D-F4DB-4AB7-B782-72D2E004D096}" srcOrd="0" destOrd="0" presId="urn:microsoft.com/office/officeart/2005/8/layout/arrow2"/>
    <dgm:cxn modelId="{BFAD0A81-2850-4B91-8B53-8811FB848647}" type="presParOf" srcId="{0B17594B-3769-4E13-B754-D8FF5398FA02}" destId="{D8561A33-58E1-4C57-8794-8A5F4D1BD4DF}" srcOrd="1" destOrd="0" presId="urn:microsoft.com/office/officeart/2005/8/layout/arrow2"/>
    <dgm:cxn modelId="{54189096-C905-45ED-ADD3-2730A44EFC4E}" type="presParOf" srcId="{D8561A33-58E1-4C57-8794-8A5F4D1BD4DF}" destId="{711C6C90-5597-4AD9-8079-3E4976DD3550}" srcOrd="0" destOrd="0" presId="urn:microsoft.com/office/officeart/2005/8/layout/arrow2"/>
    <dgm:cxn modelId="{61E24A91-2E8F-4A8B-BAAA-95FC2738F2A3}" type="presParOf" srcId="{D8561A33-58E1-4C57-8794-8A5F4D1BD4DF}" destId="{5FFD9B67-D494-4E70-8B00-18729DE306BB}" srcOrd="1" destOrd="0" presId="urn:microsoft.com/office/officeart/2005/8/layout/arrow2"/>
    <dgm:cxn modelId="{CC53A7FD-243B-478B-AC76-E09B47FFC2D8}" type="presParOf" srcId="{D8561A33-58E1-4C57-8794-8A5F4D1BD4DF}" destId="{A4F0D173-3C85-44E2-BE92-AAFE8EE4E659}" srcOrd="2" destOrd="0" presId="urn:microsoft.com/office/officeart/2005/8/layout/arrow2"/>
    <dgm:cxn modelId="{4E19D645-B739-4821-8B9D-E7E0EF25CEC5}" type="presParOf" srcId="{D8561A33-58E1-4C57-8794-8A5F4D1BD4DF}" destId="{26574009-59A4-41CB-AE12-C8D882E9775E}" srcOrd="3" destOrd="0" presId="urn:microsoft.com/office/officeart/2005/8/layout/arrow2"/>
    <dgm:cxn modelId="{ABED4CCB-86B3-4C04-B539-599190BDD815}" type="presParOf" srcId="{D8561A33-58E1-4C57-8794-8A5F4D1BD4DF}" destId="{07C8992D-8D52-4328-BA40-A06797071F9B}" srcOrd="4" destOrd="0" presId="urn:microsoft.com/office/officeart/2005/8/layout/arrow2"/>
    <dgm:cxn modelId="{051AA1D8-4BDE-41A3-99BC-61C3E46A9925}" type="presParOf" srcId="{D8561A33-58E1-4C57-8794-8A5F4D1BD4DF}" destId="{5E14772D-9202-4372-8241-8A53A70B3CB7}" srcOrd="5" destOrd="0" presId="urn:microsoft.com/office/officeart/2005/8/layout/arrow2"/>
    <dgm:cxn modelId="{ACC3AF3C-DE06-4466-949D-139995BFED98}" type="presParOf" srcId="{D8561A33-58E1-4C57-8794-8A5F4D1BD4DF}" destId="{2FDEE300-C44A-49B7-91C4-A27EC3850D05}" srcOrd="6" destOrd="0" presId="urn:microsoft.com/office/officeart/2005/8/layout/arrow2"/>
    <dgm:cxn modelId="{68B95A5F-56F8-480C-B6AC-CF5992F98EFB}" type="presParOf" srcId="{D8561A33-58E1-4C57-8794-8A5F4D1BD4DF}" destId="{0A9BA3D6-8028-4076-94DA-100BCC1057B9}"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16BA40-5459-4CEB-8308-51EB7592974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CA"/>
        </a:p>
      </dgm:t>
    </dgm:pt>
    <dgm:pt modelId="{5F8F3B8D-6DE2-4B34-B1DC-9558B847B2A5}">
      <dgm:prSet phldrT="[Text]"/>
      <dgm:spPr/>
      <dgm:t>
        <a:bodyPr/>
        <a:lstStyle/>
        <a:p>
          <a:r>
            <a:rPr lang="en-CA" dirty="0" smtClean="0"/>
            <a:t>Do Not Disturb</a:t>
          </a:r>
          <a:endParaRPr lang="en-CA" dirty="0"/>
        </a:p>
      </dgm:t>
    </dgm:pt>
    <dgm:pt modelId="{B7FBB71A-1EF1-48BF-9D07-FEBF1DE58359}" type="sibTrans" cxnId="{E38F0F53-F2D1-45ED-8D38-99137157A62A}">
      <dgm:prSet/>
      <dgm:spPr/>
      <dgm:t>
        <a:bodyPr/>
        <a:lstStyle/>
        <a:p>
          <a:endParaRPr lang="en-CA"/>
        </a:p>
      </dgm:t>
    </dgm:pt>
    <dgm:pt modelId="{6E8FA888-9078-483B-A67B-5A7F8A0DB550}" type="parTrans" cxnId="{E38F0F53-F2D1-45ED-8D38-99137157A62A}">
      <dgm:prSet/>
      <dgm:spPr/>
      <dgm:t>
        <a:bodyPr/>
        <a:lstStyle/>
        <a:p>
          <a:endParaRPr lang="en-CA"/>
        </a:p>
      </dgm:t>
    </dgm:pt>
    <dgm:pt modelId="{A6D2216D-2A47-4CD2-89CA-C5EE7CD55A86}">
      <dgm:prSet/>
      <dgm:spPr/>
      <dgm:t>
        <a:bodyPr/>
        <a:lstStyle/>
        <a:p>
          <a:r>
            <a:rPr lang="en-CA" dirty="0" smtClean="0"/>
            <a:t>Willing to Reorganize</a:t>
          </a:r>
          <a:endParaRPr lang="en-CA" dirty="0"/>
        </a:p>
      </dgm:t>
    </dgm:pt>
    <dgm:pt modelId="{DA3FF707-2B0F-45E6-B03C-5EDB81D86894}" type="parTrans" cxnId="{C5FA23E8-EDC8-4B94-9AD3-C4D711FC0A35}">
      <dgm:prSet/>
      <dgm:spPr/>
      <dgm:t>
        <a:bodyPr/>
        <a:lstStyle/>
        <a:p>
          <a:endParaRPr lang="en-CA"/>
        </a:p>
      </dgm:t>
    </dgm:pt>
    <dgm:pt modelId="{0A760B80-8D1C-4BF8-9202-BDB5D4B7F533}" type="sibTrans" cxnId="{C5FA23E8-EDC8-4B94-9AD3-C4D711FC0A35}">
      <dgm:prSet/>
      <dgm:spPr/>
      <dgm:t>
        <a:bodyPr/>
        <a:lstStyle/>
        <a:p>
          <a:endParaRPr lang="en-CA"/>
        </a:p>
      </dgm:t>
    </dgm:pt>
    <dgm:pt modelId="{C84C0FAB-26A7-4F60-8408-6CB7A372F8C3}">
      <dgm:prSet/>
      <dgm:spPr/>
      <dgm:t>
        <a:bodyPr/>
        <a:lstStyle/>
        <a:p>
          <a:r>
            <a:rPr lang="en-CA" dirty="0" smtClean="0"/>
            <a:t>Willing to Rethink</a:t>
          </a:r>
          <a:endParaRPr lang="en-CA" dirty="0"/>
        </a:p>
      </dgm:t>
    </dgm:pt>
    <dgm:pt modelId="{8135EC6A-E880-4F13-A4E4-A31A6452C448}" type="parTrans" cxnId="{46629138-4C59-4829-94EE-30BBFB944FCD}">
      <dgm:prSet/>
      <dgm:spPr/>
      <dgm:t>
        <a:bodyPr/>
        <a:lstStyle/>
        <a:p>
          <a:endParaRPr lang="en-CA"/>
        </a:p>
      </dgm:t>
    </dgm:pt>
    <dgm:pt modelId="{F55164E5-2C7D-4FCB-8654-D622B13815B2}" type="sibTrans" cxnId="{46629138-4C59-4829-94EE-30BBFB944FCD}">
      <dgm:prSet/>
      <dgm:spPr/>
      <dgm:t>
        <a:bodyPr/>
        <a:lstStyle/>
        <a:p>
          <a:endParaRPr lang="en-CA"/>
        </a:p>
      </dgm:t>
    </dgm:pt>
    <dgm:pt modelId="{B9729BE5-50F8-45DD-AF23-5FB5CCB959E0}">
      <dgm:prSet/>
      <dgm:spPr/>
      <dgm:t>
        <a:bodyPr/>
        <a:lstStyle/>
        <a:p>
          <a:r>
            <a:rPr lang="en-CA" dirty="0" smtClean="0"/>
            <a:t>Inquiry</a:t>
          </a:r>
        </a:p>
      </dgm:t>
    </dgm:pt>
    <dgm:pt modelId="{6F455C30-EB93-4B37-A38E-CCC3094EC5B3}" type="parTrans" cxnId="{04DC9619-DBD4-4C45-9932-AB365FE54A83}">
      <dgm:prSet/>
      <dgm:spPr/>
      <dgm:t>
        <a:bodyPr/>
        <a:lstStyle/>
        <a:p>
          <a:endParaRPr lang="en-CA"/>
        </a:p>
      </dgm:t>
    </dgm:pt>
    <dgm:pt modelId="{2C84E623-9696-45D3-AB65-7E710740FD8D}" type="sibTrans" cxnId="{04DC9619-DBD4-4C45-9932-AB365FE54A83}">
      <dgm:prSet/>
      <dgm:spPr/>
      <dgm:t>
        <a:bodyPr/>
        <a:lstStyle/>
        <a:p>
          <a:endParaRPr lang="en-CA"/>
        </a:p>
      </dgm:t>
    </dgm:pt>
    <dgm:pt modelId="{0B17594B-3769-4E13-B754-D8FF5398FA02}" type="pres">
      <dgm:prSet presAssocID="{4716BA40-5459-4CEB-8308-51EB7592974A}" presName="arrowDiagram" presStyleCnt="0">
        <dgm:presLayoutVars>
          <dgm:chMax val="5"/>
          <dgm:dir/>
          <dgm:resizeHandles val="exact"/>
        </dgm:presLayoutVars>
      </dgm:prSet>
      <dgm:spPr/>
      <dgm:t>
        <a:bodyPr/>
        <a:lstStyle/>
        <a:p>
          <a:endParaRPr lang="en-US"/>
        </a:p>
      </dgm:t>
    </dgm:pt>
    <dgm:pt modelId="{7FA1272D-F4DB-4AB7-B782-72D2E004D096}" type="pres">
      <dgm:prSet presAssocID="{4716BA40-5459-4CEB-8308-51EB7592974A}" presName="arrow" presStyleLbl="bgShp" presStyleIdx="0" presStyleCnt="1"/>
      <dgm:spPr>
        <a:blipFill rotWithShape="0">
          <a:blip xmlns:r="http://schemas.openxmlformats.org/officeDocument/2006/relationships" r:embed="rId1"/>
          <a:stretch>
            <a:fillRect/>
          </a:stretch>
        </a:blipFill>
      </dgm:spPr>
      <dgm:t>
        <a:bodyPr/>
        <a:lstStyle/>
        <a:p>
          <a:endParaRPr lang="en-CA"/>
        </a:p>
      </dgm:t>
    </dgm:pt>
    <dgm:pt modelId="{D8561A33-58E1-4C57-8794-8A5F4D1BD4DF}" type="pres">
      <dgm:prSet presAssocID="{4716BA40-5459-4CEB-8308-51EB7592974A}" presName="arrowDiagram4" presStyleCnt="0"/>
      <dgm:spPr/>
    </dgm:pt>
    <dgm:pt modelId="{711C6C90-5597-4AD9-8079-3E4976DD3550}" type="pres">
      <dgm:prSet presAssocID="{5F8F3B8D-6DE2-4B34-B1DC-9558B847B2A5}" presName="bullet4a" presStyleLbl="node1" presStyleIdx="0" presStyleCnt="4"/>
      <dgm:spPr>
        <a:solidFill>
          <a:srgbClr val="C00000"/>
        </a:solidFill>
      </dgm:spPr>
      <dgm:t>
        <a:bodyPr/>
        <a:lstStyle/>
        <a:p>
          <a:endParaRPr lang="en-US"/>
        </a:p>
      </dgm:t>
    </dgm:pt>
    <dgm:pt modelId="{5FFD9B67-D494-4E70-8B00-18729DE306BB}" type="pres">
      <dgm:prSet presAssocID="{5F8F3B8D-6DE2-4B34-B1DC-9558B847B2A5}" presName="textBox4a" presStyleLbl="revTx" presStyleIdx="0" presStyleCnt="4" custScaleY="80171" custLinFactNeighborX="-9956" custLinFactNeighborY="21411">
        <dgm:presLayoutVars>
          <dgm:bulletEnabled val="1"/>
        </dgm:presLayoutVars>
      </dgm:prSet>
      <dgm:spPr/>
      <dgm:t>
        <a:bodyPr/>
        <a:lstStyle/>
        <a:p>
          <a:endParaRPr lang="en-US"/>
        </a:p>
      </dgm:t>
    </dgm:pt>
    <dgm:pt modelId="{A4F0D173-3C85-44E2-BE92-AAFE8EE4E659}" type="pres">
      <dgm:prSet presAssocID="{A6D2216D-2A47-4CD2-89CA-C5EE7CD55A86}" presName="bullet4b" presStyleLbl="node1" presStyleIdx="1" presStyleCnt="4"/>
      <dgm:spPr>
        <a:solidFill>
          <a:srgbClr val="C00000"/>
        </a:solidFill>
      </dgm:spPr>
      <dgm:t>
        <a:bodyPr/>
        <a:lstStyle/>
        <a:p>
          <a:endParaRPr lang="en-US"/>
        </a:p>
      </dgm:t>
    </dgm:pt>
    <dgm:pt modelId="{26574009-59A4-41CB-AE12-C8D882E9775E}" type="pres">
      <dgm:prSet presAssocID="{A6D2216D-2A47-4CD2-89CA-C5EE7CD55A86}" presName="textBox4b" presStyleLbl="revTx" presStyleIdx="1" presStyleCnt="4" custScaleY="28527" custLinFactNeighborX="-9912" custLinFactNeighborY="-19554">
        <dgm:presLayoutVars>
          <dgm:bulletEnabled val="1"/>
        </dgm:presLayoutVars>
      </dgm:prSet>
      <dgm:spPr/>
      <dgm:t>
        <a:bodyPr/>
        <a:lstStyle/>
        <a:p>
          <a:endParaRPr lang="en-US"/>
        </a:p>
      </dgm:t>
    </dgm:pt>
    <dgm:pt modelId="{07C8992D-8D52-4328-BA40-A06797071F9B}" type="pres">
      <dgm:prSet presAssocID="{C84C0FAB-26A7-4F60-8408-6CB7A372F8C3}" presName="bullet4c" presStyleLbl="node1" presStyleIdx="2" presStyleCnt="4"/>
      <dgm:spPr>
        <a:solidFill>
          <a:srgbClr val="C00000"/>
        </a:solidFill>
      </dgm:spPr>
      <dgm:t>
        <a:bodyPr/>
        <a:lstStyle/>
        <a:p>
          <a:endParaRPr lang="en-US"/>
        </a:p>
      </dgm:t>
    </dgm:pt>
    <dgm:pt modelId="{5E14772D-9202-4372-8241-8A53A70B3CB7}" type="pres">
      <dgm:prSet presAssocID="{C84C0FAB-26A7-4F60-8408-6CB7A372F8C3}" presName="textBox4c" presStyleLbl="revTx" presStyleIdx="2" presStyleCnt="4" custScaleY="93980" custLinFactNeighborX="2381" custLinFactNeighborY="6129">
        <dgm:presLayoutVars>
          <dgm:bulletEnabled val="1"/>
        </dgm:presLayoutVars>
      </dgm:prSet>
      <dgm:spPr/>
      <dgm:t>
        <a:bodyPr/>
        <a:lstStyle/>
        <a:p>
          <a:endParaRPr lang="en-CA"/>
        </a:p>
      </dgm:t>
    </dgm:pt>
    <dgm:pt modelId="{2FDEE300-C44A-49B7-91C4-A27EC3850D05}" type="pres">
      <dgm:prSet presAssocID="{B9729BE5-50F8-45DD-AF23-5FB5CCB959E0}" presName="bullet4d" presStyleLbl="node1" presStyleIdx="3" presStyleCnt="4"/>
      <dgm:spPr>
        <a:solidFill>
          <a:srgbClr val="C00000"/>
        </a:solidFill>
      </dgm:spPr>
      <dgm:t>
        <a:bodyPr/>
        <a:lstStyle/>
        <a:p>
          <a:endParaRPr lang="en-US"/>
        </a:p>
      </dgm:t>
    </dgm:pt>
    <dgm:pt modelId="{0A9BA3D6-8028-4076-94DA-100BCC1057B9}" type="pres">
      <dgm:prSet presAssocID="{B9729BE5-50F8-45DD-AF23-5FB5CCB959E0}" presName="textBox4d" presStyleLbl="revTx" presStyleIdx="3" presStyleCnt="4" custScaleY="91603">
        <dgm:presLayoutVars>
          <dgm:bulletEnabled val="1"/>
        </dgm:presLayoutVars>
      </dgm:prSet>
      <dgm:spPr/>
      <dgm:t>
        <a:bodyPr/>
        <a:lstStyle/>
        <a:p>
          <a:endParaRPr lang="en-CA"/>
        </a:p>
      </dgm:t>
    </dgm:pt>
  </dgm:ptLst>
  <dgm:cxnLst>
    <dgm:cxn modelId="{E38F0F53-F2D1-45ED-8D38-99137157A62A}" srcId="{4716BA40-5459-4CEB-8308-51EB7592974A}" destId="{5F8F3B8D-6DE2-4B34-B1DC-9558B847B2A5}" srcOrd="0" destOrd="0" parTransId="{6E8FA888-9078-483B-A67B-5A7F8A0DB550}" sibTransId="{B7FBB71A-1EF1-48BF-9D07-FEBF1DE58359}"/>
    <dgm:cxn modelId="{7C1CCC8C-C1CC-445C-A736-431887D55A86}" type="presOf" srcId="{5F8F3B8D-6DE2-4B34-B1DC-9558B847B2A5}" destId="{5FFD9B67-D494-4E70-8B00-18729DE306BB}" srcOrd="0" destOrd="0" presId="urn:microsoft.com/office/officeart/2005/8/layout/arrow2"/>
    <dgm:cxn modelId="{C5FA23E8-EDC8-4B94-9AD3-C4D711FC0A35}" srcId="{4716BA40-5459-4CEB-8308-51EB7592974A}" destId="{A6D2216D-2A47-4CD2-89CA-C5EE7CD55A86}" srcOrd="1" destOrd="0" parTransId="{DA3FF707-2B0F-45E6-B03C-5EDB81D86894}" sibTransId="{0A760B80-8D1C-4BF8-9202-BDB5D4B7F533}"/>
    <dgm:cxn modelId="{04DC9619-DBD4-4C45-9932-AB365FE54A83}" srcId="{4716BA40-5459-4CEB-8308-51EB7592974A}" destId="{B9729BE5-50F8-45DD-AF23-5FB5CCB959E0}" srcOrd="3" destOrd="0" parTransId="{6F455C30-EB93-4B37-A38E-CCC3094EC5B3}" sibTransId="{2C84E623-9696-45D3-AB65-7E710740FD8D}"/>
    <dgm:cxn modelId="{46629138-4C59-4829-94EE-30BBFB944FCD}" srcId="{4716BA40-5459-4CEB-8308-51EB7592974A}" destId="{C84C0FAB-26A7-4F60-8408-6CB7A372F8C3}" srcOrd="2" destOrd="0" parTransId="{8135EC6A-E880-4F13-A4E4-A31A6452C448}" sibTransId="{F55164E5-2C7D-4FCB-8654-D622B13815B2}"/>
    <dgm:cxn modelId="{9491188C-1C28-4E23-BEC7-D37422DAD53C}" type="presOf" srcId="{A6D2216D-2A47-4CD2-89CA-C5EE7CD55A86}" destId="{26574009-59A4-41CB-AE12-C8D882E9775E}" srcOrd="0" destOrd="0" presId="urn:microsoft.com/office/officeart/2005/8/layout/arrow2"/>
    <dgm:cxn modelId="{77CD0E62-5E01-4480-80CA-AB6331A1747E}" type="presOf" srcId="{C84C0FAB-26A7-4F60-8408-6CB7A372F8C3}" destId="{5E14772D-9202-4372-8241-8A53A70B3CB7}" srcOrd="0" destOrd="0" presId="urn:microsoft.com/office/officeart/2005/8/layout/arrow2"/>
    <dgm:cxn modelId="{834E18BA-8A13-4F8E-952B-730863342A92}" type="presOf" srcId="{4716BA40-5459-4CEB-8308-51EB7592974A}" destId="{0B17594B-3769-4E13-B754-D8FF5398FA02}" srcOrd="0" destOrd="0" presId="urn:microsoft.com/office/officeart/2005/8/layout/arrow2"/>
    <dgm:cxn modelId="{00CBBBED-F89B-48FA-A11C-079FBC9C4CED}" type="presOf" srcId="{B9729BE5-50F8-45DD-AF23-5FB5CCB959E0}" destId="{0A9BA3D6-8028-4076-94DA-100BCC1057B9}" srcOrd="0" destOrd="0" presId="urn:microsoft.com/office/officeart/2005/8/layout/arrow2"/>
    <dgm:cxn modelId="{0454AF8B-73AF-4157-8AE9-4E5EFD578082}" type="presParOf" srcId="{0B17594B-3769-4E13-B754-D8FF5398FA02}" destId="{7FA1272D-F4DB-4AB7-B782-72D2E004D096}" srcOrd="0" destOrd="0" presId="urn:microsoft.com/office/officeart/2005/8/layout/arrow2"/>
    <dgm:cxn modelId="{BFAD0A81-2850-4B91-8B53-8811FB848647}" type="presParOf" srcId="{0B17594B-3769-4E13-B754-D8FF5398FA02}" destId="{D8561A33-58E1-4C57-8794-8A5F4D1BD4DF}" srcOrd="1" destOrd="0" presId="urn:microsoft.com/office/officeart/2005/8/layout/arrow2"/>
    <dgm:cxn modelId="{54189096-C905-45ED-ADD3-2730A44EFC4E}" type="presParOf" srcId="{D8561A33-58E1-4C57-8794-8A5F4D1BD4DF}" destId="{711C6C90-5597-4AD9-8079-3E4976DD3550}" srcOrd="0" destOrd="0" presId="urn:microsoft.com/office/officeart/2005/8/layout/arrow2"/>
    <dgm:cxn modelId="{61E24A91-2E8F-4A8B-BAAA-95FC2738F2A3}" type="presParOf" srcId="{D8561A33-58E1-4C57-8794-8A5F4D1BD4DF}" destId="{5FFD9B67-D494-4E70-8B00-18729DE306BB}" srcOrd="1" destOrd="0" presId="urn:microsoft.com/office/officeart/2005/8/layout/arrow2"/>
    <dgm:cxn modelId="{CC53A7FD-243B-478B-AC76-E09B47FFC2D8}" type="presParOf" srcId="{D8561A33-58E1-4C57-8794-8A5F4D1BD4DF}" destId="{A4F0D173-3C85-44E2-BE92-AAFE8EE4E659}" srcOrd="2" destOrd="0" presId="urn:microsoft.com/office/officeart/2005/8/layout/arrow2"/>
    <dgm:cxn modelId="{4E19D645-B739-4821-8B9D-E7E0EF25CEC5}" type="presParOf" srcId="{D8561A33-58E1-4C57-8794-8A5F4D1BD4DF}" destId="{26574009-59A4-41CB-AE12-C8D882E9775E}" srcOrd="3" destOrd="0" presId="urn:microsoft.com/office/officeart/2005/8/layout/arrow2"/>
    <dgm:cxn modelId="{ABED4CCB-86B3-4C04-B539-599190BDD815}" type="presParOf" srcId="{D8561A33-58E1-4C57-8794-8A5F4D1BD4DF}" destId="{07C8992D-8D52-4328-BA40-A06797071F9B}" srcOrd="4" destOrd="0" presId="urn:microsoft.com/office/officeart/2005/8/layout/arrow2"/>
    <dgm:cxn modelId="{051AA1D8-4BDE-41A3-99BC-61C3E46A9925}" type="presParOf" srcId="{D8561A33-58E1-4C57-8794-8A5F4D1BD4DF}" destId="{5E14772D-9202-4372-8241-8A53A70B3CB7}" srcOrd="5" destOrd="0" presId="urn:microsoft.com/office/officeart/2005/8/layout/arrow2"/>
    <dgm:cxn modelId="{ACC3AF3C-DE06-4466-949D-139995BFED98}" type="presParOf" srcId="{D8561A33-58E1-4C57-8794-8A5F4D1BD4DF}" destId="{2FDEE300-C44A-49B7-91C4-A27EC3850D05}" srcOrd="6" destOrd="0" presId="urn:microsoft.com/office/officeart/2005/8/layout/arrow2"/>
    <dgm:cxn modelId="{68B95A5F-56F8-480C-B6AC-CF5992F98EFB}" type="presParOf" srcId="{D8561A33-58E1-4C57-8794-8A5F4D1BD4DF}" destId="{0A9BA3D6-8028-4076-94DA-100BCC1057B9}"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16BA40-5459-4CEB-8308-51EB7592974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CA"/>
        </a:p>
      </dgm:t>
    </dgm:pt>
    <dgm:pt modelId="{5F8F3B8D-6DE2-4B34-B1DC-9558B847B2A5}">
      <dgm:prSet phldrT="[Text]"/>
      <dgm:spPr/>
      <dgm:t>
        <a:bodyPr/>
        <a:lstStyle/>
        <a:p>
          <a:r>
            <a:rPr lang="en-CA" dirty="0" smtClean="0"/>
            <a:t>Do Not Disturb</a:t>
          </a:r>
          <a:endParaRPr lang="en-CA" dirty="0"/>
        </a:p>
      </dgm:t>
    </dgm:pt>
    <dgm:pt modelId="{B7FBB71A-1EF1-48BF-9D07-FEBF1DE58359}" type="sibTrans" cxnId="{E38F0F53-F2D1-45ED-8D38-99137157A62A}">
      <dgm:prSet/>
      <dgm:spPr/>
      <dgm:t>
        <a:bodyPr/>
        <a:lstStyle/>
        <a:p>
          <a:endParaRPr lang="en-CA"/>
        </a:p>
      </dgm:t>
    </dgm:pt>
    <dgm:pt modelId="{6E8FA888-9078-483B-A67B-5A7F8A0DB550}" type="parTrans" cxnId="{E38F0F53-F2D1-45ED-8D38-99137157A62A}">
      <dgm:prSet/>
      <dgm:spPr/>
      <dgm:t>
        <a:bodyPr/>
        <a:lstStyle/>
        <a:p>
          <a:endParaRPr lang="en-CA"/>
        </a:p>
      </dgm:t>
    </dgm:pt>
    <dgm:pt modelId="{A6D2216D-2A47-4CD2-89CA-C5EE7CD55A86}">
      <dgm:prSet/>
      <dgm:spPr/>
      <dgm:t>
        <a:bodyPr/>
        <a:lstStyle/>
        <a:p>
          <a:r>
            <a:rPr lang="en-CA" dirty="0" smtClean="0"/>
            <a:t>Willing to Reorganize</a:t>
          </a:r>
          <a:endParaRPr lang="en-CA" dirty="0"/>
        </a:p>
      </dgm:t>
    </dgm:pt>
    <dgm:pt modelId="{DA3FF707-2B0F-45E6-B03C-5EDB81D86894}" type="parTrans" cxnId="{C5FA23E8-EDC8-4B94-9AD3-C4D711FC0A35}">
      <dgm:prSet/>
      <dgm:spPr/>
      <dgm:t>
        <a:bodyPr/>
        <a:lstStyle/>
        <a:p>
          <a:endParaRPr lang="en-CA"/>
        </a:p>
      </dgm:t>
    </dgm:pt>
    <dgm:pt modelId="{0A760B80-8D1C-4BF8-9202-BDB5D4B7F533}" type="sibTrans" cxnId="{C5FA23E8-EDC8-4B94-9AD3-C4D711FC0A35}">
      <dgm:prSet/>
      <dgm:spPr/>
      <dgm:t>
        <a:bodyPr/>
        <a:lstStyle/>
        <a:p>
          <a:endParaRPr lang="en-CA"/>
        </a:p>
      </dgm:t>
    </dgm:pt>
    <dgm:pt modelId="{C84C0FAB-26A7-4F60-8408-6CB7A372F8C3}">
      <dgm:prSet/>
      <dgm:spPr/>
      <dgm:t>
        <a:bodyPr/>
        <a:lstStyle/>
        <a:p>
          <a:r>
            <a:rPr lang="en-CA" dirty="0" smtClean="0"/>
            <a:t>Willing to Rethink</a:t>
          </a:r>
          <a:endParaRPr lang="en-CA" dirty="0"/>
        </a:p>
      </dgm:t>
    </dgm:pt>
    <dgm:pt modelId="{8135EC6A-E880-4F13-A4E4-A31A6452C448}" type="parTrans" cxnId="{46629138-4C59-4829-94EE-30BBFB944FCD}">
      <dgm:prSet/>
      <dgm:spPr/>
      <dgm:t>
        <a:bodyPr/>
        <a:lstStyle/>
        <a:p>
          <a:endParaRPr lang="en-CA"/>
        </a:p>
      </dgm:t>
    </dgm:pt>
    <dgm:pt modelId="{F55164E5-2C7D-4FCB-8654-D622B13815B2}" type="sibTrans" cxnId="{46629138-4C59-4829-94EE-30BBFB944FCD}">
      <dgm:prSet/>
      <dgm:spPr/>
      <dgm:t>
        <a:bodyPr/>
        <a:lstStyle/>
        <a:p>
          <a:endParaRPr lang="en-CA"/>
        </a:p>
      </dgm:t>
    </dgm:pt>
    <dgm:pt modelId="{B9729BE5-50F8-45DD-AF23-5FB5CCB959E0}">
      <dgm:prSet/>
      <dgm:spPr/>
      <dgm:t>
        <a:bodyPr/>
        <a:lstStyle/>
        <a:p>
          <a:r>
            <a:rPr lang="en-CA" dirty="0" smtClean="0"/>
            <a:t>Inquiry</a:t>
          </a:r>
        </a:p>
      </dgm:t>
    </dgm:pt>
    <dgm:pt modelId="{6F455C30-EB93-4B37-A38E-CCC3094EC5B3}" type="parTrans" cxnId="{04DC9619-DBD4-4C45-9932-AB365FE54A83}">
      <dgm:prSet/>
      <dgm:spPr/>
      <dgm:t>
        <a:bodyPr/>
        <a:lstStyle/>
        <a:p>
          <a:endParaRPr lang="en-CA"/>
        </a:p>
      </dgm:t>
    </dgm:pt>
    <dgm:pt modelId="{2C84E623-9696-45D3-AB65-7E710740FD8D}" type="sibTrans" cxnId="{04DC9619-DBD4-4C45-9932-AB365FE54A83}">
      <dgm:prSet/>
      <dgm:spPr/>
      <dgm:t>
        <a:bodyPr/>
        <a:lstStyle/>
        <a:p>
          <a:endParaRPr lang="en-CA"/>
        </a:p>
      </dgm:t>
    </dgm:pt>
    <dgm:pt modelId="{0B17594B-3769-4E13-B754-D8FF5398FA02}" type="pres">
      <dgm:prSet presAssocID="{4716BA40-5459-4CEB-8308-51EB7592974A}" presName="arrowDiagram" presStyleCnt="0">
        <dgm:presLayoutVars>
          <dgm:chMax val="5"/>
          <dgm:dir/>
          <dgm:resizeHandles val="exact"/>
        </dgm:presLayoutVars>
      </dgm:prSet>
      <dgm:spPr/>
      <dgm:t>
        <a:bodyPr/>
        <a:lstStyle/>
        <a:p>
          <a:endParaRPr lang="en-US"/>
        </a:p>
      </dgm:t>
    </dgm:pt>
    <dgm:pt modelId="{7FA1272D-F4DB-4AB7-B782-72D2E004D096}" type="pres">
      <dgm:prSet presAssocID="{4716BA40-5459-4CEB-8308-51EB7592974A}" presName="arrow" presStyleLbl="bgShp" presStyleIdx="0" presStyleCnt="1"/>
      <dgm:spPr>
        <a:blipFill rotWithShape="0">
          <a:blip xmlns:r="http://schemas.openxmlformats.org/officeDocument/2006/relationships" r:embed="rId1"/>
          <a:stretch>
            <a:fillRect/>
          </a:stretch>
        </a:blipFill>
      </dgm:spPr>
      <dgm:t>
        <a:bodyPr/>
        <a:lstStyle/>
        <a:p>
          <a:endParaRPr lang="en-CA"/>
        </a:p>
      </dgm:t>
    </dgm:pt>
    <dgm:pt modelId="{D8561A33-58E1-4C57-8794-8A5F4D1BD4DF}" type="pres">
      <dgm:prSet presAssocID="{4716BA40-5459-4CEB-8308-51EB7592974A}" presName="arrowDiagram4" presStyleCnt="0"/>
      <dgm:spPr/>
    </dgm:pt>
    <dgm:pt modelId="{711C6C90-5597-4AD9-8079-3E4976DD3550}" type="pres">
      <dgm:prSet presAssocID="{5F8F3B8D-6DE2-4B34-B1DC-9558B847B2A5}" presName="bullet4a" presStyleLbl="node1" presStyleIdx="0" presStyleCnt="4"/>
      <dgm:spPr>
        <a:solidFill>
          <a:srgbClr val="C00000"/>
        </a:solidFill>
      </dgm:spPr>
      <dgm:t>
        <a:bodyPr/>
        <a:lstStyle/>
        <a:p>
          <a:endParaRPr lang="en-US"/>
        </a:p>
      </dgm:t>
    </dgm:pt>
    <dgm:pt modelId="{5FFD9B67-D494-4E70-8B00-18729DE306BB}" type="pres">
      <dgm:prSet presAssocID="{5F8F3B8D-6DE2-4B34-B1DC-9558B847B2A5}" presName="textBox4a" presStyleLbl="revTx" presStyleIdx="0" presStyleCnt="4" custScaleY="80171" custLinFactNeighborX="-9956" custLinFactNeighborY="21411">
        <dgm:presLayoutVars>
          <dgm:bulletEnabled val="1"/>
        </dgm:presLayoutVars>
      </dgm:prSet>
      <dgm:spPr/>
      <dgm:t>
        <a:bodyPr/>
        <a:lstStyle/>
        <a:p>
          <a:endParaRPr lang="en-US"/>
        </a:p>
      </dgm:t>
    </dgm:pt>
    <dgm:pt modelId="{A4F0D173-3C85-44E2-BE92-AAFE8EE4E659}" type="pres">
      <dgm:prSet presAssocID="{A6D2216D-2A47-4CD2-89CA-C5EE7CD55A86}" presName="bullet4b" presStyleLbl="node1" presStyleIdx="1" presStyleCnt="4"/>
      <dgm:spPr>
        <a:solidFill>
          <a:srgbClr val="C00000"/>
        </a:solidFill>
      </dgm:spPr>
      <dgm:t>
        <a:bodyPr/>
        <a:lstStyle/>
        <a:p>
          <a:endParaRPr lang="en-US"/>
        </a:p>
      </dgm:t>
    </dgm:pt>
    <dgm:pt modelId="{26574009-59A4-41CB-AE12-C8D882E9775E}" type="pres">
      <dgm:prSet presAssocID="{A6D2216D-2A47-4CD2-89CA-C5EE7CD55A86}" presName="textBox4b" presStyleLbl="revTx" presStyleIdx="1" presStyleCnt="4" custScaleY="28527" custLinFactNeighborX="-9912" custLinFactNeighborY="-19554">
        <dgm:presLayoutVars>
          <dgm:bulletEnabled val="1"/>
        </dgm:presLayoutVars>
      </dgm:prSet>
      <dgm:spPr/>
      <dgm:t>
        <a:bodyPr/>
        <a:lstStyle/>
        <a:p>
          <a:endParaRPr lang="en-US"/>
        </a:p>
      </dgm:t>
    </dgm:pt>
    <dgm:pt modelId="{07C8992D-8D52-4328-BA40-A06797071F9B}" type="pres">
      <dgm:prSet presAssocID="{C84C0FAB-26A7-4F60-8408-6CB7A372F8C3}" presName="bullet4c" presStyleLbl="node1" presStyleIdx="2" presStyleCnt="4"/>
      <dgm:spPr>
        <a:solidFill>
          <a:srgbClr val="C00000"/>
        </a:solidFill>
      </dgm:spPr>
      <dgm:t>
        <a:bodyPr/>
        <a:lstStyle/>
        <a:p>
          <a:endParaRPr lang="en-US"/>
        </a:p>
      </dgm:t>
    </dgm:pt>
    <dgm:pt modelId="{5E14772D-9202-4372-8241-8A53A70B3CB7}" type="pres">
      <dgm:prSet presAssocID="{C84C0FAB-26A7-4F60-8408-6CB7A372F8C3}" presName="textBox4c" presStyleLbl="revTx" presStyleIdx="2" presStyleCnt="4" custScaleY="93980" custLinFactNeighborX="2381" custLinFactNeighborY="6129">
        <dgm:presLayoutVars>
          <dgm:bulletEnabled val="1"/>
        </dgm:presLayoutVars>
      </dgm:prSet>
      <dgm:spPr/>
      <dgm:t>
        <a:bodyPr/>
        <a:lstStyle/>
        <a:p>
          <a:endParaRPr lang="en-CA"/>
        </a:p>
      </dgm:t>
    </dgm:pt>
    <dgm:pt modelId="{2FDEE300-C44A-49B7-91C4-A27EC3850D05}" type="pres">
      <dgm:prSet presAssocID="{B9729BE5-50F8-45DD-AF23-5FB5CCB959E0}" presName="bullet4d" presStyleLbl="node1" presStyleIdx="3" presStyleCnt="4"/>
      <dgm:spPr>
        <a:solidFill>
          <a:srgbClr val="C00000"/>
        </a:solidFill>
      </dgm:spPr>
      <dgm:t>
        <a:bodyPr/>
        <a:lstStyle/>
        <a:p>
          <a:endParaRPr lang="en-US"/>
        </a:p>
      </dgm:t>
    </dgm:pt>
    <dgm:pt modelId="{0A9BA3D6-8028-4076-94DA-100BCC1057B9}" type="pres">
      <dgm:prSet presAssocID="{B9729BE5-50F8-45DD-AF23-5FB5CCB959E0}" presName="textBox4d" presStyleLbl="revTx" presStyleIdx="3" presStyleCnt="4" custScaleY="91603">
        <dgm:presLayoutVars>
          <dgm:bulletEnabled val="1"/>
        </dgm:presLayoutVars>
      </dgm:prSet>
      <dgm:spPr/>
      <dgm:t>
        <a:bodyPr/>
        <a:lstStyle/>
        <a:p>
          <a:endParaRPr lang="en-CA"/>
        </a:p>
      </dgm:t>
    </dgm:pt>
  </dgm:ptLst>
  <dgm:cxnLst>
    <dgm:cxn modelId="{E38F0F53-F2D1-45ED-8D38-99137157A62A}" srcId="{4716BA40-5459-4CEB-8308-51EB7592974A}" destId="{5F8F3B8D-6DE2-4B34-B1DC-9558B847B2A5}" srcOrd="0" destOrd="0" parTransId="{6E8FA888-9078-483B-A67B-5A7F8A0DB550}" sibTransId="{B7FBB71A-1EF1-48BF-9D07-FEBF1DE58359}"/>
    <dgm:cxn modelId="{7C1CCC8C-C1CC-445C-A736-431887D55A86}" type="presOf" srcId="{5F8F3B8D-6DE2-4B34-B1DC-9558B847B2A5}" destId="{5FFD9B67-D494-4E70-8B00-18729DE306BB}" srcOrd="0" destOrd="0" presId="urn:microsoft.com/office/officeart/2005/8/layout/arrow2"/>
    <dgm:cxn modelId="{C5FA23E8-EDC8-4B94-9AD3-C4D711FC0A35}" srcId="{4716BA40-5459-4CEB-8308-51EB7592974A}" destId="{A6D2216D-2A47-4CD2-89CA-C5EE7CD55A86}" srcOrd="1" destOrd="0" parTransId="{DA3FF707-2B0F-45E6-B03C-5EDB81D86894}" sibTransId="{0A760B80-8D1C-4BF8-9202-BDB5D4B7F533}"/>
    <dgm:cxn modelId="{04DC9619-DBD4-4C45-9932-AB365FE54A83}" srcId="{4716BA40-5459-4CEB-8308-51EB7592974A}" destId="{B9729BE5-50F8-45DD-AF23-5FB5CCB959E0}" srcOrd="3" destOrd="0" parTransId="{6F455C30-EB93-4B37-A38E-CCC3094EC5B3}" sibTransId="{2C84E623-9696-45D3-AB65-7E710740FD8D}"/>
    <dgm:cxn modelId="{46629138-4C59-4829-94EE-30BBFB944FCD}" srcId="{4716BA40-5459-4CEB-8308-51EB7592974A}" destId="{C84C0FAB-26A7-4F60-8408-6CB7A372F8C3}" srcOrd="2" destOrd="0" parTransId="{8135EC6A-E880-4F13-A4E4-A31A6452C448}" sibTransId="{F55164E5-2C7D-4FCB-8654-D622B13815B2}"/>
    <dgm:cxn modelId="{9491188C-1C28-4E23-BEC7-D37422DAD53C}" type="presOf" srcId="{A6D2216D-2A47-4CD2-89CA-C5EE7CD55A86}" destId="{26574009-59A4-41CB-AE12-C8D882E9775E}" srcOrd="0" destOrd="0" presId="urn:microsoft.com/office/officeart/2005/8/layout/arrow2"/>
    <dgm:cxn modelId="{77CD0E62-5E01-4480-80CA-AB6331A1747E}" type="presOf" srcId="{C84C0FAB-26A7-4F60-8408-6CB7A372F8C3}" destId="{5E14772D-9202-4372-8241-8A53A70B3CB7}" srcOrd="0" destOrd="0" presId="urn:microsoft.com/office/officeart/2005/8/layout/arrow2"/>
    <dgm:cxn modelId="{834E18BA-8A13-4F8E-952B-730863342A92}" type="presOf" srcId="{4716BA40-5459-4CEB-8308-51EB7592974A}" destId="{0B17594B-3769-4E13-B754-D8FF5398FA02}" srcOrd="0" destOrd="0" presId="urn:microsoft.com/office/officeart/2005/8/layout/arrow2"/>
    <dgm:cxn modelId="{00CBBBED-F89B-48FA-A11C-079FBC9C4CED}" type="presOf" srcId="{B9729BE5-50F8-45DD-AF23-5FB5CCB959E0}" destId="{0A9BA3D6-8028-4076-94DA-100BCC1057B9}" srcOrd="0" destOrd="0" presId="urn:microsoft.com/office/officeart/2005/8/layout/arrow2"/>
    <dgm:cxn modelId="{0454AF8B-73AF-4157-8AE9-4E5EFD578082}" type="presParOf" srcId="{0B17594B-3769-4E13-B754-D8FF5398FA02}" destId="{7FA1272D-F4DB-4AB7-B782-72D2E004D096}" srcOrd="0" destOrd="0" presId="urn:microsoft.com/office/officeart/2005/8/layout/arrow2"/>
    <dgm:cxn modelId="{BFAD0A81-2850-4B91-8B53-8811FB848647}" type="presParOf" srcId="{0B17594B-3769-4E13-B754-D8FF5398FA02}" destId="{D8561A33-58E1-4C57-8794-8A5F4D1BD4DF}" srcOrd="1" destOrd="0" presId="urn:microsoft.com/office/officeart/2005/8/layout/arrow2"/>
    <dgm:cxn modelId="{54189096-C905-45ED-ADD3-2730A44EFC4E}" type="presParOf" srcId="{D8561A33-58E1-4C57-8794-8A5F4D1BD4DF}" destId="{711C6C90-5597-4AD9-8079-3E4976DD3550}" srcOrd="0" destOrd="0" presId="urn:microsoft.com/office/officeart/2005/8/layout/arrow2"/>
    <dgm:cxn modelId="{61E24A91-2E8F-4A8B-BAAA-95FC2738F2A3}" type="presParOf" srcId="{D8561A33-58E1-4C57-8794-8A5F4D1BD4DF}" destId="{5FFD9B67-D494-4E70-8B00-18729DE306BB}" srcOrd="1" destOrd="0" presId="urn:microsoft.com/office/officeart/2005/8/layout/arrow2"/>
    <dgm:cxn modelId="{CC53A7FD-243B-478B-AC76-E09B47FFC2D8}" type="presParOf" srcId="{D8561A33-58E1-4C57-8794-8A5F4D1BD4DF}" destId="{A4F0D173-3C85-44E2-BE92-AAFE8EE4E659}" srcOrd="2" destOrd="0" presId="urn:microsoft.com/office/officeart/2005/8/layout/arrow2"/>
    <dgm:cxn modelId="{4E19D645-B739-4821-8B9D-E7E0EF25CEC5}" type="presParOf" srcId="{D8561A33-58E1-4C57-8794-8A5F4D1BD4DF}" destId="{26574009-59A4-41CB-AE12-C8D882E9775E}" srcOrd="3" destOrd="0" presId="urn:microsoft.com/office/officeart/2005/8/layout/arrow2"/>
    <dgm:cxn modelId="{ABED4CCB-86B3-4C04-B539-599190BDD815}" type="presParOf" srcId="{D8561A33-58E1-4C57-8794-8A5F4D1BD4DF}" destId="{07C8992D-8D52-4328-BA40-A06797071F9B}" srcOrd="4" destOrd="0" presId="urn:microsoft.com/office/officeart/2005/8/layout/arrow2"/>
    <dgm:cxn modelId="{051AA1D8-4BDE-41A3-99BC-61C3E46A9925}" type="presParOf" srcId="{D8561A33-58E1-4C57-8794-8A5F4D1BD4DF}" destId="{5E14772D-9202-4372-8241-8A53A70B3CB7}" srcOrd="5" destOrd="0" presId="urn:microsoft.com/office/officeart/2005/8/layout/arrow2"/>
    <dgm:cxn modelId="{ACC3AF3C-DE06-4466-949D-139995BFED98}" type="presParOf" srcId="{D8561A33-58E1-4C57-8794-8A5F4D1BD4DF}" destId="{2FDEE300-C44A-49B7-91C4-A27EC3850D05}" srcOrd="6" destOrd="0" presId="urn:microsoft.com/office/officeart/2005/8/layout/arrow2"/>
    <dgm:cxn modelId="{68B95A5F-56F8-480C-B6AC-CF5992F98EFB}" type="presParOf" srcId="{D8561A33-58E1-4C57-8794-8A5F4D1BD4DF}" destId="{0A9BA3D6-8028-4076-94DA-100BCC1057B9}"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16BA40-5459-4CEB-8308-51EB7592974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CA"/>
        </a:p>
      </dgm:t>
    </dgm:pt>
    <dgm:pt modelId="{5F8F3B8D-6DE2-4B34-B1DC-9558B847B2A5}">
      <dgm:prSet phldrT="[Text]"/>
      <dgm:spPr/>
      <dgm:t>
        <a:bodyPr/>
        <a:lstStyle/>
        <a:p>
          <a:r>
            <a:rPr lang="en-CA" dirty="0" smtClean="0"/>
            <a:t>Do Not Disturb</a:t>
          </a:r>
          <a:endParaRPr lang="en-CA" dirty="0"/>
        </a:p>
      </dgm:t>
    </dgm:pt>
    <dgm:pt modelId="{B7FBB71A-1EF1-48BF-9D07-FEBF1DE58359}" type="sibTrans" cxnId="{E38F0F53-F2D1-45ED-8D38-99137157A62A}">
      <dgm:prSet/>
      <dgm:spPr/>
      <dgm:t>
        <a:bodyPr/>
        <a:lstStyle/>
        <a:p>
          <a:endParaRPr lang="en-CA"/>
        </a:p>
      </dgm:t>
    </dgm:pt>
    <dgm:pt modelId="{6E8FA888-9078-483B-A67B-5A7F8A0DB550}" type="parTrans" cxnId="{E38F0F53-F2D1-45ED-8D38-99137157A62A}">
      <dgm:prSet/>
      <dgm:spPr/>
      <dgm:t>
        <a:bodyPr/>
        <a:lstStyle/>
        <a:p>
          <a:endParaRPr lang="en-CA"/>
        </a:p>
      </dgm:t>
    </dgm:pt>
    <dgm:pt modelId="{A6D2216D-2A47-4CD2-89CA-C5EE7CD55A86}">
      <dgm:prSet/>
      <dgm:spPr/>
      <dgm:t>
        <a:bodyPr/>
        <a:lstStyle/>
        <a:p>
          <a:r>
            <a:rPr lang="en-CA" dirty="0" smtClean="0"/>
            <a:t>Willing to Reorganize</a:t>
          </a:r>
          <a:endParaRPr lang="en-CA" dirty="0"/>
        </a:p>
      </dgm:t>
    </dgm:pt>
    <dgm:pt modelId="{DA3FF707-2B0F-45E6-B03C-5EDB81D86894}" type="parTrans" cxnId="{C5FA23E8-EDC8-4B94-9AD3-C4D711FC0A35}">
      <dgm:prSet/>
      <dgm:spPr/>
      <dgm:t>
        <a:bodyPr/>
        <a:lstStyle/>
        <a:p>
          <a:endParaRPr lang="en-CA"/>
        </a:p>
      </dgm:t>
    </dgm:pt>
    <dgm:pt modelId="{0A760B80-8D1C-4BF8-9202-BDB5D4B7F533}" type="sibTrans" cxnId="{C5FA23E8-EDC8-4B94-9AD3-C4D711FC0A35}">
      <dgm:prSet/>
      <dgm:spPr/>
      <dgm:t>
        <a:bodyPr/>
        <a:lstStyle/>
        <a:p>
          <a:endParaRPr lang="en-CA"/>
        </a:p>
      </dgm:t>
    </dgm:pt>
    <dgm:pt modelId="{C84C0FAB-26A7-4F60-8408-6CB7A372F8C3}">
      <dgm:prSet/>
      <dgm:spPr/>
      <dgm:t>
        <a:bodyPr/>
        <a:lstStyle/>
        <a:p>
          <a:r>
            <a:rPr lang="en-CA" dirty="0" smtClean="0"/>
            <a:t>Willing to Rethink</a:t>
          </a:r>
          <a:endParaRPr lang="en-CA" dirty="0"/>
        </a:p>
      </dgm:t>
    </dgm:pt>
    <dgm:pt modelId="{8135EC6A-E880-4F13-A4E4-A31A6452C448}" type="parTrans" cxnId="{46629138-4C59-4829-94EE-30BBFB944FCD}">
      <dgm:prSet/>
      <dgm:spPr/>
      <dgm:t>
        <a:bodyPr/>
        <a:lstStyle/>
        <a:p>
          <a:endParaRPr lang="en-CA"/>
        </a:p>
      </dgm:t>
    </dgm:pt>
    <dgm:pt modelId="{F55164E5-2C7D-4FCB-8654-D622B13815B2}" type="sibTrans" cxnId="{46629138-4C59-4829-94EE-30BBFB944FCD}">
      <dgm:prSet/>
      <dgm:spPr/>
      <dgm:t>
        <a:bodyPr/>
        <a:lstStyle/>
        <a:p>
          <a:endParaRPr lang="en-CA"/>
        </a:p>
      </dgm:t>
    </dgm:pt>
    <dgm:pt modelId="{B9729BE5-50F8-45DD-AF23-5FB5CCB959E0}">
      <dgm:prSet/>
      <dgm:spPr/>
      <dgm:t>
        <a:bodyPr/>
        <a:lstStyle/>
        <a:p>
          <a:r>
            <a:rPr lang="en-CA" dirty="0" smtClean="0"/>
            <a:t>Inquiry</a:t>
          </a:r>
        </a:p>
      </dgm:t>
    </dgm:pt>
    <dgm:pt modelId="{6F455C30-EB93-4B37-A38E-CCC3094EC5B3}" type="parTrans" cxnId="{04DC9619-DBD4-4C45-9932-AB365FE54A83}">
      <dgm:prSet/>
      <dgm:spPr/>
      <dgm:t>
        <a:bodyPr/>
        <a:lstStyle/>
        <a:p>
          <a:endParaRPr lang="en-CA"/>
        </a:p>
      </dgm:t>
    </dgm:pt>
    <dgm:pt modelId="{2C84E623-9696-45D3-AB65-7E710740FD8D}" type="sibTrans" cxnId="{04DC9619-DBD4-4C45-9932-AB365FE54A83}">
      <dgm:prSet/>
      <dgm:spPr/>
      <dgm:t>
        <a:bodyPr/>
        <a:lstStyle/>
        <a:p>
          <a:endParaRPr lang="en-CA"/>
        </a:p>
      </dgm:t>
    </dgm:pt>
    <dgm:pt modelId="{0B17594B-3769-4E13-B754-D8FF5398FA02}" type="pres">
      <dgm:prSet presAssocID="{4716BA40-5459-4CEB-8308-51EB7592974A}" presName="arrowDiagram" presStyleCnt="0">
        <dgm:presLayoutVars>
          <dgm:chMax val="5"/>
          <dgm:dir/>
          <dgm:resizeHandles val="exact"/>
        </dgm:presLayoutVars>
      </dgm:prSet>
      <dgm:spPr/>
      <dgm:t>
        <a:bodyPr/>
        <a:lstStyle/>
        <a:p>
          <a:endParaRPr lang="en-US"/>
        </a:p>
      </dgm:t>
    </dgm:pt>
    <dgm:pt modelId="{7FA1272D-F4DB-4AB7-B782-72D2E004D096}" type="pres">
      <dgm:prSet presAssocID="{4716BA40-5459-4CEB-8308-51EB7592974A}" presName="arrow" presStyleLbl="bgShp" presStyleIdx="0" presStyleCnt="1"/>
      <dgm:spPr>
        <a:blipFill rotWithShape="0">
          <a:blip xmlns:r="http://schemas.openxmlformats.org/officeDocument/2006/relationships" r:embed="rId1"/>
          <a:stretch>
            <a:fillRect/>
          </a:stretch>
        </a:blipFill>
      </dgm:spPr>
      <dgm:t>
        <a:bodyPr/>
        <a:lstStyle/>
        <a:p>
          <a:endParaRPr lang="en-CA"/>
        </a:p>
      </dgm:t>
    </dgm:pt>
    <dgm:pt modelId="{D8561A33-58E1-4C57-8794-8A5F4D1BD4DF}" type="pres">
      <dgm:prSet presAssocID="{4716BA40-5459-4CEB-8308-51EB7592974A}" presName="arrowDiagram4" presStyleCnt="0"/>
      <dgm:spPr/>
    </dgm:pt>
    <dgm:pt modelId="{711C6C90-5597-4AD9-8079-3E4976DD3550}" type="pres">
      <dgm:prSet presAssocID="{5F8F3B8D-6DE2-4B34-B1DC-9558B847B2A5}" presName="bullet4a" presStyleLbl="node1" presStyleIdx="0" presStyleCnt="4" custScaleX="423374" custScaleY="379545"/>
      <dgm:spPr>
        <a:solidFill>
          <a:srgbClr val="0070C0"/>
        </a:solidFill>
      </dgm:spPr>
      <dgm:t>
        <a:bodyPr/>
        <a:lstStyle/>
        <a:p>
          <a:endParaRPr lang="en-US"/>
        </a:p>
      </dgm:t>
    </dgm:pt>
    <dgm:pt modelId="{5FFD9B67-D494-4E70-8B00-18729DE306BB}" type="pres">
      <dgm:prSet presAssocID="{5F8F3B8D-6DE2-4B34-B1DC-9558B847B2A5}" presName="textBox4a" presStyleLbl="revTx" presStyleIdx="0" presStyleCnt="4" custScaleY="80171" custLinFactNeighborX="-9956" custLinFactNeighborY="21411">
        <dgm:presLayoutVars>
          <dgm:bulletEnabled val="1"/>
        </dgm:presLayoutVars>
      </dgm:prSet>
      <dgm:spPr/>
      <dgm:t>
        <a:bodyPr/>
        <a:lstStyle/>
        <a:p>
          <a:endParaRPr lang="en-US"/>
        </a:p>
      </dgm:t>
    </dgm:pt>
    <dgm:pt modelId="{A4F0D173-3C85-44E2-BE92-AAFE8EE4E659}" type="pres">
      <dgm:prSet presAssocID="{A6D2216D-2A47-4CD2-89CA-C5EE7CD55A86}" presName="bullet4b" presStyleLbl="node1" presStyleIdx="1" presStyleCnt="4" custScaleX="158898" custScaleY="152753"/>
      <dgm:spPr>
        <a:solidFill>
          <a:srgbClr val="0070C0"/>
        </a:solidFill>
      </dgm:spPr>
      <dgm:t>
        <a:bodyPr/>
        <a:lstStyle/>
        <a:p>
          <a:endParaRPr lang="en-US"/>
        </a:p>
      </dgm:t>
    </dgm:pt>
    <dgm:pt modelId="{26574009-59A4-41CB-AE12-C8D882E9775E}" type="pres">
      <dgm:prSet presAssocID="{A6D2216D-2A47-4CD2-89CA-C5EE7CD55A86}" presName="textBox4b" presStyleLbl="revTx" presStyleIdx="1" presStyleCnt="4" custScaleY="28527" custLinFactNeighborX="-9912" custLinFactNeighborY="-19554">
        <dgm:presLayoutVars>
          <dgm:bulletEnabled val="1"/>
        </dgm:presLayoutVars>
      </dgm:prSet>
      <dgm:spPr/>
      <dgm:t>
        <a:bodyPr/>
        <a:lstStyle/>
        <a:p>
          <a:endParaRPr lang="en-US"/>
        </a:p>
      </dgm:t>
    </dgm:pt>
    <dgm:pt modelId="{07C8992D-8D52-4328-BA40-A06797071F9B}" type="pres">
      <dgm:prSet presAssocID="{C84C0FAB-26A7-4F60-8408-6CB7A372F8C3}" presName="bullet4c" presStyleLbl="node1" presStyleIdx="2" presStyleCnt="4" custScaleX="96928" custScaleY="85199"/>
      <dgm:spPr>
        <a:solidFill>
          <a:srgbClr val="0070C0"/>
        </a:solidFill>
      </dgm:spPr>
      <dgm:t>
        <a:bodyPr/>
        <a:lstStyle/>
        <a:p>
          <a:endParaRPr lang="en-US"/>
        </a:p>
      </dgm:t>
    </dgm:pt>
    <dgm:pt modelId="{5E14772D-9202-4372-8241-8A53A70B3CB7}" type="pres">
      <dgm:prSet presAssocID="{C84C0FAB-26A7-4F60-8408-6CB7A372F8C3}" presName="textBox4c" presStyleLbl="revTx" presStyleIdx="2" presStyleCnt="4" custScaleY="93980" custLinFactNeighborX="2381" custLinFactNeighborY="6129">
        <dgm:presLayoutVars>
          <dgm:bulletEnabled val="1"/>
        </dgm:presLayoutVars>
      </dgm:prSet>
      <dgm:spPr/>
      <dgm:t>
        <a:bodyPr/>
        <a:lstStyle/>
        <a:p>
          <a:endParaRPr lang="en-CA"/>
        </a:p>
      </dgm:t>
    </dgm:pt>
    <dgm:pt modelId="{2FDEE300-C44A-49B7-91C4-A27EC3850D05}" type="pres">
      <dgm:prSet presAssocID="{B9729BE5-50F8-45DD-AF23-5FB5CCB959E0}" presName="bullet4d" presStyleLbl="node1" presStyleIdx="3" presStyleCnt="4" custFlipHor="1" custScaleX="22210" custScaleY="24317"/>
      <dgm:spPr>
        <a:solidFill>
          <a:srgbClr val="0070C0"/>
        </a:solidFill>
      </dgm:spPr>
      <dgm:t>
        <a:bodyPr/>
        <a:lstStyle/>
        <a:p>
          <a:endParaRPr lang="en-US"/>
        </a:p>
      </dgm:t>
    </dgm:pt>
    <dgm:pt modelId="{0A9BA3D6-8028-4076-94DA-100BCC1057B9}" type="pres">
      <dgm:prSet presAssocID="{B9729BE5-50F8-45DD-AF23-5FB5CCB959E0}" presName="textBox4d" presStyleLbl="revTx" presStyleIdx="3" presStyleCnt="4" custScaleY="91603">
        <dgm:presLayoutVars>
          <dgm:bulletEnabled val="1"/>
        </dgm:presLayoutVars>
      </dgm:prSet>
      <dgm:spPr/>
      <dgm:t>
        <a:bodyPr/>
        <a:lstStyle/>
        <a:p>
          <a:endParaRPr lang="en-CA"/>
        </a:p>
      </dgm:t>
    </dgm:pt>
  </dgm:ptLst>
  <dgm:cxnLst>
    <dgm:cxn modelId="{E38F0F53-F2D1-45ED-8D38-99137157A62A}" srcId="{4716BA40-5459-4CEB-8308-51EB7592974A}" destId="{5F8F3B8D-6DE2-4B34-B1DC-9558B847B2A5}" srcOrd="0" destOrd="0" parTransId="{6E8FA888-9078-483B-A67B-5A7F8A0DB550}" sibTransId="{B7FBB71A-1EF1-48BF-9D07-FEBF1DE58359}"/>
    <dgm:cxn modelId="{7C1CCC8C-C1CC-445C-A736-431887D55A86}" type="presOf" srcId="{5F8F3B8D-6DE2-4B34-B1DC-9558B847B2A5}" destId="{5FFD9B67-D494-4E70-8B00-18729DE306BB}" srcOrd="0" destOrd="0" presId="urn:microsoft.com/office/officeart/2005/8/layout/arrow2"/>
    <dgm:cxn modelId="{C5FA23E8-EDC8-4B94-9AD3-C4D711FC0A35}" srcId="{4716BA40-5459-4CEB-8308-51EB7592974A}" destId="{A6D2216D-2A47-4CD2-89CA-C5EE7CD55A86}" srcOrd="1" destOrd="0" parTransId="{DA3FF707-2B0F-45E6-B03C-5EDB81D86894}" sibTransId="{0A760B80-8D1C-4BF8-9202-BDB5D4B7F533}"/>
    <dgm:cxn modelId="{04DC9619-DBD4-4C45-9932-AB365FE54A83}" srcId="{4716BA40-5459-4CEB-8308-51EB7592974A}" destId="{B9729BE5-50F8-45DD-AF23-5FB5CCB959E0}" srcOrd="3" destOrd="0" parTransId="{6F455C30-EB93-4B37-A38E-CCC3094EC5B3}" sibTransId="{2C84E623-9696-45D3-AB65-7E710740FD8D}"/>
    <dgm:cxn modelId="{46629138-4C59-4829-94EE-30BBFB944FCD}" srcId="{4716BA40-5459-4CEB-8308-51EB7592974A}" destId="{C84C0FAB-26A7-4F60-8408-6CB7A372F8C3}" srcOrd="2" destOrd="0" parTransId="{8135EC6A-E880-4F13-A4E4-A31A6452C448}" sibTransId="{F55164E5-2C7D-4FCB-8654-D622B13815B2}"/>
    <dgm:cxn modelId="{9491188C-1C28-4E23-BEC7-D37422DAD53C}" type="presOf" srcId="{A6D2216D-2A47-4CD2-89CA-C5EE7CD55A86}" destId="{26574009-59A4-41CB-AE12-C8D882E9775E}" srcOrd="0" destOrd="0" presId="urn:microsoft.com/office/officeart/2005/8/layout/arrow2"/>
    <dgm:cxn modelId="{77CD0E62-5E01-4480-80CA-AB6331A1747E}" type="presOf" srcId="{C84C0FAB-26A7-4F60-8408-6CB7A372F8C3}" destId="{5E14772D-9202-4372-8241-8A53A70B3CB7}" srcOrd="0" destOrd="0" presId="urn:microsoft.com/office/officeart/2005/8/layout/arrow2"/>
    <dgm:cxn modelId="{834E18BA-8A13-4F8E-952B-730863342A92}" type="presOf" srcId="{4716BA40-5459-4CEB-8308-51EB7592974A}" destId="{0B17594B-3769-4E13-B754-D8FF5398FA02}" srcOrd="0" destOrd="0" presId="urn:microsoft.com/office/officeart/2005/8/layout/arrow2"/>
    <dgm:cxn modelId="{00CBBBED-F89B-48FA-A11C-079FBC9C4CED}" type="presOf" srcId="{B9729BE5-50F8-45DD-AF23-5FB5CCB959E0}" destId="{0A9BA3D6-8028-4076-94DA-100BCC1057B9}" srcOrd="0" destOrd="0" presId="urn:microsoft.com/office/officeart/2005/8/layout/arrow2"/>
    <dgm:cxn modelId="{0454AF8B-73AF-4157-8AE9-4E5EFD578082}" type="presParOf" srcId="{0B17594B-3769-4E13-B754-D8FF5398FA02}" destId="{7FA1272D-F4DB-4AB7-B782-72D2E004D096}" srcOrd="0" destOrd="0" presId="urn:microsoft.com/office/officeart/2005/8/layout/arrow2"/>
    <dgm:cxn modelId="{BFAD0A81-2850-4B91-8B53-8811FB848647}" type="presParOf" srcId="{0B17594B-3769-4E13-B754-D8FF5398FA02}" destId="{D8561A33-58E1-4C57-8794-8A5F4D1BD4DF}" srcOrd="1" destOrd="0" presId="urn:microsoft.com/office/officeart/2005/8/layout/arrow2"/>
    <dgm:cxn modelId="{54189096-C905-45ED-ADD3-2730A44EFC4E}" type="presParOf" srcId="{D8561A33-58E1-4C57-8794-8A5F4D1BD4DF}" destId="{711C6C90-5597-4AD9-8079-3E4976DD3550}" srcOrd="0" destOrd="0" presId="urn:microsoft.com/office/officeart/2005/8/layout/arrow2"/>
    <dgm:cxn modelId="{61E24A91-2E8F-4A8B-BAAA-95FC2738F2A3}" type="presParOf" srcId="{D8561A33-58E1-4C57-8794-8A5F4D1BD4DF}" destId="{5FFD9B67-D494-4E70-8B00-18729DE306BB}" srcOrd="1" destOrd="0" presId="urn:microsoft.com/office/officeart/2005/8/layout/arrow2"/>
    <dgm:cxn modelId="{CC53A7FD-243B-478B-AC76-E09B47FFC2D8}" type="presParOf" srcId="{D8561A33-58E1-4C57-8794-8A5F4D1BD4DF}" destId="{A4F0D173-3C85-44E2-BE92-AAFE8EE4E659}" srcOrd="2" destOrd="0" presId="urn:microsoft.com/office/officeart/2005/8/layout/arrow2"/>
    <dgm:cxn modelId="{4E19D645-B739-4821-8B9D-E7E0EF25CEC5}" type="presParOf" srcId="{D8561A33-58E1-4C57-8794-8A5F4D1BD4DF}" destId="{26574009-59A4-41CB-AE12-C8D882E9775E}" srcOrd="3" destOrd="0" presId="urn:microsoft.com/office/officeart/2005/8/layout/arrow2"/>
    <dgm:cxn modelId="{ABED4CCB-86B3-4C04-B539-599190BDD815}" type="presParOf" srcId="{D8561A33-58E1-4C57-8794-8A5F4D1BD4DF}" destId="{07C8992D-8D52-4328-BA40-A06797071F9B}" srcOrd="4" destOrd="0" presId="urn:microsoft.com/office/officeart/2005/8/layout/arrow2"/>
    <dgm:cxn modelId="{051AA1D8-4BDE-41A3-99BC-61C3E46A9925}" type="presParOf" srcId="{D8561A33-58E1-4C57-8794-8A5F4D1BD4DF}" destId="{5E14772D-9202-4372-8241-8A53A70B3CB7}" srcOrd="5" destOrd="0" presId="urn:microsoft.com/office/officeart/2005/8/layout/arrow2"/>
    <dgm:cxn modelId="{ACC3AF3C-DE06-4466-949D-139995BFED98}" type="presParOf" srcId="{D8561A33-58E1-4C57-8794-8A5F4D1BD4DF}" destId="{2FDEE300-C44A-49B7-91C4-A27EC3850D05}" srcOrd="6" destOrd="0" presId="urn:microsoft.com/office/officeart/2005/8/layout/arrow2"/>
    <dgm:cxn modelId="{68B95A5F-56F8-480C-B6AC-CF5992F98EFB}" type="presParOf" srcId="{D8561A33-58E1-4C57-8794-8A5F4D1BD4DF}" destId="{0A9BA3D6-8028-4076-94DA-100BCC1057B9}"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16BA40-5459-4CEB-8308-51EB7592974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CA"/>
        </a:p>
      </dgm:t>
    </dgm:pt>
    <dgm:pt modelId="{5F8F3B8D-6DE2-4B34-B1DC-9558B847B2A5}">
      <dgm:prSet phldrT="[Text]"/>
      <dgm:spPr/>
      <dgm:t>
        <a:bodyPr/>
        <a:lstStyle/>
        <a:p>
          <a:r>
            <a:rPr lang="en-CA" dirty="0" smtClean="0"/>
            <a:t>Do Not Disturb</a:t>
          </a:r>
          <a:endParaRPr lang="en-CA" dirty="0"/>
        </a:p>
      </dgm:t>
    </dgm:pt>
    <dgm:pt modelId="{B7FBB71A-1EF1-48BF-9D07-FEBF1DE58359}" type="sibTrans" cxnId="{E38F0F53-F2D1-45ED-8D38-99137157A62A}">
      <dgm:prSet/>
      <dgm:spPr/>
      <dgm:t>
        <a:bodyPr/>
        <a:lstStyle/>
        <a:p>
          <a:endParaRPr lang="en-CA"/>
        </a:p>
      </dgm:t>
    </dgm:pt>
    <dgm:pt modelId="{6E8FA888-9078-483B-A67B-5A7F8A0DB550}" type="parTrans" cxnId="{E38F0F53-F2D1-45ED-8D38-99137157A62A}">
      <dgm:prSet/>
      <dgm:spPr/>
      <dgm:t>
        <a:bodyPr/>
        <a:lstStyle/>
        <a:p>
          <a:endParaRPr lang="en-CA"/>
        </a:p>
      </dgm:t>
    </dgm:pt>
    <dgm:pt modelId="{A6D2216D-2A47-4CD2-89CA-C5EE7CD55A86}">
      <dgm:prSet/>
      <dgm:spPr/>
      <dgm:t>
        <a:bodyPr/>
        <a:lstStyle/>
        <a:p>
          <a:r>
            <a:rPr lang="en-CA" dirty="0" smtClean="0"/>
            <a:t>Willing to Reorganize</a:t>
          </a:r>
          <a:endParaRPr lang="en-CA" dirty="0"/>
        </a:p>
      </dgm:t>
    </dgm:pt>
    <dgm:pt modelId="{DA3FF707-2B0F-45E6-B03C-5EDB81D86894}" type="parTrans" cxnId="{C5FA23E8-EDC8-4B94-9AD3-C4D711FC0A35}">
      <dgm:prSet/>
      <dgm:spPr/>
      <dgm:t>
        <a:bodyPr/>
        <a:lstStyle/>
        <a:p>
          <a:endParaRPr lang="en-CA"/>
        </a:p>
      </dgm:t>
    </dgm:pt>
    <dgm:pt modelId="{0A760B80-8D1C-4BF8-9202-BDB5D4B7F533}" type="sibTrans" cxnId="{C5FA23E8-EDC8-4B94-9AD3-C4D711FC0A35}">
      <dgm:prSet/>
      <dgm:spPr/>
      <dgm:t>
        <a:bodyPr/>
        <a:lstStyle/>
        <a:p>
          <a:endParaRPr lang="en-CA"/>
        </a:p>
      </dgm:t>
    </dgm:pt>
    <dgm:pt modelId="{C84C0FAB-26A7-4F60-8408-6CB7A372F8C3}">
      <dgm:prSet/>
      <dgm:spPr/>
      <dgm:t>
        <a:bodyPr/>
        <a:lstStyle/>
        <a:p>
          <a:r>
            <a:rPr lang="en-CA" dirty="0" smtClean="0"/>
            <a:t>Willing to Rethink</a:t>
          </a:r>
          <a:endParaRPr lang="en-CA" dirty="0"/>
        </a:p>
      </dgm:t>
    </dgm:pt>
    <dgm:pt modelId="{8135EC6A-E880-4F13-A4E4-A31A6452C448}" type="parTrans" cxnId="{46629138-4C59-4829-94EE-30BBFB944FCD}">
      <dgm:prSet/>
      <dgm:spPr/>
      <dgm:t>
        <a:bodyPr/>
        <a:lstStyle/>
        <a:p>
          <a:endParaRPr lang="en-CA"/>
        </a:p>
      </dgm:t>
    </dgm:pt>
    <dgm:pt modelId="{F55164E5-2C7D-4FCB-8654-D622B13815B2}" type="sibTrans" cxnId="{46629138-4C59-4829-94EE-30BBFB944FCD}">
      <dgm:prSet/>
      <dgm:spPr/>
      <dgm:t>
        <a:bodyPr/>
        <a:lstStyle/>
        <a:p>
          <a:endParaRPr lang="en-CA"/>
        </a:p>
      </dgm:t>
    </dgm:pt>
    <dgm:pt modelId="{B9729BE5-50F8-45DD-AF23-5FB5CCB959E0}">
      <dgm:prSet/>
      <dgm:spPr/>
      <dgm:t>
        <a:bodyPr/>
        <a:lstStyle/>
        <a:p>
          <a:r>
            <a:rPr lang="en-CA" dirty="0" smtClean="0"/>
            <a:t>Inquiry</a:t>
          </a:r>
        </a:p>
      </dgm:t>
    </dgm:pt>
    <dgm:pt modelId="{6F455C30-EB93-4B37-A38E-CCC3094EC5B3}" type="parTrans" cxnId="{04DC9619-DBD4-4C45-9932-AB365FE54A83}">
      <dgm:prSet/>
      <dgm:spPr/>
      <dgm:t>
        <a:bodyPr/>
        <a:lstStyle/>
        <a:p>
          <a:endParaRPr lang="en-CA"/>
        </a:p>
      </dgm:t>
    </dgm:pt>
    <dgm:pt modelId="{2C84E623-9696-45D3-AB65-7E710740FD8D}" type="sibTrans" cxnId="{04DC9619-DBD4-4C45-9932-AB365FE54A83}">
      <dgm:prSet/>
      <dgm:spPr/>
      <dgm:t>
        <a:bodyPr/>
        <a:lstStyle/>
        <a:p>
          <a:endParaRPr lang="en-CA"/>
        </a:p>
      </dgm:t>
    </dgm:pt>
    <dgm:pt modelId="{0B17594B-3769-4E13-B754-D8FF5398FA02}" type="pres">
      <dgm:prSet presAssocID="{4716BA40-5459-4CEB-8308-51EB7592974A}" presName="arrowDiagram" presStyleCnt="0">
        <dgm:presLayoutVars>
          <dgm:chMax val="5"/>
          <dgm:dir/>
          <dgm:resizeHandles val="exact"/>
        </dgm:presLayoutVars>
      </dgm:prSet>
      <dgm:spPr/>
      <dgm:t>
        <a:bodyPr/>
        <a:lstStyle/>
        <a:p>
          <a:endParaRPr lang="en-US"/>
        </a:p>
      </dgm:t>
    </dgm:pt>
    <dgm:pt modelId="{7FA1272D-F4DB-4AB7-B782-72D2E004D096}" type="pres">
      <dgm:prSet presAssocID="{4716BA40-5459-4CEB-8308-51EB7592974A}" presName="arrow" presStyleLbl="bgShp" presStyleIdx="0" presStyleCnt="1"/>
      <dgm:spPr>
        <a:blipFill rotWithShape="0">
          <a:blip xmlns:r="http://schemas.openxmlformats.org/officeDocument/2006/relationships" r:embed="rId1"/>
          <a:stretch>
            <a:fillRect/>
          </a:stretch>
        </a:blipFill>
      </dgm:spPr>
      <dgm:t>
        <a:bodyPr/>
        <a:lstStyle/>
        <a:p>
          <a:endParaRPr lang="en-CA"/>
        </a:p>
      </dgm:t>
    </dgm:pt>
    <dgm:pt modelId="{D8561A33-58E1-4C57-8794-8A5F4D1BD4DF}" type="pres">
      <dgm:prSet presAssocID="{4716BA40-5459-4CEB-8308-51EB7592974A}" presName="arrowDiagram4" presStyleCnt="0"/>
      <dgm:spPr/>
    </dgm:pt>
    <dgm:pt modelId="{711C6C90-5597-4AD9-8079-3E4976DD3550}" type="pres">
      <dgm:prSet presAssocID="{5F8F3B8D-6DE2-4B34-B1DC-9558B847B2A5}" presName="bullet4a" presStyleLbl="node1" presStyleIdx="0" presStyleCnt="4"/>
      <dgm:spPr>
        <a:solidFill>
          <a:srgbClr val="C00000"/>
        </a:solidFill>
      </dgm:spPr>
      <dgm:t>
        <a:bodyPr/>
        <a:lstStyle/>
        <a:p>
          <a:endParaRPr lang="en-US"/>
        </a:p>
      </dgm:t>
    </dgm:pt>
    <dgm:pt modelId="{5FFD9B67-D494-4E70-8B00-18729DE306BB}" type="pres">
      <dgm:prSet presAssocID="{5F8F3B8D-6DE2-4B34-B1DC-9558B847B2A5}" presName="textBox4a" presStyleLbl="revTx" presStyleIdx="0" presStyleCnt="4" custScaleY="80171" custLinFactNeighborX="-9956" custLinFactNeighborY="21411">
        <dgm:presLayoutVars>
          <dgm:bulletEnabled val="1"/>
        </dgm:presLayoutVars>
      </dgm:prSet>
      <dgm:spPr/>
      <dgm:t>
        <a:bodyPr/>
        <a:lstStyle/>
        <a:p>
          <a:endParaRPr lang="en-US"/>
        </a:p>
      </dgm:t>
    </dgm:pt>
    <dgm:pt modelId="{A4F0D173-3C85-44E2-BE92-AAFE8EE4E659}" type="pres">
      <dgm:prSet presAssocID="{A6D2216D-2A47-4CD2-89CA-C5EE7CD55A86}" presName="bullet4b" presStyleLbl="node1" presStyleIdx="1" presStyleCnt="4"/>
      <dgm:spPr>
        <a:solidFill>
          <a:srgbClr val="C00000"/>
        </a:solidFill>
      </dgm:spPr>
      <dgm:t>
        <a:bodyPr/>
        <a:lstStyle/>
        <a:p>
          <a:endParaRPr lang="en-US"/>
        </a:p>
      </dgm:t>
    </dgm:pt>
    <dgm:pt modelId="{26574009-59A4-41CB-AE12-C8D882E9775E}" type="pres">
      <dgm:prSet presAssocID="{A6D2216D-2A47-4CD2-89CA-C5EE7CD55A86}" presName="textBox4b" presStyleLbl="revTx" presStyleIdx="1" presStyleCnt="4" custScaleY="28527" custLinFactNeighborX="-9912" custLinFactNeighborY="-19554">
        <dgm:presLayoutVars>
          <dgm:bulletEnabled val="1"/>
        </dgm:presLayoutVars>
      </dgm:prSet>
      <dgm:spPr/>
      <dgm:t>
        <a:bodyPr/>
        <a:lstStyle/>
        <a:p>
          <a:endParaRPr lang="en-US"/>
        </a:p>
      </dgm:t>
    </dgm:pt>
    <dgm:pt modelId="{07C8992D-8D52-4328-BA40-A06797071F9B}" type="pres">
      <dgm:prSet presAssocID="{C84C0FAB-26A7-4F60-8408-6CB7A372F8C3}" presName="bullet4c" presStyleLbl="node1" presStyleIdx="2" presStyleCnt="4"/>
      <dgm:spPr>
        <a:solidFill>
          <a:srgbClr val="C00000"/>
        </a:solidFill>
      </dgm:spPr>
      <dgm:t>
        <a:bodyPr/>
        <a:lstStyle/>
        <a:p>
          <a:endParaRPr lang="en-US"/>
        </a:p>
      </dgm:t>
    </dgm:pt>
    <dgm:pt modelId="{5E14772D-9202-4372-8241-8A53A70B3CB7}" type="pres">
      <dgm:prSet presAssocID="{C84C0FAB-26A7-4F60-8408-6CB7A372F8C3}" presName="textBox4c" presStyleLbl="revTx" presStyleIdx="2" presStyleCnt="4" custScaleY="93980" custLinFactNeighborX="2381" custLinFactNeighborY="6129">
        <dgm:presLayoutVars>
          <dgm:bulletEnabled val="1"/>
        </dgm:presLayoutVars>
      </dgm:prSet>
      <dgm:spPr/>
      <dgm:t>
        <a:bodyPr/>
        <a:lstStyle/>
        <a:p>
          <a:endParaRPr lang="en-CA"/>
        </a:p>
      </dgm:t>
    </dgm:pt>
    <dgm:pt modelId="{2FDEE300-C44A-49B7-91C4-A27EC3850D05}" type="pres">
      <dgm:prSet presAssocID="{B9729BE5-50F8-45DD-AF23-5FB5CCB959E0}" presName="bullet4d" presStyleLbl="node1" presStyleIdx="3" presStyleCnt="4"/>
      <dgm:spPr>
        <a:solidFill>
          <a:srgbClr val="C00000"/>
        </a:solidFill>
      </dgm:spPr>
      <dgm:t>
        <a:bodyPr/>
        <a:lstStyle/>
        <a:p>
          <a:endParaRPr lang="en-US"/>
        </a:p>
      </dgm:t>
    </dgm:pt>
    <dgm:pt modelId="{0A9BA3D6-8028-4076-94DA-100BCC1057B9}" type="pres">
      <dgm:prSet presAssocID="{B9729BE5-50F8-45DD-AF23-5FB5CCB959E0}" presName="textBox4d" presStyleLbl="revTx" presStyleIdx="3" presStyleCnt="4" custScaleY="91603">
        <dgm:presLayoutVars>
          <dgm:bulletEnabled val="1"/>
        </dgm:presLayoutVars>
      </dgm:prSet>
      <dgm:spPr/>
      <dgm:t>
        <a:bodyPr/>
        <a:lstStyle/>
        <a:p>
          <a:endParaRPr lang="en-CA"/>
        </a:p>
      </dgm:t>
    </dgm:pt>
  </dgm:ptLst>
  <dgm:cxnLst>
    <dgm:cxn modelId="{E38F0F53-F2D1-45ED-8D38-99137157A62A}" srcId="{4716BA40-5459-4CEB-8308-51EB7592974A}" destId="{5F8F3B8D-6DE2-4B34-B1DC-9558B847B2A5}" srcOrd="0" destOrd="0" parTransId="{6E8FA888-9078-483B-A67B-5A7F8A0DB550}" sibTransId="{B7FBB71A-1EF1-48BF-9D07-FEBF1DE58359}"/>
    <dgm:cxn modelId="{7C1CCC8C-C1CC-445C-A736-431887D55A86}" type="presOf" srcId="{5F8F3B8D-6DE2-4B34-B1DC-9558B847B2A5}" destId="{5FFD9B67-D494-4E70-8B00-18729DE306BB}" srcOrd="0" destOrd="0" presId="urn:microsoft.com/office/officeart/2005/8/layout/arrow2"/>
    <dgm:cxn modelId="{C5FA23E8-EDC8-4B94-9AD3-C4D711FC0A35}" srcId="{4716BA40-5459-4CEB-8308-51EB7592974A}" destId="{A6D2216D-2A47-4CD2-89CA-C5EE7CD55A86}" srcOrd="1" destOrd="0" parTransId="{DA3FF707-2B0F-45E6-B03C-5EDB81D86894}" sibTransId="{0A760B80-8D1C-4BF8-9202-BDB5D4B7F533}"/>
    <dgm:cxn modelId="{04DC9619-DBD4-4C45-9932-AB365FE54A83}" srcId="{4716BA40-5459-4CEB-8308-51EB7592974A}" destId="{B9729BE5-50F8-45DD-AF23-5FB5CCB959E0}" srcOrd="3" destOrd="0" parTransId="{6F455C30-EB93-4B37-A38E-CCC3094EC5B3}" sibTransId="{2C84E623-9696-45D3-AB65-7E710740FD8D}"/>
    <dgm:cxn modelId="{46629138-4C59-4829-94EE-30BBFB944FCD}" srcId="{4716BA40-5459-4CEB-8308-51EB7592974A}" destId="{C84C0FAB-26A7-4F60-8408-6CB7A372F8C3}" srcOrd="2" destOrd="0" parTransId="{8135EC6A-E880-4F13-A4E4-A31A6452C448}" sibTransId="{F55164E5-2C7D-4FCB-8654-D622B13815B2}"/>
    <dgm:cxn modelId="{9491188C-1C28-4E23-BEC7-D37422DAD53C}" type="presOf" srcId="{A6D2216D-2A47-4CD2-89CA-C5EE7CD55A86}" destId="{26574009-59A4-41CB-AE12-C8D882E9775E}" srcOrd="0" destOrd="0" presId="urn:microsoft.com/office/officeart/2005/8/layout/arrow2"/>
    <dgm:cxn modelId="{77CD0E62-5E01-4480-80CA-AB6331A1747E}" type="presOf" srcId="{C84C0FAB-26A7-4F60-8408-6CB7A372F8C3}" destId="{5E14772D-9202-4372-8241-8A53A70B3CB7}" srcOrd="0" destOrd="0" presId="urn:microsoft.com/office/officeart/2005/8/layout/arrow2"/>
    <dgm:cxn modelId="{834E18BA-8A13-4F8E-952B-730863342A92}" type="presOf" srcId="{4716BA40-5459-4CEB-8308-51EB7592974A}" destId="{0B17594B-3769-4E13-B754-D8FF5398FA02}" srcOrd="0" destOrd="0" presId="urn:microsoft.com/office/officeart/2005/8/layout/arrow2"/>
    <dgm:cxn modelId="{00CBBBED-F89B-48FA-A11C-079FBC9C4CED}" type="presOf" srcId="{B9729BE5-50F8-45DD-AF23-5FB5CCB959E0}" destId="{0A9BA3D6-8028-4076-94DA-100BCC1057B9}" srcOrd="0" destOrd="0" presId="urn:microsoft.com/office/officeart/2005/8/layout/arrow2"/>
    <dgm:cxn modelId="{0454AF8B-73AF-4157-8AE9-4E5EFD578082}" type="presParOf" srcId="{0B17594B-3769-4E13-B754-D8FF5398FA02}" destId="{7FA1272D-F4DB-4AB7-B782-72D2E004D096}" srcOrd="0" destOrd="0" presId="urn:microsoft.com/office/officeart/2005/8/layout/arrow2"/>
    <dgm:cxn modelId="{BFAD0A81-2850-4B91-8B53-8811FB848647}" type="presParOf" srcId="{0B17594B-3769-4E13-B754-D8FF5398FA02}" destId="{D8561A33-58E1-4C57-8794-8A5F4D1BD4DF}" srcOrd="1" destOrd="0" presId="urn:microsoft.com/office/officeart/2005/8/layout/arrow2"/>
    <dgm:cxn modelId="{54189096-C905-45ED-ADD3-2730A44EFC4E}" type="presParOf" srcId="{D8561A33-58E1-4C57-8794-8A5F4D1BD4DF}" destId="{711C6C90-5597-4AD9-8079-3E4976DD3550}" srcOrd="0" destOrd="0" presId="urn:microsoft.com/office/officeart/2005/8/layout/arrow2"/>
    <dgm:cxn modelId="{61E24A91-2E8F-4A8B-BAAA-95FC2738F2A3}" type="presParOf" srcId="{D8561A33-58E1-4C57-8794-8A5F4D1BD4DF}" destId="{5FFD9B67-D494-4E70-8B00-18729DE306BB}" srcOrd="1" destOrd="0" presId="urn:microsoft.com/office/officeart/2005/8/layout/arrow2"/>
    <dgm:cxn modelId="{CC53A7FD-243B-478B-AC76-E09B47FFC2D8}" type="presParOf" srcId="{D8561A33-58E1-4C57-8794-8A5F4D1BD4DF}" destId="{A4F0D173-3C85-44E2-BE92-AAFE8EE4E659}" srcOrd="2" destOrd="0" presId="urn:microsoft.com/office/officeart/2005/8/layout/arrow2"/>
    <dgm:cxn modelId="{4E19D645-B739-4821-8B9D-E7E0EF25CEC5}" type="presParOf" srcId="{D8561A33-58E1-4C57-8794-8A5F4D1BD4DF}" destId="{26574009-59A4-41CB-AE12-C8D882E9775E}" srcOrd="3" destOrd="0" presId="urn:microsoft.com/office/officeart/2005/8/layout/arrow2"/>
    <dgm:cxn modelId="{ABED4CCB-86B3-4C04-B539-599190BDD815}" type="presParOf" srcId="{D8561A33-58E1-4C57-8794-8A5F4D1BD4DF}" destId="{07C8992D-8D52-4328-BA40-A06797071F9B}" srcOrd="4" destOrd="0" presId="urn:microsoft.com/office/officeart/2005/8/layout/arrow2"/>
    <dgm:cxn modelId="{051AA1D8-4BDE-41A3-99BC-61C3E46A9925}" type="presParOf" srcId="{D8561A33-58E1-4C57-8794-8A5F4D1BD4DF}" destId="{5E14772D-9202-4372-8241-8A53A70B3CB7}" srcOrd="5" destOrd="0" presId="urn:microsoft.com/office/officeart/2005/8/layout/arrow2"/>
    <dgm:cxn modelId="{ACC3AF3C-DE06-4466-949D-139995BFED98}" type="presParOf" srcId="{D8561A33-58E1-4C57-8794-8A5F4D1BD4DF}" destId="{2FDEE300-C44A-49B7-91C4-A27EC3850D05}" srcOrd="6" destOrd="0" presId="urn:microsoft.com/office/officeart/2005/8/layout/arrow2"/>
    <dgm:cxn modelId="{68B95A5F-56F8-480C-B6AC-CF5992F98EFB}" type="presParOf" srcId="{D8561A33-58E1-4C57-8794-8A5F4D1BD4DF}" destId="{0A9BA3D6-8028-4076-94DA-100BCC1057B9}"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16BA40-5459-4CEB-8308-51EB7592974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CA"/>
        </a:p>
      </dgm:t>
    </dgm:pt>
    <dgm:pt modelId="{5F8F3B8D-6DE2-4B34-B1DC-9558B847B2A5}">
      <dgm:prSet phldrT="[Text]" custT="1"/>
      <dgm:spPr/>
      <dgm:t>
        <a:bodyPr/>
        <a:lstStyle/>
        <a:p>
          <a:r>
            <a:rPr lang="en-CA" sz="2400" dirty="0" smtClean="0">
              <a:solidFill>
                <a:schemeClr val="bg1">
                  <a:lumMod val="75000"/>
                </a:schemeClr>
              </a:solidFill>
            </a:rPr>
            <a:t>Do Not Disturb</a:t>
          </a:r>
          <a:endParaRPr lang="en-CA" sz="2400" dirty="0">
            <a:solidFill>
              <a:schemeClr val="bg1">
                <a:lumMod val="75000"/>
              </a:schemeClr>
            </a:solidFill>
          </a:endParaRPr>
        </a:p>
      </dgm:t>
    </dgm:pt>
    <dgm:pt modelId="{B7FBB71A-1EF1-48BF-9D07-FEBF1DE58359}" type="sibTrans" cxnId="{E38F0F53-F2D1-45ED-8D38-99137157A62A}">
      <dgm:prSet/>
      <dgm:spPr/>
      <dgm:t>
        <a:bodyPr/>
        <a:lstStyle/>
        <a:p>
          <a:endParaRPr lang="en-CA" sz="2400"/>
        </a:p>
      </dgm:t>
    </dgm:pt>
    <dgm:pt modelId="{6E8FA888-9078-483B-A67B-5A7F8A0DB550}" type="parTrans" cxnId="{E38F0F53-F2D1-45ED-8D38-99137157A62A}">
      <dgm:prSet/>
      <dgm:spPr/>
      <dgm:t>
        <a:bodyPr/>
        <a:lstStyle/>
        <a:p>
          <a:endParaRPr lang="en-CA" sz="2400"/>
        </a:p>
      </dgm:t>
    </dgm:pt>
    <dgm:pt modelId="{A6D2216D-2A47-4CD2-89CA-C5EE7CD55A86}">
      <dgm:prSet custT="1"/>
      <dgm:spPr/>
      <dgm:t>
        <a:bodyPr/>
        <a:lstStyle/>
        <a:p>
          <a:r>
            <a:rPr lang="en-CA" sz="2400" dirty="0" smtClean="0">
              <a:solidFill>
                <a:schemeClr val="bg1">
                  <a:lumMod val="75000"/>
                </a:schemeClr>
              </a:solidFill>
            </a:rPr>
            <a:t>Willing to Reorganize</a:t>
          </a:r>
          <a:endParaRPr lang="en-CA" sz="2400" dirty="0">
            <a:solidFill>
              <a:schemeClr val="bg1">
                <a:lumMod val="75000"/>
              </a:schemeClr>
            </a:solidFill>
          </a:endParaRPr>
        </a:p>
      </dgm:t>
    </dgm:pt>
    <dgm:pt modelId="{DA3FF707-2B0F-45E6-B03C-5EDB81D86894}" type="parTrans" cxnId="{C5FA23E8-EDC8-4B94-9AD3-C4D711FC0A35}">
      <dgm:prSet/>
      <dgm:spPr/>
      <dgm:t>
        <a:bodyPr/>
        <a:lstStyle/>
        <a:p>
          <a:endParaRPr lang="en-CA" sz="2400"/>
        </a:p>
      </dgm:t>
    </dgm:pt>
    <dgm:pt modelId="{0A760B80-8D1C-4BF8-9202-BDB5D4B7F533}" type="sibTrans" cxnId="{C5FA23E8-EDC8-4B94-9AD3-C4D711FC0A35}">
      <dgm:prSet/>
      <dgm:spPr/>
      <dgm:t>
        <a:bodyPr/>
        <a:lstStyle/>
        <a:p>
          <a:endParaRPr lang="en-CA" sz="2400"/>
        </a:p>
      </dgm:t>
    </dgm:pt>
    <dgm:pt modelId="{C84C0FAB-26A7-4F60-8408-6CB7A372F8C3}">
      <dgm:prSet custT="1"/>
      <dgm:spPr/>
      <dgm:t>
        <a:bodyPr/>
        <a:lstStyle/>
        <a:p>
          <a:r>
            <a:rPr lang="en-CA" sz="2400" dirty="0" smtClean="0">
              <a:solidFill>
                <a:schemeClr val="bg1">
                  <a:lumMod val="75000"/>
                </a:schemeClr>
              </a:solidFill>
            </a:rPr>
            <a:t>Willing to Rethink</a:t>
          </a:r>
          <a:endParaRPr lang="en-CA" sz="2400" dirty="0">
            <a:solidFill>
              <a:schemeClr val="bg1">
                <a:lumMod val="75000"/>
              </a:schemeClr>
            </a:solidFill>
          </a:endParaRPr>
        </a:p>
      </dgm:t>
    </dgm:pt>
    <dgm:pt modelId="{8135EC6A-E880-4F13-A4E4-A31A6452C448}" type="parTrans" cxnId="{46629138-4C59-4829-94EE-30BBFB944FCD}">
      <dgm:prSet/>
      <dgm:spPr/>
      <dgm:t>
        <a:bodyPr/>
        <a:lstStyle/>
        <a:p>
          <a:endParaRPr lang="en-CA" sz="2400"/>
        </a:p>
      </dgm:t>
    </dgm:pt>
    <dgm:pt modelId="{F55164E5-2C7D-4FCB-8654-D622B13815B2}" type="sibTrans" cxnId="{46629138-4C59-4829-94EE-30BBFB944FCD}">
      <dgm:prSet/>
      <dgm:spPr/>
      <dgm:t>
        <a:bodyPr/>
        <a:lstStyle/>
        <a:p>
          <a:endParaRPr lang="en-CA" sz="2400"/>
        </a:p>
      </dgm:t>
    </dgm:pt>
    <dgm:pt modelId="{B9729BE5-50F8-45DD-AF23-5FB5CCB959E0}">
      <dgm:prSet custT="1"/>
      <dgm:spPr/>
      <dgm:t>
        <a:bodyPr/>
        <a:lstStyle/>
        <a:p>
          <a:r>
            <a:rPr lang="en-CA" sz="2400" dirty="0" smtClean="0">
              <a:solidFill>
                <a:schemeClr val="bg1">
                  <a:lumMod val="75000"/>
                </a:schemeClr>
              </a:solidFill>
            </a:rPr>
            <a:t>Inquiry</a:t>
          </a:r>
        </a:p>
      </dgm:t>
    </dgm:pt>
    <dgm:pt modelId="{6F455C30-EB93-4B37-A38E-CCC3094EC5B3}" type="parTrans" cxnId="{04DC9619-DBD4-4C45-9932-AB365FE54A83}">
      <dgm:prSet/>
      <dgm:spPr/>
      <dgm:t>
        <a:bodyPr/>
        <a:lstStyle/>
        <a:p>
          <a:endParaRPr lang="en-CA" sz="2400"/>
        </a:p>
      </dgm:t>
    </dgm:pt>
    <dgm:pt modelId="{2C84E623-9696-45D3-AB65-7E710740FD8D}" type="sibTrans" cxnId="{04DC9619-DBD4-4C45-9932-AB365FE54A83}">
      <dgm:prSet/>
      <dgm:spPr/>
      <dgm:t>
        <a:bodyPr/>
        <a:lstStyle/>
        <a:p>
          <a:endParaRPr lang="en-CA" sz="2400"/>
        </a:p>
      </dgm:t>
    </dgm:pt>
    <dgm:pt modelId="{0B17594B-3769-4E13-B754-D8FF5398FA02}" type="pres">
      <dgm:prSet presAssocID="{4716BA40-5459-4CEB-8308-51EB7592974A}" presName="arrowDiagram" presStyleCnt="0">
        <dgm:presLayoutVars>
          <dgm:chMax val="5"/>
          <dgm:dir/>
          <dgm:resizeHandles val="exact"/>
        </dgm:presLayoutVars>
      </dgm:prSet>
      <dgm:spPr/>
      <dgm:t>
        <a:bodyPr/>
        <a:lstStyle/>
        <a:p>
          <a:endParaRPr lang="en-US"/>
        </a:p>
      </dgm:t>
    </dgm:pt>
    <dgm:pt modelId="{7FA1272D-F4DB-4AB7-B782-72D2E004D096}" type="pres">
      <dgm:prSet presAssocID="{4716BA40-5459-4CEB-8308-51EB7592974A}" presName="arrow" presStyleLbl="bgShp" presStyleIdx="0" presStyleCnt="1"/>
      <dgm:spPr>
        <a:solidFill>
          <a:schemeClr val="bg1">
            <a:lumMod val="95000"/>
          </a:schemeClr>
        </a:solidFill>
      </dgm:spPr>
      <dgm:t>
        <a:bodyPr/>
        <a:lstStyle/>
        <a:p>
          <a:endParaRPr lang="en-CA"/>
        </a:p>
      </dgm:t>
    </dgm:pt>
    <dgm:pt modelId="{D8561A33-58E1-4C57-8794-8A5F4D1BD4DF}" type="pres">
      <dgm:prSet presAssocID="{4716BA40-5459-4CEB-8308-51EB7592974A}" presName="arrowDiagram4" presStyleCnt="0"/>
      <dgm:spPr/>
    </dgm:pt>
    <dgm:pt modelId="{711C6C90-5597-4AD9-8079-3E4976DD3550}" type="pres">
      <dgm:prSet presAssocID="{5F8F3B8D-6DE2-4B34-B1DC-9558B847B2A5}" presName="bullet4a" presStyleLbl="node1" presStyleIdx="0" presStyleCnt="4"/>
      <dgm:spPr>
        <a:solidFill>
          <a:schemeClr val="bg1">
            <a:lumMod val="75000"/>
          </a:schemeClr>
        </a:solidFill>
      </dgm:spPr>
      <dgm:t>
        <a:bodyPr/>
        <a:lstStyle/>
        <a:p>
          <a:endParaRPr lang="en-US"/>
        </a:p>
      </dgm:t>
    </dgm:pt>
    <dgm:pt modelId="{5FFD9B67-D494-4E70-8B00-18729DE306BB}" type="pres">
      <dgm:prSet presAssocID="{5F8F3B8D-6DE2-4B34-B1DC-9558B847B2A5}" presName="textBox4a" presStyleLbl="revTx" presStyleIdx="0" presStyleCnt="4" custScaleY="80171" custLinFactNeighborX="-9956" custLinFactNeighborY="21411">
        <dgm:presLayoutVars>
          <dgm:bulletEnabled val="1"/>
        </dgm:presLayoutVars>
      </dgm:prSet>
      <dgm:spPr/>
      <dgm:t>
        <a:bodyPr/>
        <a:lstStyle/>
        <a:p>
          <a:endParaRPr lang="en-US"/>
        </a:p>
      </dgm:t>
    </dgm:pt>
    <dgm:pt modelId="{A4F0D173-3C85-44E2-BE92-AAFE8EE4E659}" type="pres">
      <dgm:prSet presAssocID="{A6D2216D-2A47-4CD2-89CA-C5EE7CD55A86}" presName="bullet4b" presStyleLbl="node1" presStyleIdx="1" presStyleCnt="4"/>
      <dgm:spPr>
        <a:solidFill>
          <a:schemeClr val="bg1">
            <a:lumMod val="75000"/>
          </a:schemeClr>
        </a:solidFill>
      </dgm:spPr>
      <dgm:t>
        <a:bodyPr/>
        <a:lstStyle/>
        <a:p>
          <a:endParaRPr lang="en-US"/>
        </a:p>
      </dgm:t>
    </dgm:pt>
    <dgm:pt modelId="{26574009-59A4-41CB-AE12-C8D882E9775E}" type="pres">
      <dgm:prSet presAssocID="{A6D2216D-2A47-4CD2-89CA-C5EE7CD55A86}" presName="textBox4b" presStyleLbl="revTx" presStyleIdx="1" presStyleCnt="4" custScaleX="125020" custScaleY="28527" custLinFactNeighborX="254" custLinFactNeighborY="-19463">
        <dgm:presLayoutVars>
          <dgm:bulletEnabled val="1"/>
        </dgm:presLayoutVars>
      </dgm:prSet>
      <dgm:spPr/>
      <dgm:t>
        <a:bodyPr/>
        <a:lstStyle/>
        <a:p>
          <a:endParaRPr lang="en-US"/>
        </a:p>
      </dgm:t>
    </dgm:pt>
    <dgm:pt modelId="{07C8992D-8D52-4328-BA40-A06797071F9B}" type="pres">
      <dgm:prSet presAssocID="{C84C0FAB-26A7-4F60-8408-6CB7A372F8C3}" presName="bullet4c" presStyleLbl="node1" presStyleIdx="2" presStyleCnt="4"/>
      <dgm:spPr>
        <a:solidFill>
          <a:schemeClr val="bg1">
            <a:lumMod val="75000"/>
          </a:schemeClr>
        </a:solidFill>
      </dgm:spPr>
      <dgm:t>
        <a:bodyPr/>
        <a:lstStyle/>
        <a:p>
          <a:endParaRPr lang="en-US"/>
        </a:p>
      </dgm:t>
    </dgm:pt>
    <dgm:pt modelId="{5E14772D-9202-4372-8241-8A53A70B3CB7}" type="pres">
      <dgm:prSet presAssocID="{C84C0FAB-26A7-4F60-8408-6CB7A372F8C3}" presName="textBox4c" presStyleLbl="revTx" presStyleIdx="2" presStyleCnt="4" custScaleY="93980" custLinFactNeighborX="2381" custLinFactNeighborY="6129">
        <dgm:presLayoutVars>
          <dgm:bulletEnabled val="1"/>
        </dgm:presLayoutVars>
      </dgm:prSet>
      <dgm:spPr/>
      <dgm:t>
        <a:bodyPr/>
        <a:lstStyle/>
        <a:p>
          <a:endParaRPr lang="en-CA"/>
        </a:p>
      </dgm:t>
    </dgm:pt>
    <dgm:pt modelId="{2FDEE300-C44A-49B7-91C4-A27EC3850D05}" type="pres">
      <dgm:prSet presAssocID="{B9729BE5-50F8-45DD-AF23-5FB5CCB959E0}" presName="bullet4d" presStyleLbl="node1" presStyleIdx="3" presStyleCnt="4"/>
      <dgm:spPr>
        <a:solidFill>
          <a:schemeClr val="bg1">
            <a:lumMod val="75000"/>
          </a:schemeClr>
        </a:solidFill>
      </dgm:spPr>
      <dgm:t>
        <a:bodyPr/>
        <a:lstStyle/>
        <a:p>
          <a:endParaRPr lang="en-US"/>
        </a:p>
      </dgm:t>
    </dgm:pt>
    <dgm:pt modelId="{0A9BA3D6-8028-4076-94DA-100BCC1057B9}" type="pres">
      <dgm:prSet presAssocID="{B9729BE5-50F8-45DD-AF23-5FB5CCB959E0}" presName="textBox4d" presStyleLbl="revTx" presStyleIdx="3" presStyleCnt="4" custScaleY="91603">
        <dgm:presLayoutVars>
          <dgm:bulletEnabled val="1"/>
        </dgm:presLayoutVars>
      </dgm:prSet>
      <dgm:spPr/>
      <dgm:t>
        <a:bodyPr/>
        <a:lstStyle/>
        <a:p>
          <a:endParaRPr lang="en-CA"/>
        </a:p>
      </dgm:t>
    </dgm:pt>
  </dgm:ptLst>
  <dgm:cxnLst>
    <dgm:cxn modelId="{E38F0F53-F2D1-45ED-8D38-99137157A62A}" srcId="{4716BA40-5459-4CEB-8308-51EB7592974A}" destId="{5F8F3B8D-6DE2-4B34-B1DC-9558B847B2A5}" srcOrd="0" destOrd="0" parTransId="{6E8FA888-9078-483B-A67B-5A7F8A0DB550}" sibTransId="{B7FBB71A-1EF1-48BF-9D07-FEBF1DE58359}"/>
    <dgm:cxn modelId="{7C1CCC8C-C1CC-445C-A736-431887D55A86}" type="presOf" srcId="{5F8F3B8D-6DE2-4B34-B1DC-9558B847B2A5}" destId="{5FFD9B67-D494-4E70-8B00-18729DE306BB}" srcOrd="0" destOrd="0" presId="urn:microsoft.com/office/officeart/2005/8/layout/arrow2"/>
    <dgm:cxn modelId="{C5FA23E8-EDC8-4B94-9AD3-C4D711FC0A35}" srcId="{4716BA40-5459-4CEB-8308-51EB7592974A}" destId="{A6D2216D-2A47-4CD2-89CA-C5EE7CD55A86}" srcOrd="1" destOrd="0" parTransId="{DA3FF707-2B0F-45E6-B03C-5EDB81D86894}" sibTransId="{0A760B80-8D1C-4BF8-9202-BDB5D4B7F533}"/>
    <dgm:cxn modelId="{04DC9619-DBD4-4C45-9932-AB365FE54A83}" srcId="{4716BA40-5459-4CEB-8308-51EB7592974A}" destId="{B9729BE5-50F8-45DD-AF23-5FB5CCB959E0}" srcOrd="3" destOrd="0" parTransId="{6F455C30-EB93-4B37-A38E-CCC3094EC5B3}" sibTransId="{2C84E623-9696-45D3-AB65-7E710740FD8D}"/>
    <dgm:cxn modelId="{46629138-4C59-4829-94EE-30BBFB944FCD}" srcId="{4716BA40-5459-4CEB-8308-51EB7592974A}" destId="{C84C0FAB-26A7-4F60-8408-6CB7A372F8C3}" srcOrd="2" destOrd="0" parTransId="{8135EC6A-E880-4F13-A4E4-A31A6452C448}" sibTransId="{F55164E5-2C7D-4FCB-8654-D622B13815B2}"/>
    <dgm:cxn modelId="{9491188C-1C28-4E23-BEC7-D37422DAD53C}" type="presOf" srcId="{A6D2216D-2A47-4CD2-89CA-C5EE7CD55A86}" destId="{26574009-59A4-41CB-AE12-C8D882E9775E}" srcOrd="0" destOrd="0" presId="urn:microsoft.com/office/officeart/2005/8/layout/arrow2"/>
    <dgm:cxn modelId="{77CD0E62-5E01-4480-80CA-AB6331A1747E}" type="presOf" srcId="{C84C0FAB-26A7-4F60-8408-6CB7A372F8C3}" destId="{5E14772D-9202-4372-8241-8A53A70B3CB7}" srcOrd="0" destOrd="0" presId="urn:microsoft.com/office/officeart/2005/8/layout/arrow2"/>
    <dgm:cxn modelId="{834E18BA-8A13-4F8E-952B-730863342A92}" type="presOf" srcId="{4716BA40-5459-4CEB-8308-51EB7592974A}" destId="{0B17594B-3769-4E13-B754-D8FF5398FA02}" srcOrd="0" destOrd="0" presId="urn:microsoft.com/office/officeart/2005/8/layout/arrow2"/>
    <dgm:cxn modelId="{00CBBBED-F89B-48FA-A11C-079FBC9C4CED}" type="presOf" srcId="{B9729BE5-50F8-45DD-AF23-5FB5CCB959E0}" destId="{0A9BA3D6-8028-4076-94DA-100BCC1057B9}" srcOrd="0" destOrd="0" presId="urn:microsoft.com/office/officeart/2005/8/layout/arrow2"/>
    <dgm:cxn modelId="{0454AF8B-73AF-4157-8AE9-4E5EFD578082}" type="presParOf" srcId="{0B17594B-3769-4E13-B754-D8FF5398FA02}" destId="{7FA1272D-F4DB-4AB7-B782-72D2E004D096}" srcOrd="0" destOrd="0" presId="urn:microsoft.com/office/officeart/2005/8/layout/arrow2"/>
    <dgm:cxn modelId="{BFAD0A81-2850-4B91-8B53-8811FB848647}" type="presParOf" srcId="{0B17594B-3769-4E13-B754-D8FF5398FA02}" destId="{D8561A33-58E1-4C57-8794-8A5F4D1BD4DF}" srcOrd="1" destOrd="0" presId="urn:microsoft.com/office/officeart/2005/8/layout/arrow2"/>
    <dgm:cxn modelId="{54189096-C905-45ED-ADD3-2730A44EFC4E}" type="presParOf" srcId="{D8561A33-58E1-4C57-8794-8A5F4D1BD4DF}" destId="{711C6C90-5597-4AD9-8079-3E4976DD3550}" srcOrd="0" destOrd="0" presId="urn:microsoft.com/office/officeart/2005/8/layout/arrow2"/>
    <dgm:cxn modelId="{61E24A91-2E8F-4A8B-BAAA-95FC2738F2A3}" type="presParOf" srcId="{D8561A33-58E1-4C57-8794-8A5F4D1BD4DF}" destId="{5FFD9B67-D494-4E70-8B00-18729DE306BB}" srcOrd="1" destOrd="0" presId="urn:microsoft.com/office/officeart/2005/8/layout/arrow2"/>
    <dgm:cxn modelId="{CC53A7FD-243B-478B-AC76-E09B47FFC2D8}" type="presParOf" srcId="{D8561A33-58E1-4C57-8794-8A5F4D1BD4DF}" destId="{A4F0D173-3C85-44E2-BE92-AAFE8EE4E659}" srcOrd="2" destOrd="0" presId="urn:microsoft.com/office/officeart/2005/8/layout/arrow2"/>
    <dgm:cxn modelId="{4E19D645-B739-4821-8B9D-E7E0EF25CEC5}" type="presParOf" srcId="{D8561A33-58E1-4C57-8794-8A5F4D1BD4DF}" destId="{26574009-59A4-41CB-AE12-C8D882E9775E}" srcOrd="3" destOrd="0" presId="urn:microsoft.com/office/officeart/2005/8/layout/arrow2"/>
    <dgm:cxn modelId="{ABED4CCB-86B3-4C04-B539-599190BDD815}" type="presParOf" srcId="{D8561A33-58E1-4C57-8794-8A5F4D1BD4DF}" destId="{07C8992D-8D52-4328-BA40-A06797071F9B}" srcOrd="4" destOrd="0" presId="urn:microsoft.com/office/officeart/2005/8/layout/arrow2"/>
    <dgm:cxn modelId="{051AA1D8-4BDE-41A3-99BC-61C3E46A9925}" type="presParOf" srcId="{D8561A33-58E1-4C57-8794-8A5F4D1BD4DF}" destId="{5E14772D-9202-4372-8241-8A53A70B3CB7}" srcOrd="5" destOrd="0" presId="urn:microsoft.com/office/officeart/2005/8/layout/arrow2"/>
    <dgm:cxn modelId="{ACC3AF3C-DE06-4466-949D-139995BFED98}" type="presParOf" srcId="{D8561A33-58E1-4C57-8794-8A5F4D1BD4DF}" destId="{2FDEE300-C44A-49B7-91C4-A27EC3850D05}" srcOrd="6" destOrd="0" presId="urn:microsoft.com/office/officeart/2005/8/layout/arrow2"/>
    <dgm:cxn modelId="{68B95A5F-56F8-480C-B6AC-CF5992F98EFB}" type="presParOf" srcId="{D8561A33-58E1-4C57-8794-8A5F4D1BD4DF}" destId="{0A9BA3D6-8028-4076-94DA-100BCC1057B9}"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6C9F1E1-8A7A-4FF8-8FFF-457345DCB77A}" type="doc">
      <dgm:prSet loTypeId="urn:microsoft.com/office/officeart/2005/8/layout/vList6" loCatId="process" qsTypeId="urn:microsoft.com/office/officeart/2005/8/quickstyle/simple1" qsCatId="simple" csTypeId="urn:microsoft.com/office/officeart/2005/8/colors/accent1_4" csCatId="accent1" phldr="1"/>
      <dgm:spPr/>
      <dgm:t>
        <a:bodyPr/>
        <a:lstStyle/>
        <a:p>
          <a:endParaRPr lang="en-US"/>
        </a:p>
      </dgm:t>
    </dgm:pt>
    <dgm:pt modelId="{4F4AA8EA-FEF6-41DB-B051-461E49DA165E}">
      <dgm:prSet phldrT="[Text]"/>
      <dgm:spPr>
        <a:solidFill>
          <a:schemeClr val="accent1">
            <a:lumMod val="50000"/>
          </a:schemeClr>
        </a:solidFill>
      </dgm:spPr>
      <dgm:t>
        <a:bodyPr/>
        <a:lstStyle/>
        <a:p>
          <a:r>
            <a:rPr lang="en-US" dirty="0" smtClean="0"/>
            <a:t>CONCEPTUAL CHANGE</a:t>
          </a:r>
          <a:endParaRPr lang="en-US" dirty="0"/>
        </a:p>
      </dgm:t>
    </dgm:pt>
    <dgm:pt modelId="{EF8EEAE7-57A4-41DD-A3BD-6D28163708DC}" type="parTrans" cxnId="{F97C8C40-E7F6-4065-A322-1BE30B62B9D3}">
      <dgm:prSet/>
      <dgm:spPr/>
      <dgm:t>
        <a:bodyPr/>
        <a:lstStyle/>
        <a:p>
          <a:endParaRPr lang="en-US"/>
        </a:p>
      </dgm:t>
    </dgm:pt>
    <dgm:pt modelId="{D4B8302D-9D1A-418B-BE9B-840191200906}" type="sibTrans" cxnId="{F97C8C40-E7F6-4065-A322-1BE30B62B9D3}">
      <dgm:prSet/>
      <dgm:spPr/>
      <dgm:t>
        <a:bodyPr/>
        <a:lstStyle/>
        <a:p>
          <a:endParaRPr lang="en-US"/>
        </a:p>
      </dgm:t>
    </dgm:pt>
    <dgm:pt modelId="{F3135F3B-36CA-4A22-A754-5BB02E25BF92}">
      <dgm:prSet phldrT="[Text]"/>
      <dgm:spPr>
        <a:solidFill>
          <a:srgbClr val="0070C0"/>
        </a:solidFill>
      </dgm:spPr>
      <dgm:t>
        <a:bodyPr/>
        <a:lstStyle/>
        <a:p>
          <a:r>
            <a:rPr lang="en-US" dirty="0" smtClean="0"/>
            <a:t>BUILD SOMETHING</a:t>
          </a:r>
          <a:endParaRPr lang="en-US" dirty="0"/>
        </a:p>
      </dgm:t>
    </dgm:pt>
    <dgm:pt modelId="{4254839B-028A-4D57-A394-3DA1071D1859}" type="parTrans" cxnId="{AF63DAC6-200D-4F3F-BE98-AEAEF6206B7E}">
      <dgm:prSet/>
      <dgm:spPr/>
      <dgm:t>
        <a:bodyPr/>
        <a:lstStyle/>
        <a:p>
          <a:endParaRPr lang="en-US"/>
        </a:p>
      </dgm:t>
    </dgm:pt>
    <dgm:pt modelId="{00C9FF62-16FD-4B0C-9F04-EF0F133B7C15}" type="sibTrans" cxnId="{AF63DAC6-200D-4F3F-BE98-AEAEF6206B7E}">
      <dgm:prSet/>
      <dgm:spPr/>
      <dgm:t>
        <a:bodyPr/>
        <a:lstStyle/>
        <a:p>
          <a:endParaRPr lang="en-US"/>
        </a:p>
      </dgm:t>
    </dgm:pt>
    <dgm:pt modelId="{E17BF688-1179-4369-B57E-591853087299}">
      <dgm:prSet/>
      <dgm:spPr>
        <a:solidFill>
          <a:srgbClr val="00B0F0"/>
        </a:solidFill>
      </dgm:spPr>
      <dgm:t>
        <a:bodyPr/>
        <a:lstStyle/>
        <a:p>
          <a:r>
            <a:rPr lang="en-US" dirty="0" smtClean="0"/>
            <a:t>1</a:t>
          </a:r>
          <a:r>
            <a:rPr lang="en-US" baseline="30000" dirty="0" smtClean="0"/>
            <a:t>ST</a:t>
          </a:r>
          <a:r>
            <a:rPr lang="en-US" dirty="0" smtClean="0"/>
            <a:t> PERSON VICARIOUS EXPEREINCE</a:t>
          </a:r>
          <a:endParaRPr lang="en-US" dirty="0"/>
        </a:p>
      </dgm:t>
    </dgm:pt>
    <dgm:pt modelId="{D09098C9-3DC2-425A-A062-05132582BF66}" type="parTrans" cxnId="{B5218EDE-A87D-4D5C-9CC4-DD0BD69DDA14}">
      <dgm:prSet/>
      <dgm:spPr/>
      <dgm:t>
        <a:bodyPr/>
        <a:lstStyle/>
        <a:p>
          <a:endParaRPr lang="en-US"/>
        </a:p>
      </dgm:t>
    </dgm:pt>
    <dgm:pt modelId="{7F884316-0304-4B11-951F-F7A20F2BFC1D}" type="sibTrans" cxnId="{B5218EDE-A87D-4D5C-9CC4-DD0BD69DDA14}">
      <dgm:prSet/>
      <dgm:spPr/>
      <dgm:t>
        <a:bodyPr/>
        <a:lstStyle/>
        <a:p>
          <a:endParaRPr lang="en-US"/>
        </a:p>
      </dgm:t>
    </dgm:pt>
    <dgm:pt modelId="{BA89AD11-78BC-44BB-BBCF-A9A1FE7CAFAF}" type="pres">
      <dgm:prSet presAssocID="{96C9F1E1-8A7A-4FF8-8FFF-457345DCB77A}" presName="Name0" presStyleCnt="0">
        <dgm:presLayoutVars>
          <dgm:dir/>
          <dgm:animLvl val="lvl"/>
          <dgm:resizeHandles/>
        </dgm:presLayoutVars>
      </dgm:prSet>
      <dgm:spPr/>
      <dgm:t>
        <a:bodyPr/>
        <a:lstStyle/>
        <a:p>
          <a:endParaRPr lang="en-US"/>
        </a:p>
      </dgm:t>
    </dgm:pt>
    <dgm:pt modelId="{9ABE4889-7437-48AD-911F-3C291DC4964D}" type="pres">
      <dgm:prSet presAssocID="{4F4AA8EA-FEF6-41DB-B051-461E49DA165E}" presName="linNode" presStyleCnt="0"/>
      <dgm:spPr/>
    </dgm:pt>
    <dgm:pt modelId="{84D0025A-F2DA-4D85-BE40-B0DD387D19AC}" type="pres">
      <dgm:prSet presAssocID="{4F4AA8EA-FEF6-41DB-B051-461E49DA165E}" presName="parentShp" presStyleLbl="node1" presStyleIdx="0" presStyleCnt="3">
        <dgm:presLayoutVars>
          <dgm:bulletEnabled val="1"/>
        </dgm:presLayoutVars>
      </dgm:prSet>
      <dgm:spPr/>
      <dgm:t>
        <a:bodyPr/>
        <a:lstStyle/>
        <a:p>
          <a:endParaRPr lang="en-US"/>
        </a:p>
      </dgm:t>
    </dgm:pt>
    <dgm:pt modelId="{3ACFA1FD-1DC3-47D8-B7A8-FEC3C0B691EB}" type="pres">
      <dgm:prSet presAssocID="{4F4AA8EA-FEF6-41DB-B051-461E49DA165E}" presName="childShp" presStyleLbl="bgAccFollowNode1" presStyleIdx="0" presStyleCnt="3">
        <dgm:presLayoutVars>
          <dgm:bulletEnabled val="1"/>
        </dgm:presLayoutVars>
      </dgm:prSet>
      <dgm:spPr/>
      <dgm:t>
        <a:bodyPr/>
        <a:lstStyle/>
        <a:p>
          <a:endParaRPr lang="en-US"/>
        </a:p>
      </dgm:t>
    </dgm:pt>
    <dgm:pt modelId="{2EFE0C04-9C8E-42F3-A3C6-3D6C7C5747C9}" type="pres">
      <dgm:prSet presAssocID="{D4B8302D-9D1A-418B-BE9B-840191200906}" presName="spacing" presStyleCnt="0"/>
      <dgm:spPr/>
    </dgm:pt>
    <dgm:pt modelId="{20A512AE-CB84-4E3F-8BAD-EEECE9CDD0DB}" type="pres">
      <dgm:prSet presAssocID="{F3135F3B-36CA-4A22-A754-5BB02E25BF92}" presName="linNode" presStyleCnt="0"/>
      <dgm:spPr/>
    </dgm:pt>
    <dgm:pt modelId="{FA6116C5-89E3-490B-B07B-8F10352AA667}" type="pres">
      <dgm:prSet presAssocID="{F3135F3B-36CA-4A22-A754-5BB02E25BF92}" presName="parentShp" presStyleLbl="node1" presStyleIdx="1" presStyleCnt="3">
        <dgm:presLayoutVars>
          <dgm:bulletEnabled val="1"/>
        </dgm:presLayoutVars>
      </dgm:prSet>
      <dgm:spPr/>
      <dgm:t>
        <a:bodyPr/>
        <a:lstStyle/>
        <a:p>
          <a:endParaRPr lang="en-US"/>
        </a:p>
      </dgm:t>
    </dgm:pt>
    <dgm:pt modelId="{6D2A5ED4-F3F0-467C-8D64-6D6108A46345}" type="pres">
      <dgm:prSet presAssocID="{F3135F3B-36CA-4A22-A754-5BB02E25BF92}" presName="childShp" presStyleLbl="bgAccFollowNode1" presStyleIdx="1" presStyleCnt="3">
        <dgm:presLayoutVars>
          <dgm:bulletEnabled val="1"/>
        </dgm:presLayoutVars>
      </dgm:prSet>
      <dgm:spPr/>
      <dgm:t>
        <a:bodyPr/>
        <a:lstStyle/>
        <a:p>
          <a:endParaRPr lang="en-US"/>
        </a:p>
      </dgm:t>
    </dgm:pt>
    <dgm:pt modelId="{AA104118-4D07-4283-831E-27F4D5FF7224}" type="pres">
      <dgm:prSet presAssocID="{00C9FF62-16FD-4B0C-9F04-EF0F133B7C15}" presName="spacing" presStyleCnt="0"/>
      <dgm:spPr/>
    </dgm:pt>
    <dgm:pt modelId="{D2008A2C-4631-44FE-9C9B-5547B356310B}" type="pres">
      <dgm:prSet presAssocID="{E17BF688-1179-4369-B57E-591853087299}" presName="linNode" presStyleCnt="0"/>
      <dgm:spPr/>
    </dgm:pt>
    <dgm:pt modelId="{8AA6BC04-3DB2-43A3-94CF-C097C9CC673A}" type="pres">
      <dgm:prSet presAssocID="{E17BF688-1179-4369-B57E-591853087299}" presName="parentShp" presStyleLbl="node1" presStyleIdx="2" presStyleCnt="3">
        <dgm:presLayoutVars>
          <dgm:bulletEnabled val="1"/>
        </dgm:presLayoutVars>
      </dgm:prSet>
      <dgm:spPr/>
      <dgm:t>
        <a:bodyPr/>
        <a:lstStyle/>
        <a:p>
          <a:endParaRPr lang="en-US"/>
        </a:p>
      </dgm:t>
    </dgm:pt>
    <dgm:pt modelId="{F3FC9011-C3CD-45D0-9666-44A6303166D8}" type="pres">
      <dgm:prSet presAssocID="{E17BF688-1179-4369-B57E-591853087299}" presName="childShp" presStyleLbl="bgAccFollowNode1" presStyleIdx="2" presStyleCnt="3">
        <dgm:presLayoutVars>
          <dgm:bulletEnabled val="1"/>
        </dgm:presLayoutVars>
      </dgm:prSet>
      <dgm:spPr/>
    </dgm:pt>
  </dgm:ptLst>
  <dgm:cxnLst>
    <dgm:cxn modelId="{AF63DAC6-200D-4F3F-BE98-AEAEF6206B7E}" srcId="{96C9F1E1-8A7A-4FF8-8FFF-457345DCB77A}" destId="{F3135F3B-36CA-4A22-A754-5BB02E25BF92}" srcOrd="1" destOrd="0" parTransId="{4254839B-028A-4D57-A394-3DA1071D1859}" sibTransId="{00C9FF62-16FD-4B0C-9F04-EF0F133B7C15}"/>
    <dgm:cxn modelId="{AC619D3D-113B-41C6-834F-AAA82E66D76C}" type="presOf" srcId="{96C9F1E1-8A7A-4FF8-8FFF-457345DCB77A}" destId="{BA89AD11-78BC-44BB-BBCF-A9A1FE7CAFAF}" srcOrd="0" destOrd="0" presId="urn:microsoft.com/office/officeart/2005/8/layout/vList6"/>
    <dgm:cxn modelId="{F97C8C40-E7F6-4065-A322-1BE30B62B9D3}" srcId="{96C9F1E1-8A7A-4FF8-8FFF-457345DCB77A}" destId="{4F4AA8EA-FEF6-41DB-B051-461E49DA165E}" srcOrd="0" destOrd="0" parTransId="{EF8EEAE7-57A4-41DD-A3BD-6D28163708DC}" sibTransId="{D4B8302D-9D1A-418B-BE9B-840191200906}"/>
    <dgm:cxn modelId="{F0BBDEFA-B696-4901-8CF6-45333B5CE79B}" type="presOf" srcId="{4F4AA8EA-FEF6-41DB-B051-461E49DA165E}" destId="{84D0025A-F2DA-4D85-BE40-B0DD387D19AC}" srcOrd="0" destOrd="0" presId="urn:microsoft.com/office/officeart/2005/8/layout/vList6"/>
    <dgm:cxn modelId="{D759439C-121D-4796-A280-AD83CFF6502F}" type="presOf" srcId="{E17BF688-1179-4369-B57E-591853087299}" destId="{8AA6BC04-3DB2-43A3-94CF-C097C9CC673A}" srcOrd="0" destOrd="0" presId="urn:microsoft.com/office/officeart/2005/8/layout/vList6"/>
    <dgm:cxn modelId="{1041B6E3-7D76-4C6D-B3CA-30EE004B0CE4}" type="presOf" srcId="{F3135F3B-36CA-4A22-A754-5BB02E25BF92}" destId="{FA6116C5-89E3-490B-B07B-8F10352AA667}" srcOrd="0" destOrd="0" presId="urn:microsoft.com/office/officeart/2005/8/layout/vList6"/>
    <dgm:cxn modelId="{B5218EDE-A87D-4D5C-9CC4-DD0BD69DDA14}" srcId="{96C9F1E1-8A7A-4FF8-8FFF-457345DCB77A}" destId="{E17BF688-1179-4369-B57E-591853087299}" srcOrd="2" destOrd="0" parTransId="{D09098C9-3DC2-425A-A062-05132582BF66}" sibTransId="{7F884316-0304-4B11-951F-F7A20F2BFC1D}"/>
    <dgm:cxn modelId="{E9353A8D-E95B-4594-A08A-D8D9D3642152}" type="presParOf" srcId="{BA89AD11-78BC-44BB-BBCF-A9A1FE7CAFAF}" destId="{9ABE4889-7437-48AD-911F-3C291DC4964D}" srcOrd="0" destOrd="0" presId="urn:microsoft.com/office/officeart/2005/8/layout/vList6"/>
    <dgm:cxn modelId="{6E9DAF4B-3DF5-4D4B-A16A-A3BF3D28AE2A}" type="presParOf" srcId="{9ABE4889-7437-48AD-911F-3C291DC4964D}" destId="{84D0025A-F2DA-4D85-BE40-B0DD387D19AC}" srcOrd="0" destOrd="0" presId="urn:microsoft.com/office/officeart/2005/8/layout/vList6"/>
    <dgm:cxn modelId="{E8566671-638C-4345-9165-7C5C2159BAC3}" type="presParOf" srcId="{9ABE4889-7437-48AD-911F-3C291DC4964D}" destId="{3ACFA1FD-1DC3-47D8-B7A8-FEC3C0B691EB}" srcOrd="1" destOrd="0" presId="urn:microsoft.com/office/officeart/2005/8/layout/vList6"/>
    <dgm:cxn modelId="{1AEF3379-0303-4814-BF97-9DA0E2C634D4}" type="presParOf" srcId="{BA89AD11-78BC-44BB-BBCF-A9A1FE7CAFAF}" destId="{2EFE0C04-9C8E-42F3-A3C6-3D6C7C5747C9}" srcOrd="1" destOrd="0" presId="urn:microsoft.com/office/officeart/2005/8/layout/vList6"/>
    <dgm:cxn modelId="{77798BE5-3CDB-4B41-A252-05253A0550DA}" type="presParOf" srcId="{BA89AD11-78BC-44BB-BBCF-A9A1FE7CAFAF}" destId="{20A512AE-CB84-4E3F-8BAD-EEECE9CDD0DB}" srcOrd="2" destOrd="0" presId="urn:microsoft.com/office/officeart/2005/8/layout/vList6"/>
    <dgm:cxn modelId="{D8279E26-BF2A-4179-9E54-327FF0754A7E}" type="presParOf" srcId="{20A512AE-CB84-4E3F-8BAD-EEECE9CDD0DB}" destId="{FA6116C5-89E3-490B-B07B-8F10352AA667}" srcOrd="0" destOrd="0" presId="urn:microsoft.com/office/officeart/2005/8/layout/vList6"/>
    <dgm:cxn modelId="{A18EBCF0-9835-498A-AFA6-147534BACF4E}" type="presParOf" srcId="{20A512AE-CB84-4E3F-8BAD-EEECE9CDD0DB}" destId="{6D2A5ED4-F3F0-467C-8D64-6D6108A46345}" srcOrd="1" destOrd="0" presId="urn:microsoft.com/office/officeart/2005/8/layout/vList6"/>
    <dgm:cxn modelId="{493485EA-8D79-4A3C-A240-A3E85398D568}" type="presParOf" srcId="{BA89AD11-78BC-44BB-BBCF-A9A1FE7CAFAF}" destId="{AA104118-4D07-4283-831E-27F4D5FF7224}" srcOrd="3" destOrd="0" presId="urn:microsoft.com/office/officeart/2005/8/layout/vList6"/>
    <dgm:cxn modelId="{126823CC-12ED-4B4A-9356-5223752AAACE}" type="presParOf" srcId="{BA89AD11-78BC-44BB-BBCF-A9A1FE7CAFAF}" destId="{D2008A2C-4631-44FE-9C9B-5547B356310B}" srcOrd="4" destOrd="0" presId="urn:microsoft.com/office/officeart/2005/8/layout/vList6"/>
    <dgm:cxn modelId="{43B4EFB2-1068-4C45-9706-D11400900272}" type="presParOf" srcId="{D2008A2C-4631-44FE-9C9B-5547B356310B}" destId="{8AA6BC04-3DB2-43A3-94CF-C097C9CC673A}" srcOrd="0" destOrd="0" presId="urn:microsoft.com/office/officeart/2005/8/layout/vList6"/>
    <dgm:cxn modelId="{001F3013-DD42-4013-952F-2BCA6FED02B5}" type="presParOf" srcId="{D2008A2C-4631-44FE-9C9B-5547B356310B}" destId="{F3FC9011-C3CD-45D0-9666-44A6303166D8}"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1272D-F4DB-4AB7-B782-72D2E004D096}">
      <dsp:nvSpPr>
        <dsp:cNvPr id="0" name=""/>
        <dsp:cNvSpPr/>
      </dsp:nvSpPr>
      <dsp:spPr>
        <a:xfrm>
          <a:off x="462279" y="0"/>
          <a:ext cx="6962140" cy="4351338"/>
        </a:xfrm>
        <a:prstGeom prst="swooshArrow">
          <a:avLst>
            <a:gd name="adj1" fmla="val 25000"/>
            <a:gd name="adj2" fmla="val 2500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711C6C90-5597-4AD9-8079-3E4976DD3550}">
      <dsp:nvSpPr>
        <dsp:cNvPr id="0" name=""/>
        <dsp:cNvSpPr/>
      </dsp:nvSpPr>
      <dsp:spPr>
        <a:xfrm>
          <a:off x="1148050" y="3235654"/>
          <a:ext cx="160129" cy="160129"/>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FD9B67-D494-4E70-8B00-18729DE306BB}">
      <dsp:nvSpPr>
        <dsp:cNvPr id="0" name=""/>
        <dsp:cNvSpPr/>
      </dsp:nvSpPr>
      <dsp:spPr>
        <a:xfrm>
          <a:off x="1109586" y="3521072"/>
          <a:ext cx="1190526" cy="83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849" tIns="0" rIns="0" bIns="0" numCol="1" spcCol="1270" anchor="t" anchorCtr="0">
          <a:noAutofit/>
        </a:bodyPr>
        <a:lstStyle/>
        <a:p>
          <a:pPr lvl="0" algn="l" defTabSz="889000">
            <a:lnSpc>
              <a:spcPct val="90000"/>
            </a:lnSpc>
            <a:spcBef>
              <a:spcPct val="0"/>
            </a:spcBef>
            <a:spcAft>
              <a:spcPct val="35000"/>
            </a:spcAft>
          </a:pPr>
          <a:r>
            <a:rPr lang="en-CA" sz="2000" kern="1200" dirty="0" smtClean="0"/>
            <a:t>Do Not Disturb</a:t>
          </a:r>
          <a:endParaRPr lang="en-CA" sz="2000" kern="1200" dirty="0"/>
        </a:p>
      </dsp:txBody>
      <dsp:txXfrm>
        <a:off x="1109586" y="3521072"/>
        <a:ext cx="1190526" cy="830265"/>
      </dsp:txXfrm>
    </dsp:sp>
    <dsp:sp modelId="{A4F0D173-3C85-44E2-BE92-AAFE8EE4E659}">
      <dsp:nvSpPr>
        <dsp:cNvPr id="0" name=""/>
        <dsp:cNvSpPr/>
      </dsp:nvSpPr>
      <dsp:spPr>
        <a:xfrm>
          <a:off x="2279398" y="2223533"/>
          <a:ext cx="278485" cy="278485"/>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574009-59A4-41CB-AE12-C8D882E9775E}">
      <dsp:nvSpPr>
        <dsp:cNvPr id="0" name=""/>
        <dsp:cNvSpPr/>
      </dsp:nvSpPr>
      <dsp:spPr>
        <a:xfrm>
          <a:off x="2273722" y="2684575"/>
          <a:ext cx="1462049" cy="567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564" tIns="0" rIns="0" bIns="0" numCol="1" spcCol="1270" anchor="t" anchorCtr="0">
          <a:noAutofit/>
        </a:bodyPr>
        <a:lstStyle/>
        <a:p>
          <a:pPr lvl="0" algn="l" defTabSz="889000">
            <a:lnSpc>
              <a:spcPct val="90000"/>
            </a:lnSpc>
            <a:spcBef>
              <a:spcPct val="0"/>
            </a:spcBef>
            <a:spcAft>
              <a:spcPct val="35000"/>
            </a:spcAft>
          </a:pPr>
          <a:r>
            <a:rPr lang="en-CA" sz="2000" kern="1200" dirty="0" smtClean="0"/>
            <a:t>Willing to Reorganize</a:t>
          </a:r>
          <a:endParaRPr lang="en-CA" sz="2000" kern="1200" dirty="0"/>
        </a:p>
      </dsp:txBody>
      <dsp:txXfrm>
        <a:off x="2273722" y="2684575"/>
        <a:ext cx="1462049" cy="567276"/>
      </dsp:txXfrm>
    </dsp:sp>
    <dsp:sp modelId="{07C8992D-8D52-4328-BA40-A06797071F9B}">
      <dsp:nvSpPr>
        <dsp:cNvPr id="0" name=""/>
        <dsp:cNvSpPr/>
      </dsp:nvSpPr>
      <dsp:spPr>
        <a:xfrm>
          <a:off x="3724042" y="1477714"/>
          <a:ext cx="368993" cy="368993"/>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14772D-9202-4372-8241-8A53A70B3CB7}">
      <dsp:nvSpPr>
        <dsp:cNvPr id="0" name=""/>
        <dsp:cNvSpPr/>
      </dsp:nvSpPr>
      <dsp:spPr>
        <a:xfrm>
          <a:off x="3943350" y="1824096"/>
          <a:ext cx="1462049" cy="252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522" tIns="0" rIns="0" bIns="0" numCol="1" spcCol="1270" anchor="t" anchorCtr="0">
          <a:noAutofit/>
        </a:bodyPr>
        <a:lstStyle/>
        <a:p>
          <a:pPr lvl="0" algn="l" defTabSz="889000">
            <a:lnSpc>
              <a:spcPct val="90000"/>
            </a:lnSpc>
            <a:spcBef>
              <a:spcPct val="0"/>
            </a:spcBef>
            <a:spcAft>
              <a:spcPct val="35000"/>
            </a:spcAft>
          </a:pPr>
          <a:r>
            <a:rPr lang="en-CA" sz="2000" kern="1200" dirty="0" smtClean="0"/>
            <a:t>Willing to Rethink</a:t>
          </a:r>
          <a:endParaRPr lang="en-CA" sz="2000" kern="1200" dirty="0"/>
        </a:p>
      </dsp:txBody>
      <dsp:txXfrm>
        <a:off x="3943350" y="1824096"/>
        <a:ext cx="1462049" cy="2527241"/>
      </dsp:txXfrm>
    </dsp:sp>
    <dsp:sp modelId="{2FDEE300-C44A-49B7-91C4-A27EC3850D05}">
      <dsp:nvSpPr>
        <dsp:cNvPr id="0" name=""/>
        <dsp:cNvSpPr/>
      </dsp:nvSpPr>
      <dsp:spPr>
        <a:xfrm>
          <a:off x="5297486" y="984272"/>
          <a:ext cx="494311" cy="494311"/>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9BA3D6-8028-4076-94DA-100BCC1057B9}">
      <dsp:nvSpPr>
        <dsp:cNvPr id="0" name=""/>
        <dsp:cNvSpPr/>
      </dsp:nvSpPr>
      <dsp:spPr>
        <a:xfrm>
          <a:off x="5544642" y="1362418"/>
          <a:ext cx="1462049" cy="2857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926" tIns="0" rIns="0" bIns="0" numCol="1" spcCol="1270" anchor="t" anchorCtr="0">
          <a:noAutofit/>
        </a:bodyPr>
        <a:lstStyle/>
        <a:p>
          <a:pPr lvl="0" algn="l" defTabSz="889000">
            <a:lnSpc>
              <a:spcPct val="90000"/>
            </a:lnSpc>
            <a:spcBef>
              <a:spcPct val="0"/>
            </a:spcBef>
            <a:spcAft>
              <a:spcPct val="35000"/>
            </a:spcAft>
          </a:pPr>
          <a:r>
            <a:rPr lang="en-CA" sz="2000" kern="1200" dirty="0" smtClean="0"/>
            <a:t>Inquiry</a:t>
          </a:r>
        </a:p>
      </dsp:txBody>
      <dsp:txXfrm>
        <a:off x="5544642" y="1362418"/>
        <a:ext cx="1462049" cy="28579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24D5F-A0C4-461E-ACCA-5ED8E647C5F8}">
      <dsp:nvSpPr>
        <dsp:cNvPr id="0" name=""/>
        <dsp:cNvSpPr/>
      </dsp:nvSpPr>
      <dsp:spPr>
        <a:xfrm>
          <a:off x="829230" y="5223"/>
          <a:ext cx="1821587" cy="1092952"/>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UNDENIABLE TRUTH</a:t>
          </a:r>
          <a:endParaRPr lang="en-US" sz="1700" kern="1200" dirty="0"/>
        </a:p>
      </dsp:txBody>
      <dsp:txXfrm>
        <a:off x="829230" y="5223"/>
        <a:ext cx="1821587" cy="1092952"/>
      </dsp:txXfrm>
    </dsp:sp>
    <dsp:sp modelId="{8A9F8605-9C11-44CF-8F17-3069925253C7}">
      <dsp:nvSpPr>
        <dsp:cNvPr id="0" name=""/>
        <dsp:cNvSpPr/>
      </dsp:nvSpPr>
      <dsp:spPr>
        <a:xfrm>
          <a:off x="829230" y="1280334"/>
          <a:ext cx="1821587" cy="1092952"/>
        </a:xfrm>
        <a:prstGeom prst="rect">
          <a:avLst/>
        </a:prstGeom>
        <a:solidFill>
          <a:schemeClr val="accent1">
            <a:shade val="80000"/>
            <a:hueOff val="67816"/>
            <a:satOff val="1294"/>
            <a:lumOff val="57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DATA WITH VERSIMILITUDE</a:t>
          </a:r>
          <a:endParaRPr lang="en-US" sz="1700" kern="1200" dirty="0"/>
        </a:p>
      </dsp:txBody>
      <dsp:txXfrm>
        <a:off x="829230" y="1280334"/>
        <a:ext cx="1821587" cy="1092952"/>
      </dsp:txXfrm>
    </dsp:sp>
    <dsp:sp modelId="{AF94226A-42CE-43F9-8376-8FE88A99CE06}">
      <dsp:nvSpPr>
        <dsp:cNvPr id="0" name=""/>
        <dsp:cNvSpPr/>
      </dsp:nvSpPr>
      <dsp:spPr>
        <a:xfrm>
          <a:off x="829230" y="2555445"/>
          <a:ext cx="1821587" cy="1092952"/>
        </a:xfrm>
        <a:prstGeom prst="rect">
          <a:avLst/>
        </a:prstGeom>
        <a:solidFill>
          <a:schemeClr val="accent1">
            <a:shade val="80000"/>
            <a:hueOff val="135632"/>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ACCOMMODATING OUTLIERS</a:t>
          </a:r>
          <a:endParaRPr lang="en-US" sz="1700" kern="1200" dirty="0"/>
        </a:p>
      </dsp:txBody>
      <dsp:txXfrm>
        <a:off x="829230" y="2555445"/>
        <a:ext cx="1821587" cy="1092952"/>
      </dsp:txXfrm>
    </dsp:sp>
    <dsp:sp modelId="{CA8E49F5-43A6-4746-A3A7-B19096C48EA0}">
      <dsp:nvSpPr>
        <dsp:cNvPr id="0" name=""/>
        <dsp:cNvSpPr/>
      </dsp:nvSpPr>
      <dsp:spPr>
        <a:xfrm>
          <a:off x="829230" y="3830557"/>
          <a:ext cx="1821587" cy="1092952"/>
        </a:xfrm>
        <a:prstGeom prst="rect">
          <a:avLst/>
        </a:prstGeom>
        <a:solidFill>
          <a:schemeClr val="accent1">
            <a:shade val="80000"/>
            <a:hueOff val="203448"/>
            <a:satOff val="3881"/>
            <a:lumOff val="171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REIFICATION</a:t>
          </a:r>
          <a:endParaRPr lang="en-US" sz="1700" kern="1200" dirty="0"/>
        </a:p>
      </dsp:txBody>
      <dsp:txXfrm>
        <a:off x="829230" y="3830557"/>
        <a:ext cx="1821587" cy="1092952"/>
      </dsp:txXfrm>
    </dsp:sp>
    <dsp:sp modelId="{0F575146-7267-4378-A258-CE73A64A7D5D}">
      <dsp:nvSpPr>
        <dsp:cNvPr id="0" name=""/>
        <dsp:cNvSpPr/>
      </dsp:nvSpPr>
      <dsp:spPr>
        <a:xfrm>
          <a:off x="829230" y="5105668"/>
          <a:ext cx="1821587" cy="1092952"/>
        </a:xfrm>
        <a:prstGeom prst="rect">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MODELLED PEDAGOGY</a:t>
          </a:r>
          <a:endParaRPr lang="en-US" sz="1700" kern="1200" dirty="0"/>
        </a:p>
      </dsp:txBody>
      <dsp:txXfrm>
        <a:off x="829230" y="5105668"/>
        <a:ext cx="1821587" cy="10929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F0367-CA7A-4E1B-B428-5A018C5D3CB2}">
      <dsp:nvSpPr>
        <dsp:cNvPr id="0" name=""/>
        <dsp:cNvSpPr/>
      </dsp:nvSpPr>
      <dsp:spPr>
        <a:xfrm>
          <a:off x="4601523" y="1116663"/>
          <a:ext cx="2135737" cy="2118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notice pedagogy of facilitator</a:t>
          </a:r>
          <a:endParaRPr lang="en-US" sz="2800" kern="1200" dirty="0"/>
        </a:p>
      </dsp:txBody>
      <dsp:txXfrm>
        <a:off x="4601523" y="1116663"/>
        <a:ext cx="2135737" cy="2118010"/>
      </dsp:txXfrm>
    </dsp:sp>
    <dsp:sp modelId="{4F94964F-3765-4AB4-938D-FF06FE8E5AC3}">
      <dsp:nvSpPr>
        <dsp:cNvPr id="0" name=""/>
        <dsp:cNvSpPr/>
      </dsp:nvSpPr>
      <dsp:spPr>
        <a:xfrm>
          <a:off x="1761013" y="-2235"/>
          <a:ext cx="4355808" cy="4355808"/>
        </a:xfrm>
        <a:prstGeom prst="circularArrow">
          <a:avLst>
            <a:gd name="adj1" fmla="val 9482"/>
            <a:gd name="adj2" fmla="val 684871"/>
            <a:gd name="adj3" fmla="val 7851188"/>
            <a:gd name="adj4" fmla="val 2263942"/>
            <a:gd name="adj5" fmla="val 1106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D4E224-4AA3-4419-AD1D-A83B5A62B161}">
      <dsp:nvSpPr>
        <dsp:cNvPr id="0" name=""/>
        <dsp:cNvSpPr/>
      </dsp:nvSpPr>
      <dsp:spPr>
        <a:xfrm>
          <a:off x="1149438" y="1116663"/>
          <a:ext cx="2118010" cy="2118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experience pedagogy as a learner</a:t>
          </a:r>
          <a:endParaRPr lang="en-US" sz="2800" kern="1200" dirty="0"/>
        </a:p>
      </dsp:txBody>
      <dsp:txXfrm>
        <a:off x="1149438" y="1116663"/>
        <a:ext cx="2118010" cy="2118010"/>
      </dsp:txXfrm>
    </dsp:sp>
    <dsp:sp modelId="{17EC2EA9-3FF7-4F6C-AB82-EC5108462C0A}">
      <dsp:nvSpPr>
        <dsp:cNvPr id="0" name=""/>
        <dsp:cNvSpPr/>
      </dsp:nvSpPr>
      <dsp:spPr>
        <a:xfrm>
          <a:off x="1761013" y="-2235"/>
          <a:ext cx="4355808" cy="4355808"/>
        </a:xfrm>
        <a:prstGeom prst="circularArrow">
          <a:avLst>
            <a:gd name="adj1" fmla="val 9482"/>
            <a:gd name="adj2" fmla="val 684871"/>
            <a:gd name="adj3" fmla="val 18651188"/>
            <a:gd name="adj4" fmla="val 13063942"/>
            <a:gd name="adj5" fmla="val 1106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1272D-F4DB-4AB7-B782-72D2E004D096}">
      <dsp:nvSpPr>
        <dsp:cNvPr id="0" name=""/>
        <dsp:cNvSpPr/>
      </dsp:nvSpPr>
      <dsp:spPr>
        <a:xfrm>
          <a:off x="462279" y="0"/>
          <a:ext cx="6962140" cy="4351338"/>
        </a:xfrm>
        <a:prstGeom prst="swooshArrow">
          <a:avLst>
            <a:gd name="adj1" fmla="val 25000"/>
            <a:gd name="adj2" fmla="val 25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711C6C90-5597-4AD9-8079-3E4976DD3550}">
      <dsp:nvSpPr>
        <dsp:cNvPr id="0" name=""/>
        <dsp:cNvSpPr/>
      </dsp:nvSpPr>
      <dsp:spPr>
        <a:xfrm>
          <a:off x="1148050" y="3235654"/>
          <a:ext cx="160129" cy="160129"/>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FD9B67-D494-4E70-8B00-18729DE306BB}">
      <dsp:nvSpPr>
        <dsp:cNvPr id="0" name=""/>
        <dsp:cNvSpPr/>
      </dsp:nvSpPr>
      <dsp:spPr>
        <a:xfrm>
          <a:off x="1109586" y="3521072"/>
          <a:ext cx="1190526" cy="83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849" tIns="0" rIns="0" bIns="0" numCol="1" spcCol="1270" anchor="t" anchorCtr="0">
          <a:noAutofit/>
        </a:bodyPr>
        <a:lstStyle/>
        <a:p>
          <a:pPr lvl="0" algn="l" defTabSz="1066800">
            <a:lnSpc>
              <a:spcPct val="90000"/>
            </a:lnSpc>
            <a:spcBef>
              <a:spcPct val="0"/>
            </a:spcBef>
            <a:spcAft>
              <a:spcPct val="35000"/>
            </a:spcAft>
          </a:pPr>
          <a:r>
            <a:rPr lang="en-CA" sz="2400" kern="1200" dirty="0" smtClean="0">
              <a:solidFill>
                <a:schemeClr val="bg1">
                  <a:lumMod val="75000"/>
                </a:schemeClr>
              </a:solidFill>
            </a:rPr>
            <a:t>Do Not Disturb</a:t>
          </a:r>
          <a:endParaRPr lang="en-CA" sz="2400" kern="1200" dirty="0">
            <a:solidFill>
              <a:schemeClr val="bg1">
                <a:lumMod val="75000"/>
              </a:schemeClr>
            </a:solidFill>
          </a:endParaRPr>
        </a:p>
      </dsp:txBody>
      <dsp:txXfrm>
        <a:off x="1109586" y="3521072"/>
        <a:ext cx="1190526" cy="830265"/>
      </dsp:txXfrm>
    </dsp:sp>
    <dsp:sp modelId="{A4F0D173-3C85-44E2-BE92-AAFE8EE4E659}">
      <dsp:nvSpPr>
        <dsp:cNvPr id="0" name=""/>
        <dsp:cNvSpPr/>
      </dsp:nvSpPr>
      <dsp:spPr>
        <a:xfrm>
          <a:off x="2279398" y="2223533"/>
          <a:ext cx="278485" cy="278485"/>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574009-59A4-41CB-AE12-C8D882E9775E}">
      <dsp:nvSpPr>
        <dsp:cNvPr id="0" name=""/>
        <dsp:cNvSpPr/>
      </dsp:nvSpPr>
      <dsp:spPr>
        <a:xfrm>
          <a:off x="2090820" y="2684575"/>
          <a:ext cx="1827854" cy="567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564" tIns="0" rIns="0" bIns="0" numCol="1" spcCol="1270" anchor="t" anchorCtr="0">
          <a:noAutofit/>
        </a:bodyPr>
        <a:lstStyle/>
        <a:p>
          <a:pPr lvl="0" algn="l" defTabSz="1066800">
            <a:lnSpc>
              <a:spcPct val="90000"/>
            </a:lnSpc>
            <a:spcBef>
              <a:spcPct val="0"/>
            </a:spcBef>
            <a:spcAft>
              <a:spcPct val="35000"/>
            </a:spcAft>
          </a:pPr>
          <a:r>
            <a:rPr lang="en-CA" sz="2400" kern="1200" dirty="0" smtClean="0">
              <a:solidFill>
                <a:schemeClr val="bg1">
                  <a:lumMod val="75000"/>
                </a:schemeClr>
              </a:solidFill>
            </a:rPr>
            <a:t>Willing to Reorganize</a:t>
          </a:r>
          <a:endParaRPr lang="en-CA" sz="2400" kern="1200" dirty="0">
            <a:solidFill>
              <a:schemeClr val="bg1">
                <a:lumMod val="75000"/>
              </a:schemeClr>
            </a:solidFill>
          </a:endParaRPr>
        </a:p>
      </dsp:txBody>
      <dsp:txXfrm>
        <a:off x="2090820" y="2684575"/>
        <a:ext cx="1827854" cy="567276"/>
      </dsp:txXfrm>
    </dsp:sp>
    <dsp:sp modelId="{07C8992D-8D52-4328-BA40-A06797071F9B}">
      <dsp:nvSpPr>
        <dsp:cNvPr id="0" name=""/>
        <dsp:cNvSpPr/>
      </dsp:nvSpPr>
      <dsp:spPr>
        <a:xfrm>
          <a:off x="3724042" y="1477714"/>
          <a:ext cx="368993" cy="368993"/>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14772D-9202-4372-8241-8A53A70B3CB7}">
      <dsp:nvSpPr>
        <dsp:cNvPr id="0" name=""/>
        <dsp:cNvSpPr/>
      </dsp:nvSpPr>
      <dsp:spPr>
        <a:xfrm>
          <a:off x="3943350" y="1824096"/>
          <a:ext cx="1462049" cy="252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522" tIns="0" rIns="0" bIns="0" numCol="1" spcCol="1270" anchor="t" anchorCtr="0">
          <a:noAutofit/>
        </a:bodyPr>
        <a:lstStyle/>
        <a:p>
          <a:pPr lvl="0" algn="l" defTabSz="1066800">
            <a:lnSpc>
              <a:spcPct val="90000"/>
            </a:lnSpc>
            <a:spcBef>
              <a:spcPct val="0"/>
            </a:spcBef>
            <a:spcAft>
              <a:spcPct val="35000"/>
            </a:spcAft>
          </a:pPr>
          <a:r>
            <a:rPr lang="en-CA" sz="2400" kern="1200" dirty="0" smtClean="0">
              <a:solidFill>
                <a:schemeClr val="bg1">
                  <a:lumMod val="75000"/>
                </a:schemeClr>
              </a:solidFill>
            </a:rPr>
            <a:t>Willing to Rethink</a:t>
          </a:r>
          <a:endParaRPr lang="en-CA" sz="2400" kern="1200" dirty="0">
            <a:solidFill>
              <a:schemeClr val="bg1">
                <a:lumMod val="75000"/>
              </a:schemeClr>
            </a:solidFill>
          </a:endParaRPr>
        </a:p>
      </dsp:txBody>
      <dsp:txXfrm>
        <a:off x="3943350" y="1824096"/>
        <a:ext cx="1462049" cy="2527241"/>
      </dsp:txXfrm>
    </dsp:sp>
    <dsp:sp modelId="{2FDEE300-C44A-49B7-91C4-A27EC3850D05}">
      <dsp:nvSpPr>
        <dsp:cNvPr id="0" name=""/>
        <dsp:cNvSpPr/>
      </dsp:nvSpPr>
      <dsp:spPr>
        <a:xfrm>
          <a:off x="5297486" y="984272"/>
          <a:ext cx="494311" cy="49431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9BA3D6-8028-4076-94DA-100BCC1057B9}">
      <dsp:nvSpPr>
        <dsp:cNvPr id="0" name=""/>
        <dsp:cNvSpPr/>
      </dsp:nvSpPr>
      <dsp:spPr>
        <a:xfrm>
          <a:off x="5544642" y="1362418"/>
          <a:ext cx="1462049" cy="2857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926" tIns="0" rIns="0" bIns="0" numCol="1" spcCol="1270" anchor="t" anchorCtr="0">
          <a:noAutofit/>
        </a:bodyPr>
        <a:lstStyle/>
        <a:p>
          <a:pPr lvl="0" algn="l" defTabSz="1066800">
            <a:lnSpc>
              <a:spcPct val="90000"/>
            </a:lnSpc>
            <a:spcBef>
              <a:spcPct val="0"/>
            </a:spcBef>
            <a:spcAft>
              <a:spcPct val="35000"/>
            </a:spcAft>
          </a:pPr>
          <a:r>
            <a:rPr lang="en-CA" sz="2400" kern="1200" dirty="0" smtClean="0">
              <a:solidFill>
                <a:schemeClr val="bg1">
                  <a:lumMod val="75000"/>
                </a:schemeClr>
              </a:solidFill>
            </a:rPr>
            <a:t>Inquiry</a:t>
          </a:r>
        </a:p>
      </dsp:txBody>
      <dsp:txXfrm>
        <a:off x="5544642" y="1362418"/>
        <a:ext cx="1462049" cy="285793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1272D-F4DB-4AB7-B782-72D2E004D096}">
      <dsp:nvSpPr>
        <dsp:cNvPr id="0" name=""/>
        <dsp:cNvSpPr/>
      </dsp:nvSpPr>
      <dsp:spPr>
        <a:xfrm>
          <a:off x="462279" y="0"/>
          <a:ext cx="6962140" cy="4351338"/>
        </a:xfrm>
        <a:prstGeom prst="swooshArrow">
          <a:avLst>
            <a:gd name="adj1" fmla="val 25000"/>
            <a:gd name="adj2" fmla="val 25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711C6C90-5597-4AD9-8079-3E4976DD3550}">
      <dsp:nvSpPr>
        <dsp:cNvPr id="0" name=""/>
        <dsp:cNvSpPr/>
      </dsp:nvSpPr>
      <dsp:spPr>
        <a:xfrm>
          <a:off x="1148050" y="3235654"/>
          <a:ext cx="160129" cy="160129"/>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FD9B67-D494-4E70-8B00-18729DE306BB}">
      <dsp:nvSpPr>
        <dsp:cNvPr id="0" name=""/>
        <dsp:cNvSpPr/>
      </dsp:nvSpPr>
      <dsp:spPr>
        <a:xfrm>
          <a:off x="1109586" y="3521072"/>
          <a:ext cx="1190526" cy="83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849" tIns="0" rIns="0" bIns="0" numCol="1" spcCol="1270" anchor="t" anchorCtr="0">
          <a:noAutofit/>
        </a:bodyPr>
        <a:lstStyle/>
        <a:p>
          <a:pPr lvl="0" algn="l" defTabSz="1066800">
            <a:lnSpc>
              <a:spcPct val="90000"/>
            </a:lnSpc>
            <a:spcBef>
              <a:spcPct val="0"/>
            </a:spcBef>
            <a:spcAft>
              <a:spcPct val="35000"/>
            </a:spcAft>
          </a:pPr>
          <a:r>
            <a:rPr lang="en-CA" sz="2400" kern="1200" dirty="0" smtClean="0">
              <a:solidFill>
                <a:schemeClr val="bg1">
                  <a:lumMod val="75000"/>
                </a:schemeClr>
              </a:solidFill>
            </a:rPr>
            <a:t>Do Not Disturb</a:t>
          </a:r>
          <a:endParaRPr lang="en-CA" sz="2400" kern="1200" dirty="0">
            <a:solidFill>
              <a:schemeClr val="bg1">
                <a:lumMod val="75000"/>
              </a:schemeClr>
            </a:solidFill>
          </a:endParaRPr>
        </a:p>
      </dsp:txBody>
      <dsp:txXfrm>
        <a:off x="1109586" y="3521072"/>
        <a:ext cx="1190526" cy="830265"/>
      </dsp:txXfrm>
    </dsp:sp>
    <dsp:sp modelId="{A4F0D173-3C85-44E2-BE92-AAFE8EE4E659}">
      <dsp:nvSpPr>
        <dsp:cNvPr id="0" name=""/>
        <dsp:cNvSpPr/>
      </dsp:nvSpPr>
      <dsp:spPr>
        <a:xfrm>
          <a:off x="2279398" y="2223533"/>
          <a:ext cx="278485" cy="278485"/>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574009-59A4-41CB-AE12-C8D882E9775E}">
      <dsp:nvSpPr>
        <dsp:cNvPr id="0" name=""/>
        <dsp:cNvSpPr/>
      </dsp:nvSpPr>
      <dsp:spPr>
        <a:xfrm>
          <a:off x="2056221" y="2684575"/>
          <a:ext cx="1897053" cy="567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564" tIns="0" rIns="0" bIns="0" numCol="1" spcCol="1270" anchor="t" anchorCtr="0">
          <a:noAutofit/>
        </a:bodyPr>
        <a:lstStyle/>
        <a:p>
          <a:pPr lvl="0" algn="l" defTabSz="1066800">
            <a:lnSpc>
              <a:spcPct val="90000"/>
            </a:lnSpc>
            <a:spcBef>
              <a:spcPct val="0"/>
            </a:spcBef>
            <a:spcAft>
              <a:spcPct val="35000"/>
            </a:spcAft>
          </a:pPr>
          <a:r>
            <a:rPr lang="en-CA" sz="2400" kern="1200" dirty="0" smtClean="0">
              <a:solidFill>
                <a:schemeClr val="bg1">
                  <a:lumMod val="75000"/>
                </a:schemeClr>
              </a:solidFill>
            </a:rPr>
            <a:t>Willing to Reorganize</a:t>
          </a:r>
          <a:endParaRPr lang="en-CA" sz="2400" kern="1200" dirty="0">
            <a:solidFill>
              <a:schemeClr val="bg1">
                <a:lumMod val="75000"/>
              </a:schemeClr>
            </a:solidFill>
          </a:endParaRPr>
        </a:p>
      </dsp:txBody>
      <dsp:txXfrm>
        <a:off x="2056221" y="2684575"/>
        <a:ext cx="1897053" cy="567276"/>
      </dsp:txXfrm>
    </dsp:sp>
    <dsp:sp modelId="{07C8992D-8D52-4328-BA40-A06797071F9B}">
      <dsp:nvSpPr>
        <dsp:cNvPr id="0" name=""/>
        <dsp:cNvSpPr/>
      </dsp:nvSpPr>
      <dsp:spPr>
        <a:xfrm>
          <a:off x="3724042" y="1477714"/>
          <a:ext cx="368993" cy="368993"/>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14772D-9202-4372-8241-8A53A70B3CB7}">
      <dsp:nvSpPr>
        <dsp:cNvPr id="0" name=""/>
        <dsp:cNvSpPr/>
      </dsp:nvSpPr>
      <dsp:spPr>
        <a:xfrm>
          <a:off x="3943350" y="1824096"/>
          <a:ext cx="1462049" cy="252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522" tIns="0" rIns="0" bIns="0" numCol="1" spcCol="1270" anchor="t" anchorCtr="0">
          <a:noAutofit/>
        </a:bodyPr>
        <a:lstStyle/>
        <a:p>
          <a:pPr lvl="0" algn="l" defTabSz="1066800">
            <a:lnSpc>
              <a:spcPct val="90000"/>
            </a:lnSpc>
            <a:spcBef>
              <a:spcPct val="0"/>
            </a:spcBef>
            <a:spcAft>
              <a:spcPct val="35000"/>
            </a:spcAft>
          </a:pPr>
          <a:r>
            <a:rPr lang="en-CA" sz="2400" kern="1200" dirty="0" smtClean="0">
              <a:solidFill>
                <a:schemeClr val="bg1">
                  <a:lumMod val="75000"/>
                </a:schemeClr>
              </a:solidFill>
            </a:rPr>
            <a:t>Willing to Rethink</a:t>
          </a:r>
          <a:endParaRPr lang="en-CA" sz="2400" kern="1200" dirty="0">
            <a:solidFill>
              <a:schemeClr val="bg1">
                <a:lumMod val="75000"/>
              </a:schemeClr>
            </a:solidFill>
          </a:endParaRPr>
        </a:p>
      </dsp:txBody>
      <dsp:txXfrm>
        <a:off x="3943350" y="1824096"/>
        <a:ext cx="1462049" cy="2527241"/>
      </dsp:txXfrm>
    </dsp:sp>
    <dsp:sp modelId="{2FDEE300-C44A-49B7-91C4-A27EC3850D05}">
      <dsp:nvSpPr>
        <dsp:cNvPr id="0" name=""/>
        <dsp:cNvSpPr/>
      </dsp:nvSpPr>
      <dsp:spPr>
        <a:xfrm>
          <a:off x="5297486" y="984272"/>
          <a:ext cx="494311" cy="49431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9BA3D6-8028-4076-94DA-100BCC1057B9}">
      <dsp:nvSpPr>
        <dsp:cNvPr id="0" name=""/>
        <dsp:cNvSpPr/>
      </dsp:nvSpPr>
      <dsp:spPr>
        <a:xfrm>
          <a:off x="5544642" y="1362418"/>
          <a:ext cx="1462049" cy="2857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926" tIns="0" rIns="0" bIns="0" numCol="1" spcCol="1270" anchor="t" anchorCtr="0">
          <a:noAutofit/>
        </a:bodyPr>
        <a:lstStyle/>
        <a:p>
          <a:pPr lvl="0" algn="l" defTabSz="1066800">
            <a:lnSpc>
              <a:spcPct val="90000"/>
            </a:lnSpc>
            <a:spcBef>
              <a:spcPct val="0"/>
            </a:spcBef>
            <a:spcAft>
              <a:spcPct val="35000"/>
            </a:spcAft>
          </a:pPr>
          <a:r>
            <a:rPr lang="en-CA" sz="2400" kern="1200" dirty="0" smtClean="0">
              <a:solidFill>
                <a:schemeClr val="bg1">
                  <a:lumMod val="75000"/>
                </a:schemeClr>
              </a:solidFill>
            </a:rPr>
            <a:t>Inquiry</a:t>
          </a:r>
        </a:p>
      </dsp:txBody>
      <dsp:txXfrm>
        <a:off x="5544642" y="1362418"/>
        <a:ext cx="1462049" cy="28579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E4473-9B73-4D77-AB6A-3314709792B2}">
      <dsp:nvSpPr>
        <dsp:cNvPr id="0" name=""/>
        <dsp:cNvSpPr/>
      </dsp:nvSpPr>
      <dsp:spPr>
        <a:xfrm>
          <a:off x="1463719" y="720062"/>
          <a:ext cx="5086101" cy="5087233"/>
        </a:xfrm>
        <a:prstGeom prst="circularArrow">
          <a:avLst>
            <a:gd name="adj1" fmla="val 10980"/>
            <a:gd name="adj2" fmla="val 1142322"/>
            <a:gd name="adj3" fmla="val 90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ABDC2-508A-4F19-ACCF-9CDD4D75E79F}">
      <dsp:nvSpPr>
        <dsp:cNvPr id="0" name=""/>
        <dsp:cNvSpPr/>
      </dsp:nvSpPr>
      <dsp:spPr>
        <a:xfrm>
          <a:off x="5300973" y="4529297"/>
          <a:ext cx="2838091" cy="1418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CA" sz="6500" kern="1200" dirty="0"/>
        </a:p>
      </dsp:txBody>
      <dsp:txXfrm>
        <a:off x="5300973" y="4529297"/>
        <a:ext cx="2838091" cy="141882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1272D-F4DB-4AB7-B782-72D2E004D096}">
      <dsp:nvSpPr>
        <dsp:cNvPr id="0" name=""/>
        <dsp:cNvSpPr/>
      </dsp:nvSpPr>
      <dsp:spPr>
        <a:xfrm>
          <a:off x="462279" y="0"/>
          <a:ext cx="6962140" cy="4351338"/>
        </a:xfrm>
        <a:prstGeom prst="swooshArrow">
          <a:avLst>
            <a:gd name="adj1" fmla="val 25000"/>
            <a:gd name="adj2" fmla="val 25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711C6C90-5597-4AD9-8079-3E4976DD3550}">
      <dsp:nvSpPr>
        <dsp:cNvPr id="0" name=""/>
        <dsp:cNvSpPr/>
      </dsp:nvSpPr>
      <dsp:spPr>
        <a:xfrm>
          <a:off x="1148050" y="3235654"/>
          <a:ext cx="160129" cy="160129"/>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FD9B67-D494-4E70-8B00-18729DE306BB}">
      <dsp:nvSpPr>
        <dsp:cNvPr id="0" name=""/>
        <dsp:cNvSpPr/>
      </dsp:nvSpPr>
      <dsp:spPr>
        <a:xfrm>
          <a:off x="1109586" y="3521072"/>
          <a:ext cx="1190526" cy="83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849" tIns="0" rIns="0" bIns="0" numCol="1" spcCol="1270" anchor="t" anchorCtr="0">
          <a:noAutofit/>
        </a:bodyPr>
        <a:lstStyle/>
        <a:p>
          <a:pPr lvl="0" algn="l" defTabSz="1066800">
            <a:lnSpc>
              <a:spcPct val="90000"/>
            </a:lnSpc>
            <a:spcBef>
              <a:spcPct val="0"/>
            </a:spcBef>
            <a:spcAft>
              <a:spcPct val="35000"/>
            </a:spcAft>
          </a:pPr>
          <a:r>
            <a:rPr lang="en-CA" sz="2400" kern="1200" dirty="0" smtClean="0">
              <a:solidFill>
                <a:schemeClr val="bg1">
                  <a:lumMod val="75000"/>
                </a:schemeClr>
              </a:solidFill>
            </a:rPr>
            <a:t>Do Not Disturb</a:t>
          </a:r>
          <a:endParaRPr lang="en-CA" sz="2400" kern="1200" dirty="0">
            <a:solidFill>
              <a:schemeClr val="bg1">
                <a:lumMod val="75000"/>
              </a:schemeClr>
            </a:solidFill>
          </a:endParaRPr>
        </a:p>
      </dsp:txBody>
      <dsp:txXfrm>
        <a:off x="1109586" y="3521072"/>
        <a:ext cx="1190526" cy="830265"/>
      </dsp:txXfrm>
    </dsp:sp>
    <dsp:sp modelId="{A4F0D173-3C85-44E2-BE92-AAFE8EE4E659}">
      <dsp:nvSpPr>
        <dsp:cNvPr id="0" name=""/>
        <dsp:cNvSpPr/>
      </dsp:nvSpPr>
      <dsp:spPr>
        <a:xfrm>
          <a:off x="2279398" y="2223533"/>
          <a:ext cx="278485" cy="278485"/>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574009-59A4-41CB-AE12-C8D882E9775E}">
      <dsp:nvSpPr>
        <dsp:cNvPr id="0" name=""/>
        <dsp:cNvSpPr/>
      </dsp:nvSpPr>
      <dsp:spPr>
        <a:xfrm>
          <a:off x="2215160" y="2693424"/>
          <a:ext cx="1897053" cy="567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564" tIns="0" rIns="0" bIns="0" numCol="1" spcCol="1270" anchor="t" anchorCtr="0">
          <a:noAutofit/>
        </a:bodyPr>
        <a:lstStyle/>
        <a:p>
          <a:pPr lvl="0" algn="l" defTabSz="1066800">
            <a:lnSpc>
              <a:spcPct val="90000"/>
            </a:lnSpc>
            <a:spcBef>
              <a:spcPct val="0"/>
            </a:spcBef>
            <a:spcAft>
              <a:spcPct val="35000"/>
            </a:spcAft>
          </a:pPr>
          <a:r>
            <a:rPr lang="en-CA" sz="2400" kern="1200" dirty="0" smtClean="0">
              <a:solidFill>
                <a:schemeClr val="bg1">
                  <a:lumMod val="75000"/>
                </a:schemeClr>
              </a:solidFill>
            </a:rPr>
            <a:t>Willing to Reorganize</a:t>
          </a:r>
          <a:endParaRPr lang="en-CA" sz="2400" kern="1200" dirty="0">
            <a:solidFill>
              <a:schemeClr val="bg1">
                <a:lumMod val="75000"/>
              </a:schemeClr>
            </a:solidFill>
          </a:endParaRPr>
        </a:p>
      </dsp:txBody>
      <dsp:txXfrm>
        <a:off x="2215160" y="2693424"/>
        <a:ext cx="1897053" cy="567276"/>
      </dsp:txXfrm>
    </dsp:sp>
    <dsp:sp modelId="{07C8992D-8D52-4328-BA40-A06797071F9B}">
      <dsp:nvSpPr>
        <dsp:cNvPr id="0" name=""/>
        <dsp:cNvSpPr/>
      </dsp:nvSpPr>
      <dsp:spPr>
        <a:xfrm>
          <a:off x="3724042" y="1477714"/>
          <a:ext cx="368993" cy="368993"/>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14772D-9202-4372-8241-8A53A70B3CB7}">
      <dsp:nvSpPr>
        <dsp:cNvPr id="0" name=""/>
        <dsp:cNvSpPr/>
      </dsp:nvSpPr>
      <dsp:spPr>
        <a:xfrm>
          <a:off x="3943350" y="1824096"/>
          <a:ext cx="1462049" cy="252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522" tIns="0" rIns="0" bIns="0" numCol="1" spcCol="1270" anchor="t" anchorCtr="0">
          <a:noAutofit/>
        </a:bodyPr>
        <a:lstStyle/>
        <a:p>
          <a:pPr lvl="0" algn="l" defTabSz="1066800">
            <a:lnSpc>
              <a:spcPct val="90000"/>
            </a:lnSpc>
            <a:spcBef>
              <a:spcPct val="0"/>
            </a:spcBef>
            <a:spcAft>
              <a:spcPct val="35000"/>
            </a:spcAft>
          </a:pPr>
          <a:r>
            <a:rPr lang="en-CA" sz="2400" kern="1200" dirty="0" smtClean="0">
              <a:solidFill>
                <a:schemeClr val="bg1">
                  <a:lumMod val="75000"/>
                </a:schemeClr>
              </a:solidFill>
            </a:rPr>
            <a:t>Willing to Rethink</a:t>
          </a:r>
          <a:endParaRPr lang="en-CA" sz="2400" kern="1200" dirty="0">
            <a:solidFill>
              <a:schemeClr val="bg1">
                <a:lumMod val="75000"/>
              </a:schemeClr>
            </a:solidFill>
          </a:endParaRPr>
        </a:p>
      </dsp:txBody>
      <dsp:txXfrm>
        <a:off x="3943350" y="1824096"/>
        <a:ext cx="1462049" cy="2527241"/>
      </dsp:txXfrm>
    </dsp:sp>
    <dsp:sp modelId="{2FDEE300-C44A-49B7-91C4-A27EC3850D05}">
      <dsp:nvSpPr>
        <dsp:cNvPr id="0" name=""/>
        <dsp:cNvSpPr/>
      </dsp:nvSpPr>
      <dsp:spPr>
        <a:xfrm>
          <a:off x="5297486" y="984272"/>
          <a:ext cx="494311" cy="49431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9BA3D6-8028-4076-94DA-100BCC1057B9}">
      <dsp:nvSpPr>
        <dsp:cNvPr id="0" name=""/>
        <dsp:cNvSpPr/>
      </dsp:nvSpPr>
      <dsp:spPr>
        <a:xfrm>
          <a:off x="5544642" y="1362418"/>
          <a:ext cx="1462049" cy="2857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926" tIns="0" rIns="0" bIns="0" numCol="1" spcCol="1270" anchor="t" anchorCtr="0">
          <a:noAutofit/>
        </a:bodyPr>
        <a:lstStyle/>
        <a:p>
          <a:pPr lvl="0" algn="l" defTabSz="1066800">
            <a:lnSpc>
              <a:spcPct val="90000"/>
            </a:lnSpc>
            <a:spcBef>
              <a:spcPct val="0"/>
            </a:spcBef>
            <a:spcAft>
              <a:spcPct val="35000"/>
            </a:spcAft>
          </a:pPr>
          <a:r>
            <a:rPr lang="en-CA" sz="2400" kern="1200" dirty="0" smtClean="0">
              <a:solidFill>
                <a:schemeClr val="bg1">
                  <a:lumMod val="75000"/>
                </a:schemeClr>
              </a:solidFill>
            </a:rPr>
            <a:t>Inquiry</a:t>
          </a:r>
        </a:p>
      </dsp:txBody>
      <dsp:txXfrm>
        <a:off x="5544642" y="1362418"/>
        <a:ext cx="1462049" cy="285793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1272D-F4DB-4AB7-B782-72D2E004D096}">
      <dsp:nvSpPr>
        <dsp:cNvPr id="0" name=""/>
        <dsp:cNvSpPr/>
      </dsp:nvSpPr>
      <dsp:spPr>
        <a:xfrm>
          <a:off x="462279" y="0"/>
          <a:ext cx="6962140" cy="4351338"/>
        </a:xfrm>
        <a:prstGeom prst="swooshArrow">
          <a:avLst>
            <a:gd name="adj1" fmla="val 25000"/>
            <a:gd name="adj2" fmla="val 25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711C6C90-5597-4AD9-8079-3E4976DD3550}">
      <dsp:nvSpPr>
        <dsp:cNvPr id="0" name=""/>
        <dsp:cNvSpPr/>
      </dsp:nvSpPr>
      <dsp:spPr>
        <a:xfrm>
          <a:off x="1148050" y="3235654"/>
          <a:ext cx="160129" cy="160129"/>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FD9B67-D494-4E70-8B00-18729DE306BB}">
      <dsp:nvSpPr>
        <dsp:cNvPr id="0" name=""/>
        <dsp:cNvSpPr/>
      </dsp:nvSpPr>
      <dsp:spPr>
        <a:xfrm>
          <a:off x="1109586" y="3521072"/>
          <a:ext cx="1190526" cy="83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849" tIns="0" rIns="0" bIns="0" numCol="1" spcCol="1270" anchor="t" anchorCtr="0">
          <a:noAutofit/>
        </a:bodyPr>
        <a:lstStyle/>
        <a:p>
          <a:pPr lvl="0" algn="l" defTabSz="1066800">
            <a:lnSpc>
              <a:spcPct val="90000"/>
            </a:lnSpc>
            <a:spcBef>
              <a:spcPct val="0"/>
            </a:spcBef>
            <a:spcAft>
              <a:spcPct val="35000"/>
            </a:spcAft>
          </a:pPr>
          <a:r>
            <a:rPr lang="en-CA" sz="2400" kern="1200" dirty="0" smtClean="0">
              <a:solidFill>
                <a:schemeClr val="bg1">
                  <a:lumMod val="75000"/>
                </a:schemeClr>
              </a:solidFill>
            </a:rPr>
            <a:t>Do Not Disturb</a:t>
          </a:r>
          <a:endParaRPr lang="en-CA" sz="2400" kern="1200" dirty="0">
            <a:solidFill>
              <a:schemeClr val="bg1">
                <a:lumMod val="75000"/>
              </a:schemeClr>
            </a:solidFill>
          </a:endParaRPr>
        </a:p>
      </dsp:txBody>
      <dsp:txXfrm>
        <a:off x="1109586" y="3521072"/>
        <a:ext cx="1190526" cy="830265"/>
      </dsp:txXfrm>
    </dsp:sp>
    <dsp:sp modelId="{A4F0D173-3C85-44E2-BE92-AAFE8EE4E659}">
      <dsp:nvSpPr>
        <dsp:cNvPr id="0" name=""/>
        <dsp:cNvSpPr/>
      </dsp:nvSpPr>
      <dsp:spPr>
        <a:xfrm>
          <a:off x="2279398" y="2223533"/>
          <a:ext cx="278485" cy="278485"/>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574009-59A4-41CB-AE12-C8D882E9775E}">
      <dsp:nvSpPr>
        <dsp:cNvPr id="0" name=""/>
        <dsp:cNvSpPr/>
      </dsp:nvSpPr>
      <dsp:spPr>
        <a:xfrm>
          <a:off x="2056221" y="2684575"/>
          <a:ext cx="1897053" cy="567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564" tIns="0" rIns="0" bIns="0" numCol="1" spcCol="1270" anchor="t" anchorCtr="0">
          <a:noAutofit/>
        </a:bodyPr>
        <a:lstStyle/>
        <a:p>
          <a:pPr lvl="0" algn="l" defTabSz="1066800">
            <a:lnSpc>
              <a:spcPct val="90000"/>
            </a:lnSpc>
            <a:spcBef>
              <a:spcPct val="0"/>
            </a:spcBef>
            <a:spcAft>
              <a:spcPct val="35000"/>
            </a:spcAft>
          </a:pPr>
          <a:r>
            <a:rPr lang="en-CA" sz="2400" kern="1200" dirty="0" smtClean="0">
              <a:solidFill>
                <a:schemeClr val="bg1">
                  <a:lumMod val="75000"/>
                </a:schemeClr>
              </a:solidFill>
            </a:rPr>
            <a:t>Willing to Reorganize</a:t>
          </a:r>
          <a:endParaRPr lang="en-CA" sz="2400" kern="1200" dirty="0">
            <a:solidFill>
              <a:schemeClr val="bg1">
                <a:lumMod val="75000"/>
              </a:schemeClr>
            </a:solidFill>
          </a:endParaRPr>
        </a:p>
      </dsp:txBody>
      <dsp:txXfrm>
        <a:off x="2056221" y="2684575"/>
        <a:ext cx="1897053" cy="567276"/>
      </dsp:txXfrm>
    </dsp:sp>
    <dsp:sp modelId="{07C8992D-8D52-4328-BA40-A06797071F9B}">
      <dsp:nvSpPr>
        <dsp:cNvPr id="0" name=""/>
        <dsp:cNvSpPr/>
      </dsp:nvSpPr>
      <dsp:spPr>
        <a:xfrm>
          <a:off x="3724042" y="1477714"/>
          <a:ext cx="368993" cy="368993"/>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14772D-9202-4372-8241-8A53A70B3CB7}">
      <dsp:nvSpPr>
        <dsp:cNvPr id="0" name=""/>
        <dsp:cNvSpPr/>
      </dsp:nvSpPr>
      <dsp:spPr>
        <a:xfrm>
          <a:off x="3943350" y="1824096"/>
          <a:ext cx="1462049" cy="252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522" tIns="0" rIns="0" bIns="0" numCol="1" spcCol="1270" anchor="t" anchorCtr="0">
          <a:noAutofit/>
        </a:bodyPr>
        <a:lstStyle/>
        <a:p>
          <a:pPr lvl="0" algn="l" defTabSz="1066800">
            <a:lnSpc>
              <a:spcPct val="90000"/>
            </a:lnSpc>
            <a:spcBef>
              <a:spcPct val="0"/>
            </a:spcBef>
            <a:spcAft>
              <a:spcPct val="35000"/>
            </a:spcAft>
          </a:pPr>
          <a:r>
            <a:rPr lang="en-CA" sz="2400" kern="1200" dirty="0" smtClean="0">
              <a:solidFill>
                <a:schemeClr val="bg1">
                  <a:lumMod val="75000"/>
                </a:schemeClr>
              </a:solidFill>
            </a:rPr>
            <a:t>Willing to Rethink</a:t>
          </a:r>
          <a:endParaRPr lang="en-CA" sz="2400" kern="1200" dirty="0">
            <a:solidFill>
              <a:schemeClr val="bg1">
                <a:lumMod val="75000"/>
              </a:schemeClr>
            </a:solidFill>
          </a:endParaRPr>
        </a:p>
      </dsp:txBody>
      <dsp:txXfrm>
        <a:off x="3943350" y="1824096"/>
        <a:ext cx="1462049" cy="2527241"/>
      </dsp:txXfrm>
    </dsp:sp>
    <dsp:sp modelId="{2FDEE300-C44A-49B7-91C4-A27EC3850D05}">
      <dsp:nvSpPr>
        <dsp:cNvPr id="0" name=""/>
        <dsp:cNvSpPr/>
      </dsp:nvSpPr>
      <dsp:spPr>
        <a:xfrm>
          <a:off x="5297486" y="984272"/>
          <a:ext cx="494311" cy="49431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9BA3D6-8028-4076-94DA-100BCC1057B9}">
      <dsp:nvSpPr>
        <dsp:cNvPr id="0" name=""/>
        <dsp:cNvSpPr/>
      </dsp:nvSpPr>
      <dsp:spPr>
        <a:xfrm>
          <a:off x="5544642" y="1362418"/>
          <a:ext cx="1462049" cy="2857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926" tIns="0" rIns="0" bIns="0" numCol="1" spcCol="1270" anchor="t" anchorCtr="0">
          <a:noAutofit/>
        </a:bodyPr>
        <a:lstStyle/>
        <a:p>
          <a:pPr lvl="0" algn="l" defTabSz="1066800">
            <a:lnSpc>
              <a:spcPct val="90000"/>
            </a:lnSpc>
            <a:spcBef>
              <a:spcPct val="0"/>
            </a:spcBef>
            <a:spcAft>
              <a:spcPct val="35000"/>
            </a:spcAft>
          </a:pPr>
          <a:r>
            <a:rPr lang="en-CA" sz="2400" kern="1200" dirty="0" smtClean="0">
              <a:solidFill>
                <a:schemeClr val="bg1">
                  <a:lumMod val="75000"/>
                </a:schemeClr>
              </a:solidFill>
            </a:rPr>
            <a:t>Inquiry</a:t>
          </a:r>
        </a:p>
      </dsp:txBody>
      <dsp:txXfrm>
        <a:off x="5544642" y="1362418"/>
        <a:ext cx="1462049" cy="2857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1272D-F4DB-4AB7-B782-72D2E004D096}">
      <dsp:nvSpPr>
        <dsp:cNvPr id="0" name=""/>
        <dsp:cNvSpPr/>
      </dsp:nvSpPr>
      <dsp:spPr>
        <a:xfrm>
          <a:off x="462279" y="0"/>
          <a:ext cx="6962140" cy="4351338"/>
        </a:xfrm>
        <a:prstGeom prst="swooshArrow">
          <a:avLst>
            <a:gd name="adj1" fmla="val 25000"/>
            <a:gd name="adj2" fmla="val 2500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711C6C90-5597-4AD9-8079-3E4976DD3550}">
      <dsp:nvSpPr>
        <dsp:cNvPr id="0" name=""/>
        <dsp:cNvSpPr/>
      </dsp:nvSpPr>
      <dsp:spPr>
        <a:xfrm>
          <a:off x="1148050" y="3235654"/>
          <a:ext cx="160129" cy="160129"/>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FD9B67-D494-4E70-8B00-18729DE306BB}">
      <dsp:nvSpPr>
        <dsp:cNvPr id="0" name=""/>
        <dsp:cNvSpPr/>
      </dsp:nvSpPr>
      <dsp:spPr>
        <a:xfrm>
          <a:off x="1109586" y="3521072"/>
          <a:ext cx="1190526" cy="83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849" tIns="0" rIns="0" bIns="0" numCol="1" spcCol="1270" anchor="t" anchorCtr="0">
          <a:noAutofit/>
        </a:bodyPr>
        <a:lstStyle/>
        <a:p>
          <a:pPr lvl="0" algn="l" defTabSz="889000">
            <a:lnSpc>
              <a:spcPct val="90000"/>
            </a:lnSpc>
            <a:spcBef>
              <a:spcPct val="0"/>
            </a:spcBef>
            <a:spcAft>
              <a:spcPct val="35000"/>
            </a:spcAft>
          </a:pPr>
          <a:r>
            <a:rPr lang="en-CA" sz="2000" kern="1200" dirty="0" smtClean="0"/>
            <a:t>Do Not Disturb</a:t>
          </a:r>
          <a:endParaRPr lang="en-CA" sz="2000" kern="1200" dirty="0"/>
        </a:p>
      </dsp:txBody>
      <dsp:txXfrm>
        <a:off x="1109586" y="3521072"/>
        <a:ext cx="1190526" cy="830265"/>
      </dsp:txXfrm>
    </dsp:sp>
    <dsp:sp modelId="{A4F0D173-3C85-44E2-BE92-AAFE8EE4E659}">
      <dsp:nvSpPr>
        <dsp:cNvPr id="0" name=""/>
        <dsp:cNvSpPr/>
      </dsp:nvSpPr>
      <dsp:spPr>
        <a:xfrm>
          <a:off x="2279398" y="2223533"/>
          <a:ext cx="278485" cy="278485"/>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574009-59A4-41CB-AE12-C8D882E9775E}">
      <dsp:nvSpPr>
        <dsp:cNvPr id="0" name=""/>
        <dsp:cNvSpPr/>
      </dsp:nvSpPr>
      <dsp:spPr>
        <a:xfrm>
          <a:off x="2273722" y="2684575"/>
          <a:ext cx="1462049" cy="567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564" tIns="0" rIns="0" bIns="0" numCol="1" spcCol="1270" anchor="t" anchorCtr="0">
          <a:noAutofit/>
        </a:bodyPr>
        <a:lstStyle/>
        <a:p>
          <a:pPr lvl="0" algn="l" defTabSz="889000">
            <a:lnSpc>
              <a:spcPct val="90000"/>
            </a:lnSpc>
            <a:spcBef>
              <a:spcPct val="0"/>
            </a:spcBef>
            <a:spcAft>
              <a:spcPct val="35000"/>
            </a:spcAft>
          </a:pPr>
          <a:r>
            <a:rPr lang="en-CA" sz="2000" kern="1200" dirty="0" smtClean="0"/>
            <a:t>Willing to Reorganize</a:t>
          </a:r>
          <a:endParaRPr lang="en-CA" sz="2000" kern="1200" dirty="0"/>
        </a:p>
      </dsp:txBody>
      <dsp:txXfrm>
        <a:off x="2273722" y="2684575"/>
        <a:ext cx="1462049" cy="567276"/>
      </dsp:txXfrm>
    </dsp:sp>
    <dsp:sp modelId="{07C8992D-8D52-4328-BA40-A06797071F9B}">
      <dsp:nvSpPr>
        <dsp:cNvPr id="0" name=""/>
        <dsp:cNvSpPr/>
      </dsp:nvSpPr>
      <dsp:spPr>
        <a:xfrm>
          <a:off x="3724042" y="1477714"/>
          <a:ext cx="368993" cy="368993"/>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14772D-9202-4372-8241-8A53A70B3CB7}">
      <dsp:nvSpPr>
        <dsp:cNvPr id="0" name=""/>
        <dsp:cNvSpPr/>
      </dsp:nvSpPr>
      <dsp:spPr>
        <a:xfrm>
          <a:off x="3943350" y="1824096"/>
          <a:ext cx="1462049" cy="252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522" tIns="0" rIns="0" bIns="0" numCol="1" spcCol="1270" anchor="t" anchorCtr="0">
          <a:noAutofit/>
        </a:bodyPr>
        <a:lstStyle/>
        <a:p>
          <a:pPr lvl="0" algn="l" defTabSz="889000">
            <a:lnSpc>
              <a:spcPct val="90000"/>
            </a:lnSpc>
            <a:spcBef>
              <a:spcPct val="0"/>
            </a:spcBef>
            <a:spcAft>
              <a:spcPct val="35000"/>
            </a:spcAft>
          </a:pPr>
          <a:r>
            <a:rPr lang="en-CA" sz="2000" kern="1200" dirty="0" smtClean="0"/>
            <a:t>Willing to Rethink</a:t>
          </a:r>
          <a:endParaRPr lang="en-CA" sz="2000" kern="1200" dirty="0"/>
        </a:p>
      </dsp:txBody>
      <dsp:txXfrm>
        <a:off x="3943350" y="1824096"/>
        <a:ext cx="1462049" cy="2527241"/>
      </dsp:txXfrm>
    </dsp:sp>
    <dsp:sp modelId="{2FDEE300-C44A-49B7-91C4-A27EC3850D05}">
      <dsp:nvSpPr>
        <dsp:cNvPr id="0" name=""/>
        <dsp:cNvSpPr/>
      </dsp:nvSpPr>
      <dsp:spPr>
        <a:xfrm>
          <a:off x="5297486" y="984272"/>
          <a:ext cx="494311" cy="494311"/>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9BA3D6-8028-4076-94DA-100BCC1057B9}">
      <dsp:nvSpPr>
        <dsp:cNvPr id="0" name=""/>
        <dsp:cNvSpPr/>
      </dsp:nvSpPr>
      <dsp:spPr>
        <a:xfrm>
          <a:off x="5544642" y="1362418"/>
          <a:ext cx="1462049" cy="2857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926" tIns="0" rIns="0" bIns="0" numCol="1" spcCol="1270" anchor="t" anchorCtr="0">
          <a:noAutofit/>
        </a:bodyPr>
        <a:lstStyle/>
        <a:p>
          <a:pPr lvl="0" algn="l" defTabSz="889000">
            <a:lnSpc>
              <a:spcPct val="90000"/>
            </a:lnSpc>
            <a:spcBef>
              <a:spcPct val="0"/>
            </a:spcBef>
            <a:spcAft>
              <a:spcPct val="35000"/>
            </a:spcAft>
          </a:pPr>
          <a:r>
            <a:rPr lang="en-CA" sz="2000" kern="1200" dirty="0" smtClean="0"/>
            <a:t>Inquiry</a:t>
          </a:r>
        </a:p>
      </dsp:txBody>
      <dsp:txXfrm>
        <a:off x="5544642" y="1362418"/>
        <a:ext cx="1462049" cy="2857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1272D-F4DB-4AB7-B782-72D2E004D096}">
      <dsp:nvSpPr>
        <dsp:cNvPr id="0" name=""/>
        <dsp:cNvSpPr/>
      </dsp:nvSpPr>
      <dsp:spPr>
        <a:xfrm>
          <a:off x="462279" y="0"/>
          <a:ext cx="6962140" cy="4351338"/>
        </a:xfrm>
        <a:prstGeom prst="swooshArrow">
          <a:avLst>
            <a:gd name="adj1" fmla="val 25000"/>
            <a:gd name="adj2" fmla="val 2500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711C6C90-5597-4AD9-8079-3E4976DD3550}">
      <dsp:nvSpPr>
        <dsp:cNvPr id="0" name=""/>
        <dsp:cNvSpPr/>
      </dsp:nvSpPr>
      <dsp:spPr>
        <a:xfrm>
          <a:off x="1148050" y="3235654"/>
          <a:ext cx="160129" cy="160129"/>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FD9B67-D494-4E70-8B00-18729DE306BB}">
      <dsp:nvSpPr>
        <dsp:cNvPr id="0" name=""/>
        <dsp:cNvSpPr/>
      </dsp:nvSpPr>
      <dsp:spPr>
        <a:xfrm>
          <a:off x="1109586" y="3521072"/>
          <a:ext cx="1190526" cy="83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849" tIns="0" rIns="0" bIns="0" numCol="1" spcCol="1270" anchor="t" anchorCtr="0">
          <a:noAutofit/>
        </a:bodyPr>
        <a:lstStyle/>
        <a:p>
          <a:pPr lvl="0" algn="l" defTabSz="889000">
            <a:lnSpc>
              <a:spcPct val="90000"/>
            </a:lnSpc>
            <a:spcBef>
              <a:spcPct val="0"/>
            </a:spcBef>
            <a:spcAft>
              <a:spcPct val="35000"/>
            </a:spcAft>
          </a:pPr>
          <a:r>
            <a:rPr lang="en-CA" sz="2000" kern="1200" dirty="0" smtClean="0"/>
            <a:t>Do Not Disturb</a:t>
          </a:r>
          <a:endParaRPr lang="en-CA" sz="2000" kern="1200" dirty="0"/>
        </a:p>
      </dsp:txBody>
      <dsp:txXfrm>
        <a:off x="1109586" y="3521072"/>
        <a:ext cx="1190526" cy="830265"/>
      </dsp:txXfrm>
    </dsp:sp>
    <dsp:sp modelId="{A4F0D173-3C85-44E2-BE92-AAFE8EE4E659}">
      <dsp:nvSpPr>
        <dsp:cNvPr id="0" name=""/>
        <dsp:cNvSpPr/>
      </dsp:nvSpPr>
      <dsp:spPr>
        <a:xfrm>
          <a:off x="2279398" y="2223533"/>
          <a:ext cx="278485" cy="278485"/>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574009-59A4-41CB-AE12-C8D882E9775E}">
      <dsp:nvSpPr>
        <dsp:cNvPr id="0" name=""/>
        <dsp:cNvSpPr/>
      </dsp:nvSpPr>
      <dsp:spPr>
        <a:xfrm>
          <a:off x="2273722" y="2684575"/>
          <a:ext cx="1462049" cy="567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564" tIns="0" rIns="0" bIns="0" numCol="1" spcCol="1270" anchor="t" anchorCtr="0">
          <a:noAutofit/>
        </a:bodyPr>
        <a:lstStyle/>
        <a:p>
          <a:pPr lvl="0" algn="l" defTabSz="889000">
            <a:lnSpc>
              <a:spcPct val="90000"/>
            </a:lnSpc>
            <a:spcBef>
              <a:spcPct val="0"/>
            </a:spcBef>
            <a:spcAft>
              <a:spcPct val="35000"/>
            </a:spcAft>
          </a:pPr>
          <a:r>
            <a:rPr lang="en-CA" sz="2000" kern="1200" dirty="0" smtClean="0"/>
            <a:t>Willing to Reorganize</a:t>
          </a:r>
          <a:endParaRPr lang="en-CA" sz="2000" kern="1200" dirty="0"/>
        </a:p>
      </dsp:txBody>
      <dsp:txXfrm>
        <a:off x="2273722" y="2684575"/>
        <a:ext cx="1462049" cy="567276"/>
      </dsp:txXfrm>
    </dsp:sp>
    <dsp:sp modelId="{07C8992D-8D52-4328-BA40-A06797071F9B}">
      <dsp:nvSpPr>
        <dsp:cNvPr id="0" name=""/>
        <dsp:cNvSpPr/>
      </dsp:nvSpPr>
      <dsp:spPr>
        <a:xfrm>
          <a:off x="3724042" y="1477714"/>
          <a:ext cx="368993" cy="368993"/>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14772D-9202-4372-8241-8A53A70B3CB7}">
      <dsp:nvSpPr>
        <dsp:cNvPr id="0" name=""/>
        <dsp:cNvSpPr/>
      </dsp:nvSpPr>
      <dsp:spPr>
        <a:xfrm>
          <a:off x="3943350" y="1824096"/>
          <a:ext cx="1462049" cy="252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522" tIns="0" rIns="0" bIns="0" numCol="1" spcCol="1270" anchor="t" anchorCtr="0">
          <a:noAutofit/>
        </a:bodyPr>
        <a:lstStyle/>
        <a:p>
          <a:pPr lvl="0" algn="l" defTabSz="889000">
            <a:lnSpc>
              <a:spcPct val="90000"/>
            </a:lnSpc>
            <a:spcBef>
              <a:spcPct val="0"/>
            </a:spcBef>
            <a:spcAft>
              <a:spcPct val="35000"/>
            </a:spcAft>
          </a:pPr>
          <a:r>
            <a:rPr lang="en-CA" sz="2000" kern="1200" dirty="0" smtClean="0"/>
            <a:t>Willing to Rethink</a:t>
          </a:r>
          <a:endParaRPr lang="en-CA" sz="2000" kern="1200" dirty="0"/>
        </a:p>
      </dsp:txBody>
      <dsp:txXfrm>
        <a:off x="3943350" y="1824096"/>
        <a:ext cx="1462049" cy="2527241"/>
      </dsp:txXfrm>
    </dsp:sp>
    <dsp:sp modelId="{2FDEE300-C44A-49B7-91C4-A27EC3850D05}">
      <dsp:nvSpPr>
        <dsp:cNvPr id="0" name=""/>
        <dsp:cNvSpPr/>
      </dsp:nvSpPr>
      <dsp:spPr>
        <a:xfrm>
          <a:off x="5297486" y="984272"/>
          <a:ext cx="494311" cy="494311"/>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9BA3D6-8028-4076-94DA-100BCC1057B9}">
      <dsp:nvSpPr>
        <dsp:cNvPr id="0" name=""/>
        <dsp:cNvSpPr/>
      </dsp:nvSpPr>
      <dsp:spPr>
        <a:xfrm>
          <a:off x="5544642" y="1362418"/>
          <a:ext cx="1462049" cy="2857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926" tIns="0" rIns="0" bIns="0" numCol="1" spcCol="1270" anchor="t" anchorCtr="0">
          <a:noAutofit/>
        </a:bodyPr>
        <a:lstStyle/>
        <a:p>
          <a:pPr lvl="0" algn="l" defTabSz="889000">
            <a:lnSpc>
              <a:spcPct val="90000"/>
            </a:lnSpc>
            <a:spcBef>
              <a:spcPct val="0"/>
            </a:spcBef>
            <a:spcAft>
              <a:spcPct val="35000"/>
            </a:spcAft>
          </a:pPr>
          <a:r>
            <a:rPr lang="en-CA" sz="2000" kern="1200" dirty="0" smtClean="0"/>
            <a:t>Inquiry</a:t>
          </a:r>
        </a:p>
      </dsp:txBody>
      <dsp:txXfrm>
        <a:off x="5544642" y="1362418"/>
        <a:ext cx="1462049" cy="2857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1272D-F4DB-4AB7-B782-72D2E004D096}">
      <dsp:nvSpPr>
        <dsp:cNvPr id="0" name=""/>
        <dsp:cNvSpPr/>
      </dsp:nvSpPr>
      <dsp:spPr>
        <a:xfrm>
          <a:off x="462279" y="0"/>
          <a:ext cx="6962140" cy="4351338"/>
        </a:xfrm>
        <a:prstGeom prst="swooshArrow">
          <a:avLst>
            <a:gd name="adj1" fmla="val 25000"/>
            <a:gd name="adj2" fmla="val 2500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711C6C90-5597-4AD9-8079-3E4976DD3550}">
      <dsp:nvSpPr>
        <dsp:cNvPr id="0" name=""/>
        <dsp:cNvSpPr/>
      </dsp:nvSpPr>
      <dsp:spPr>
        <a:xfrm>
          <a:off x="1148050" y="3235654"/>
          <a:ext cx="160129" cy="160129"/>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FD9B67-D494-4E70-8B00-18729DE306BB}">
      <dsp:nvSpPr>
        <dsp:cNvPr id="0" name=""/>
        <dsp:cNvSpPr/>
      </dsp:nvSpPr>
      <dsp:spPr>
        <a:xfrm>
          <a:off x="1109586" y="3521072"/>
          <a:ext cx="1190526" cy="83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849" tIns="0" rIns="0" bIns="0" numCol="1" spcCol="1270" anchor="t" anchorCtr="0">
          <a:noAutofit/>
        </a:bodyPr>
        <a:lstStyle/>
        <a:p>
          <a:pPr lvl="0" algn="l" defTabSz="889000">
            <a:lnSpc>
              <a:spcPct val="90000"/>
            </a:lnSpc>
            <a:spcBef>
              <a:spcPct val="0"/>
            </a:spcBef>
            <a:spcAft>
              <a:spcPct val="35000"/>
            </a:spcAft>
          </a:pPr>
          <a:r>
            <a:rPr lang="en-CA" sz="2000" kern="1200" dirty="0" smtClean="0"/>
            <a:t>Do Not Disturb</a:t>
          </a:r>
          <a:endParaRPr lang="en-CA" sz="2000" kern="1200" dirty="0"/>
        </a:p>
      </dsp:txBody>
      <dsp:txXfrm>
        <a:off x="1109586" y="3521072"/>
        <a:ext cx="1190526" cy="830265"/>
      </dsp:txXfrm>
    </dsp:sp>
    <dsp:sp modelId="{A4F0D173-3C85-44E2-BE92-AAFE8EE4E659}">
      <dsp:nvSpPr>
        <dsp:cNvPr id="0" name=""/>
        <dsp:cNvSpPr/>
      </dsp:nvSpPr>
      <dsp:spPr>
        <a:xfrm>
          <a:off x="2279398" y="2223533"/>
          <a:ext cx="278485" cy="278485"/>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574009-59A4-41CB-AE12-C8D882E9775E}">
      <dsp:nvSpPr>
        <dsp:cNvPr id="0" name=""/>
        <dsp:cNvSpPr/>
      </dsp:nvSpPr>
      <dsp:spPr>
        <a:xfrm>
          <a:off x="2273722" y="2684575"/>
          <a:ext cx="1462049" cy="567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564" tIns="0" rIns="0" bIns="0" numCol="1" spcCol="1270" anchor="t" anchorCtr="0">
          <a:noAutofit/>
        </a:bodyPr>
        <a:lstStyle/>
        <a:p>
          <a:pPr lvl="0" algn="l" defTabSz="889000">
            <a:lnSpc>
              <a:spcPct val="90000"/>
            </a:lnSpc>
            <a:spcBef>
              <a:spcPct val="0"/>
            </a:spcBef>
            <a:spcAft>
              <a:spcPct val="35000"/>
            </a:spcAft>
          </a:pPr>
          <a:r>
            <a:rPr lang="en-CA" sz="2000" kern="1200" dirty="0" smtClean="0"/>
            <a:t>Willing to Reorganize</a:t>
          </a:r>
          <a:endParaRPr lang="en-CA" sz="2000" kern="1200" dirty="0"/>
        </a:p>
      </dsp:txBody>
      <dsp:txXfrm>
        <a:off x="2273722" y="2684575"/>
        <a:ext cx="1462049" cy="567276"/>
      </dsp:txXfrm>
    </dsp:sp>
    <dsp:sp modelId="{07C8992D-8D52-4328-BA40-A06797071F9B}">
      <dsp:nvSpPr>
        <dsp:cNvPr id="0" name=""/>
        <dsp:cNvSpPr/>
      </dsp:nvSpPr>
      <dsp:spPr>
        <a:xfrm>
          <a:off x="3724042" y="1477714"/>
          <a:ext cx="368993" cy="368993"/>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14772D-9202-4372-8241-8A53A70B3CB7}">
      <dsp:nvSpPr>
        <dsp:cNvPr id="0" name=""/>
        <dsp:cNvSpPr/>
      </dsp:nvSpPr>
      <dsp:spPr>
        <a:xfrm>
          <a:off x="3943350" y="1824096"/>
          <a:ext cx="1462049" cy="252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522" tIns="0" rIns="0" bIns="0" numCol="1" spcCol="1270" anchor="t" anchorCtr="0">
          <a:noAutofit/>
        </a:bodyPr>
        <a:lstStyle/>
        <a:p>
          <a:pPr lvl="0" algn="l" defTabSz="889000">
            <a:lnSpc>
              <a:spcPct val="90000"/>
            </a:lnSpc>
            <a:spcBef>
              <a:spcPct val="0"/>
            </a:spcBef>
            <a:spcAft>
              <a:spcPct val="35000"/>
            </a:spcAft>
          </a:pPr>
          <a:r>
            <a:rPr lang="en-CA" sz="2000" kern="1200" dirty="0" smtClean="0"/>
            <a:t>Willing to Rethink</a:t>
          </a:r>
          <a:endParaRPr lang="en-CA" sz="2000" kern="1200" dirty="0"/>
        </a:p>
      </dsp:txBody>
      <dsp:txXfrm>
        <a:off x="3943350" y="1824096"/>
        <a:ext cx="1462049" cy="2527241"/>
      </dsp:txXfrm>
    </dsp:sp>
    <dsp:sp modelId="{2FDEE300-C44A-49B7-91C4-A27EC3850D05}">
      <dsp:nvSpPr>
        <dsp:cNvPr id="0" name=""/>
        <dsp:cNvSpPr/>
      </dsp:nvSpPr>
      <dsp:spPr>
        <a:xfrm>
          <a:off x="5297486" y="984272"/>
          <a:ext cx="494311" cy="494311"/>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9BA3D6-8028-4076-94DA-100BCC1057B9}">
      <dsp:nvSpPr>
        <dsp:cNvPr id="0" name=""/>
        <dsp:cNvSpPr/>
      </dsp:nvSpPr>
      <dsp:spPr>
        <a:xfrm>
          <a:off x="5544642" y="1362418"/>
          <a:ext cx="1462049" cy="2857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926" tIns="0" rIns="0" bIns="0" numCol="1" spcCol="1270" anchor="t" anchorCtr="0">
          <a:noAutofit/>
        </a:bodyPr>
        <a:lstStyle/>
        <a:p>
          <a:pPr lvl="0" algn="l" defTabSz="889000">
            <a:lnSpc>
              <a:spcPct val="90000"/>
            </a:lnSpc>
            <a:spcBef>
              <a:spcPct val="0"/>
            </a:spcBef>
            <a:spcAft>
              <a:spcPct val="35000"/>
            </a:spcAft>
          </a:pPr>
          <a:r>
            <a:rPr lang="en-CA" sz="2000" kern="1200" dirty="0" smtClean="0"/>
            <a:t>Inquiry</a:t>
          </a:r>
        </a:p>
      </dsp:txBody>
      <dsp:txXfrm>
        <a:off x="5544642" y="1362418"/>
        <a:ext cx="1462049" cy="2857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1272D-F4DB-4AB7-B782-72D2E004D096}">
      <dsp:nvSpPr>
        <dsp:cNvPr id="0" name=""/>
        <dsp:cNvSpPr/>
      </dsp:nvSpPr>
      <dsp:spPr>
        <a:xfrm>
          <a:off x="462279" y="0"/>
          <a:ext cx="6962140" cy="4351338"/>
        </a:xfrm>
        <a:prstGeom prst="swooshArrow">
          <a:avLst>
            <a:gd name="adj1" fmla="val 25000"/>
            <a:gd name="adj2" fmla="val 2500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711C6C90-5597-4AD9-8079-3E4976DD3550}">
      <dsp:nvSpPr>
        <dsp:cNvPr id="0" name=""/>
        <dsp:cNvSpPr/>
      </dsp:nvSpPr>
      <dsp:spPr>
        <a:xfrm>
          <a:off x="1148050" y="3235654"/>
          <a:ext cx="160129" cy="160129"/>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FD9B67-D494-4E70-8B00-18729DE306BB}">
      <dsp:nvSpPr>
        <dsp:cNvPr id="0" name=""/>
        <dsp:cNvSpPr/>
      </dsp:nvSpPr>
      <dsp:spPr>
        <a:xfrm>
          <a:off x="1109586" y="3521072"/>
          <a:ext cx="1190526" cy="83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849" tIns="0" rIns="0" bIns="0" numCol="1" spcCol="1270" anchor="t" anchorCtr="0">
          <a:noAutofit/>
        </a:bodyPr>
        <a:lstStyle/>
        <a:p>
          <a:pPr lvl="0" algn="l" defTabSz="889000">
            <a:lnSpc>
              <a:spcPct val="90000"/>
            </a:lnSpc>
            <a:spcBef>
              <a:spcPct val="0"/>
            </a:spcBef>
            <a:spcAft>
              <a:spcPct val="35000"/>
            </a:spcAft>
          </a:pPr>
          <a:r>
            <a:rPr lang="en-CA" sz="2000" kern="1200" dirty="0" smtClean="0"/>
            <a:t>Do Not Disturb</a:t>
          </a:r>
          <a:endParaRPr lang="en-CA" sz="2000" kern="1200" dirty="0"/>
        </a:p>
      </dsp:txBody>
      <dsp:txXfrm>
        <a:off x="1109586" y="3521072"/>
        <a:ext cx="1190526" cy="830265"/>
      </dsp:txXfrm>
    </dsp:sp>
    <dsp:sp modelId="{A4F0D173-3C85-44E2-BE92-AAFE8EE4E659}">
      <dsp:nvSpPr>
        <dsp:cNvPr id="0" name=""/>
        <dsp:cNvSpPr/>
      </dsp:nvSpPr>
      <dsp:spPr>
        <a:xfrm>
          <a:off x="2279398" y="2223533"/>
          <a:ext cx="278485" cy="278485"/>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574009-59A4-41CB-AE12-C8D882E9775E}">
      <dsp:nvSpPr>
        <dsp:cNvPr id="0" name=""/>
        <dsp:cNvSpPr/>
      </dsp:nvSpPr>
      <dsp:spPr>
        <a:xfrm>
          <a:off x="2273722" y="2684575"/>
          <a:ext cx="1462049" cy="567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564" tIns="0" rIns="0" bIns="0" numCol="1" spcCol="1270" anchor="t" anchorCtr="0">
          <a:noAutofit/>
        </a:bodyPr>
        <a:lstStyle/>
        <a:p>
          <a:pPr lvl="0" algn="l" defTabSz="889000">
            <a:lnSpc>
              <a:spcPct val="90000"/>
            </a:lnSpc>
            <a:spcBef>
              <a:spcPct val="0"/>
            </a:spcBef>
            <a:spcAft>
              <a:spcPct val="35000"/>
            </a:spcAft>
          </a:pPr>
          <a:r>
            <a:rPr lang="en-CA" sz="2000" kern="1200" dirty="0" smtClean="0"/>
            <a:t>Willing to Reorganize</a:t>
          </a:r>
          <a:endParaRPr lang="en-CA" sz="2000" kern="1200" dirty="0"/>
        </a:p>
      </dsp:txBody>
      <dsp:txXfrm>
        <a:off x="2273722" y="2684575"/>
        <a:ext cx="1462049" cy="567276"/>
      </dsp:txXfrm>
    </dsp:sp>
    <dsp:sp modelId="{07C8992D-8D52-4328-BA40-A06797071F9B}">
      <dsp:nvSpPr>
        <dsp:cNvPr id="0" name=""/>
        <dsp:cNvSpPr/>
      </dsp:nvSpPr>
      <dsp:spPr>
        <a:xfrm>
          <a:off x="3724042" y="1477714"/>
          <a:ext cx="368993" cy="368993"/>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14772D-9202-4372-8241-8A53A70B3CB7}">
      <dsp:nvSpPr>
        <dsp:cNvPr id="0" name=""/>
        <dsp:cNvSpPr/>
      </dsp:nvSpPr>
      <dsp:spPr>
        <a:xfrm>
          <a:off x="3943350" y="1824096"/>
          <a:ext cx="1462049" cy="252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522" tIns="0" rIns="0" bIns="0" numCol="1" spcCol="1270" anchor="t" anchorCtr="0">
          <a:noAutofit/>
        </a:bodyPr>
        <a:lstStyle/>
        <a:p>
          <a:pPr lvl="0" algn="l" defTabSz="889000">
            <a:lnSpc>
              <a:spcPct val="90000"/>
            </a:lnSpc>
            <a:spcBef>
              <a:spcPct val="0"/>
            </a:spcBef>
            <a:spcAft>
              <a:spcPct val="35000"/>
            </a:spcAft>
          </a:pPr>
          <a:r>
            <a:rPr lang="en-CA" sz="2000" kern="1200" dirty="0" smtClean="0"/>
            <a:t>Willing to Rethink</a:t>
          </a:r>
          <a:endParaRPr lang="en-CA" sz="2000" kern="1200" dirty="0"/>
        </a:p>
      </dsp:txBody>
      <dsp:txXfrm>
        <a:off x="3943350" y="1824096"/>
        <a:ext cx="1462049" cy="2527241"/>
      </dsp:txXfrm>
    </dsp:sp>
    <dsp:sp modelId="{2FDEE300-C44A-49B7-91C4-A27EC3850D05}">
      <dsp:nvSpPr>
        <dsp:cNvPr id="0" name=""/>
        <dsp:cNvSpPr/>
      </dsp:nvSpPr>
      <dsp:spPr>
        <a:xfrm>
          <a:off x="5297486" y="984272"/>
          <a:ext cx="494311" cy="494311"/>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9BA3D6-8028-4076-94DA-100BCC1057B9}">
      <dsp:nvSpPr>
        <dsp:cNvPr id="0" name=""/>
        <dsp:cNvSpPr/>
      </dsp:nvSpPr>
      <dsp:spPr>
        <a:xfrm>
          <a:off x="5544642" y="1362418"/>
          <a:ext cx="1462049" cy="2857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926" tIns="0" rIns="0" bIns="0" numCol="1" spcCol="1270" anchor="t" anchorCtr="0">
          <a:noAutofit/>
        </a:bodyPr>
        <a:lstStyle/>
        <a:p>
          <a:pPr lvl="0" algn="l" defTabSz="889000">
            <a:lnSpc>
              <a:spcPct val="90000"/>
            </a:lnSpc>
            <a:spcBef>
              <a:spcPct val="0"/>
            </a:spcBef>
            <a:spcAft>
              <a:spcPct val="35000"/>
            </a:spcAft>
          </a:pPr>
          <a:r>
            <a:rPr lang="en-CA" sz="2000" kern="1200" dirty="0" smtClean="0"/>
            <a:t>Inquiry</a:t>
          </a:r>
        </a:p>
      </dsp:txBody>
      <dsp:txXfrm>
        <a:off x="5544642" y="1362418"/>
        <a:ext cx="1462049" cy="28579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1272D-F4DB-4AB7-B782-72D2E004D096}">
      <dsp:nvSpPr>
        <dsp:cNvPr id="0" name=""/>
        <dsp:cNvSpPr/>
      </dsp:nvSpPr>
      <dsp:spPr>
        <a:xfrm>
          <a:off x="462279" y="0"/>
          <a:ext cx="6962140" cy="4351338"/>
        </a:xfrm>
        <a:prstGeom prst="swooshArrow">
          <a:avLst>
            <a:gd name="adj1" fmla="val 25000"/>
            <a:gd name="adj2" fmla="val 2500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711C6C90-5597-4AD9-8079-3E4976DD3550}">
      <dsp:nvSpPr>
        <dsp:cNvPr id="0" name=""/>
        <dsp:cNvSpPr/>
      </dsp:nvSpPr>
      <dsp:spPr>
        <a:xfrm>
          <a:off x="889142" y="3011838"/>
          <a:ext cx="677945" cy="607762"/>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FD9B67-D494-4E70-8B00-18729DE306BB}">
      <dsp:nvSpPr>
        <dsp:cNvPr id="0" name=""/>
        <dsp:cNvSpPr/>
      </dsp:nvSpPr>
      <dsp:spPr>
        <a:xfrm>
          <a:off x="1109586" y="3521072"/>
          <a:ext cx="1190526" cy="83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849" tIns="0" rIns="0" bIns="0" numCol="1" spcCol="1270" anchor="t" anchorCtr="0">
          <a:noAutofit/>
        </a:bodyPr>
        <a:lstStyle/>
        <a:p>
          <a:pPr lvl="0" algn="l" defTabSz="889000">
            <a:lnSpc>
              <a:spcPct val="90000"/>
            </a:lnSpc>
            <a:spcBef>
              <a:spcPct val="0"/>
            </a:spcBef>
            <a:spcAft>
              <a:spcPct val="35000"/>
            </a:spcAft>
          </a:pPr>
          <a:r>
            <a:rPr lang="en-CA" sz="2000" kern="1200" dirty="0" smtClean="0"/>
            <a:t>Do Not Disturb</a:t>
          </a:r>
          <a:endParaRPr lang="en-CA" sz="2000" kern="1200" dirty="0"/>
        </a:p>
      </dsp:txBody>
      <dsp:txXfrm>
        <a:off x="1109586" y="3521072"/>
        <a:ext cx="1190526" cy="830265"/>
      </dsp:txXfrm>
    </dsp:sp>
    <dsp:sp modelId="{A4F0D173-3C85-44E2-BE92-AAFE8EE4E659}">
      <dsp:nvSpPr>
        <dsp:cNvPr id="0" name=""/>
        <dsp:cNvSpPr/>
      </dsp:nvSpPr>
      <dsp:spPr>
        <a:xfrm>
          <a:off x="2197387" y="2150078"/>
          <a:ext cx="442508" cy="425395"/>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574009-59A4-41CB-AE12-C8D882E9775E}">
      <dsp:nvSpPr>
        <dsp:cNvPr id="0" name=""/>
        <dsp:cNvSpPr/>
      </dsp:nvSpPr>
      <dsp:spPr>
        <a:xfrm>
          <a:off x="2273722" y="2684575"/>
          <a:ext cx="1462049" cy="567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564" tIns="0" rIns="0" bIns="0" numCol="1" spcCol="1270" anchor="t" anchorCtr="0">
          <a:noAutofit/>
        </a:bodyPr>
        <a:lstStyle/>
        <a:p>
          <a:pPr lvl="0" algn="l" defTabSz="889000">
            <a:lnSpc>
              <a:spcPct val="90000"/>
            </a:lnSpc>
            <a:spcBef>
              <a:spcPct val="0"/>
            </a:spcBef>
            <a:spcAft>
              <a:spcPct val="35000"/>
            </a:spcAft>
          </a:pPr>
          <a:r>
            <a:rPr lang="en-CA" sz="2000" kern="1200" dirty="0" smtClean="0"/>
            <a:t>Willing to Reorganize</a:t>
          </a:r>
          <a:endParaRPr lang="en-CA" sz="2000" kern="1200" dirty="0"/>
        </a:p>
      </dsp:txBody>
      <dsp:txXfrm>
        <a:off x="2273722" y="2684575"/>
        <a:ext cx="1462049" cy="567276"/>
      </dsp:txXfrm>
    </dsp:sp>
    <dsp:sp modelId="{07C8992D-8D52-4328-BA40-A06797071F9B}">
      <dsp:nvSpPr>
        <dsp:cNvPr id="0" name=""/>
        <dsp:cNvSpPr/>
      </dsp:nvSpPr>
      <dsp:spPr>
        <a:xfrm>
          <a:off x="3729710" y="1505021"/>
          <a:ext cx="357657" cy="314378"/>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14772D-9202-4372-8241-8A53A70B3CB7}">
      <dsp:nvSpPr>
        <dsp:cNvPr id="0" name=""/>
        <dsp:cNvSpPr/>
      </dsp:nvSpPr>
      <dsp:spPr>
        <a:xfrm>
          <a:off x="3943350" y="1824096"/>
          <a:ext cx="1462049" cy="252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522" tIns="0" rIns="0" bIns="0" numCol="1" spcCol="1270" anchor="t" anchorCtr="0">
          <a:noAutofit/>
        </a:bodyPr>
        <a:lstStyle/>
        <a:p>
          <a:pPr lvl="0" algn="l" defTabSz="889000">
            <a:lnSpc>
              <a:spcPct val="90000"/>
            </a:lnSpc>
            <a:spcBef>
              <a:spcPct val="0"/>
            </a:spcBef>
            <a:spcAft>
              <a:spcPct val="35000"/>
            </a:spcAft>
          </a:pPr>
          <a:r>
            <a:rPr lang="en-CA" sz="2000" kern="1200" dirty="0" smtClean="0"/>
            <a:t>Willing to Rethink</a:t>
          </a:r>
          <a:endParaRPr lang="en-CA" sz="2000" kern="1200" dirty="0"/>
        </a:p>
      </dsp:txBody>
      <dsp:txXfrm>
        <a:off x="3943350" y="1824096"/>
        <a:ext cx="1462049" cy="2527241"/>
      </dsp:txXfrm>
    </dsp:sp>
    <dsp:sp modelId="{2FDEE300-C44A-49B7-91C4-A27EC3850D05}">
      <dsp:nvSpPr>
        <dsp:cNvPr id="0" name=""/>
        <dsp:cNvSpPr/>
      </dsp:nvSpPr>
      <dsp:spPr>
        <a:xfrm flipH="1">
          <a:off x="5489749" y="1171327"/>
          <a:ext cx="109786" cy="120201"/>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9BA3D6-8028-4076-94DA-100BCC1057B9}">
      <dsp:nvSpPr>
        <dsp:cNvPr id="0" name=""/>
        <dsp:cNvSpPr/>
      </dsp:nvSpPr>
      <dsp:spPr>
        <a:xfrm>
          <a:off x="5544642" y="1362418"/>
          <a:ext cx="1462049" cy="2857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926" tIns="0" rIns="0" bIns="0" numCol="1" spcCol="1270" anchor="t" anchorCtr="0">
          <a:noAutofit/>
        </a:bodyPr>
        <a:lstStyle/>
        <a:p>
          <a:pPr lvl="0" algn="l" defTabSz="889000">
            <a:lnSpc>
              <a:spcPct val="90000"/>
            </a:lnSpc>
            <a:spcBef>
              <a:spcPct val="0"/>
            </a:spcBef>
            <a:spcAft>
              <a:spcPct val="35000"/>
            </a:spcAft>
          </a:pPr>
          <a:r>
            <a:rPr lang="en-CA" sz="2000" kern="1200" dirty="0" smtClean="0"/>
            <a:t>Inquiry</a:t>
          </a:r>
        </a:p>
      </dsp:txBody>
      <dsp:txXfrm>
        <a:off x="5544642" y="1362418"/>
        <a:ext cx="1462049" cy="28579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1272D-F4DB-4AB7-B782-72D2E004D096}">
      <dsp:nvSpPr>
        <dsp:cNvPr id="0" name=""/>
        <dsp:cNvSpPr/>
      </dsp:nvSpPr>
      <dsp:spPr>
        <a:xfrm>
          <a:off x="462279" y="0"/>
          <a:ext cx="6962140" cy="4351338"/>
        </a:xfrm>
        <a:prstGeom prst="swooshArrow">
          <a:avLst>
            <a:gd name="adj1" fmla="val 25000"/>
            <a:gd name="adj2" fmla="val 2500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711C6C90-5597-4AD9-8079-3E4976DD3550}">
      <dsp:nvSpPr>
        <dsp:cNvPr id="0" name=""/>
        <dsp:cNvSpPr/>
      </dsp:nvSpPr>
      <dsp:spPr>
        <a:xfrm>
          <a:off x="1148050" y="3235654"/>
          <a:ext cx="160129" cy="160129"/>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FD9B67-D494-4E70-8B00-18729DE306BB}">
      <dsp:nvSpPr>
        <dsp:cNvPr id="0" name=""/>
        <dsp:cNvSpPr/>
      </dsp:nvSpPr>
      <dsp:spPr>
        <a:xfrm>
          <a:off x="1109586" y="3521072"/>
          <a:ext cx="1190526" cy="83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849" tIns="0" rIns="0" bIns="0" numCol="1" spcCol="1270" anchor="t" anchorCtr="0">
          <a:noAutofit/>
        </a:bodyPr>
        <a:lstStyle/>
        <a:p>
          <a:pPr lvl="0" algn="l" defTabSz="889000">
            <a:lnSpc>
              <a:spcPct val="90000"/>
            </a:lnSpc>
            <a:spcBef>
              <a:spcPct val="0"/>
            </a:spcBef>
            <a:spcAft>
              <a:spcPct val="35000"/>
            </a:spcAft>
          </a:pPr>
          <a:r>
            <a:rPr lang="en-CA" sz="2000" kern="1200" dirty="0" smtClean="0"/>
            <a:t>Do Not Disturb</a:t>
          </a:r>
          <a:endParaRPr lang="en-CA" sz="2000" kern="1200" dirty="0"/>
        </a:p>
      </dsp:txBody>
      <dsp:txXfrm>
        <a:off x="1109586" y="3521072"/>
        <a:ext cx="1190526" cy="830265"/>
      </dsp:txXfrm>
    </dsp:sp>
    <dsp:sp modelId="{A4F0D173-3C85-44E2-BE92-AAFE8EE4E659}">
      <dsp:nvSpPr>
        <dsp:cNvPr id="0" name=""/>
        <dsp:cNvSpPr/>
      </dsp:nvSpPr>
      <dsp:spPr>
        <a:xfrm>
          <a:off x="2279398" y="2223533"/>
          <a:ext cx="278485" cy="278485"/>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574009-59A4-41CB-AE12-C8D882E9775E}">
      <dsp:nvSpPr>
        <dsp:cNvPr id="0" name=""/>
        <dsp:cNvSpPr/>
      </dsp:nvSpPr>
      <dsp:spPr>
        <a:xfrm>
          <a:off x="2273722" y="2684575"/>
          <a:ext cx="1462049" cy="567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564" tIns="0" rIns="0" bIns="0" numCol="1" spcCol="1270" anchor="t" anchorCtr="0">
          <a:noAutofit/>
        </a:bodyPr>
        <a:lstStyle/>
        <a:p>
          <a:pPr lvl="0" algn="l" defTabSz="889000">
            <a:lnSpc>
              <a:spcPct val="90000"/>
            </a:lnSpc>
            <a:spcBef>
              <a:spcPct val="0"/>
            </a:spcBef>
            <a:spcAft>
              <a:spcPct val="35000"/>
            </a:spcAft>
          </a:pPr>
          <a:r>
            <a:rPr lang="en-CA" sz="2000" kern="1200" dirty="0" smtClean="0"/>
            <a:t>Willing to Reorganize</a:t>
          </a:r>
          <a:endParaRPr lang="en-CA" sz="2000" kern="1200" dirty="0"/>
        </a:p>
      </dsp:txBody>
      <dsp:txXfrm>
        <a:off x="2273722" y="2684575"/>
        <a:ext cx="1462049" cy="567276"/>
      </dsp:txXfrm>
    </dsp:sp>
    <dsp:sp modelId="{07C8992D-8D52-4328-BA40-A06797071F9B}">
      <dsp:nvSpPr>
        <dsp:cNvPr id="0" name=""/>
        <dsp:cNvSpPr/>
      </dsp:nvSpPr>
      <dsp:spPr>
        <a:xfrm>
          <a:off x="3724042" y="1477714"/>
          <a:ext cx="368993" cy="368993"/>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14772D-9202-4372-8241-8A53A70B3CB7}">
      <dsp:nvSpPr>
        <dsp:cNvPr id="0" name=""/>
        <dsp:cNvSpPr/>
      </dsp:nvSpPr>
      <dsp:spPr>
        <a:xfrm>
          <a:off x="3943350" y="1824096"/>
          <a:ext cx="1462049" cy="252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522" tIns="0" rIns="0" bIns="0" numCol="1" spcCol="1270" anchor="t" anchorCtr="0">
          <a:noAutofit/>
        </a:bodyPr>
        <a:lstStyle/>
        <a:p>
          <a:pPr lvl="0" algn="l" defTabSz="889000">
            <a:lnSpc>
              <a:spcPct val="90000"/>
            </a:lnSpc>
            <a:spcBef>
              <a:spcPct val="0"/>
            </a:spcBef>
            <a:spcAft>
              <a:spcPct val="35000"/>
            </a:spcAft>
          </a:pPr>
          <a:r>
            <a:rPr lang="en-CA" sz="2000" kern="1200" dirty="0" smtClean="0"/>
            <a:t>Willing to Rethink</a:t>
          </a:r>
          <a:endParaRPr lang="en-CA" sz="2000" kern="1200" dirty="0"/>
        </a:p>
      </dsp:txBody>
      <dsp:txXfrm>
        <a:off x="3943350" y="1824096"/>
        <a:ext cx="1462049" cy="2527241"/>
      </dsp:txXfrm>
    </dsp:sp>
    <dsp:sp modelId="{2FDEE300-C44A-49B7-91C4-A27EC3850D05}">
      <dsp:nvSpPr>
        <dsp:cNvPr id="0" name=""/>
        <dsp:cNvSpPr/>
      </dsp:nvSpPr>
      <dsp:spPr>
        <a:xfrm>
          <a:off x="5297486" y="984272"/>
          <a:ext cx="494311" cy="494311"/>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9BA3D6-8028-4076-94DA-100BCC1057B9}">
      <dsp:nvSpPr>
        <dsp:cNvPr id="0" name=""/>
        <dsp:cNvSpPr/>
      </dsp:nvSpPr>
      <dsp:spPr>
        <a:xfrm>
          <a:off x="5544642" y="1362418"/>
          <a:ext cx="1462049" cy="2857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926" tIns="0" rIns="0" bIns="0" numCol="1" spcCol="1270" anchor="t" anchorCtr="0">
          <a:noAutofit/>
        </a:bodyPr>
        <a:lstStyle/>
        <a:p>
          <a:pPr lvl="0" algn="l" defTabSz="889000">
            <a:lnSpc>
              <a:spcPct val="90000"/>
            </a:lnSpc>
            <a:spcBef>
              <a:spcPct val="0"/>
            </a:spcBef>
            <a:spcAft>
              <a:spcPct val="35000"/>
            </a:spcAft>
          </a:pPr>
          <a:r>
            <a:rPr lang="en-CA" sz="2000" kern="1200" dirty="0" smtClean="0"/>
            <a:t>Inquiry</a:t>
          </a:r>
        </a:p>
      </dsp:txBody>
      <dsp:txXfrm>
        <a:off x="5544642" y="1362418"/>
        <a:ext cx="1462049" cy="28579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1272D-F4DB-4AB7-B782-72D2E004D096}">
      <dsp:nvSpPr>
        <dsp:cNvPr id="0" name=""/>
        <dsp:cNvSpPr/>
      </dsp:nvSpPr>
      <dsp:spPr>
        <a:xfrm>
          <a:off x="462279" y="0"/>
          <a:ext cx="6962140" cy="4351338"/>
        </a:xfrm>
        <a:prstGeom prst="swooshArrow">
          <a:avLst>
            <a:gd name="adj1" fmla="val 25000"/>
            <a:gd name="adj2" fmla="val 25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711C6C90-5597-4AD9-8079-3E4976DD3550}">
      <dsp:nvSpPr>
        <dsp:cNvPr id="0" name=""/>
        <dsp:cNvSpPr/>
      </dsp:nvSpPr>
      <dsp:spPr>
        <a:xfrm>
          <a:off x="1148050" y="3235654"/>
          <a:ext cx="160129" cy="160129"/>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FD9B67-D494-4E70-8B00-18729DE306BB}">
      <dsp:nvSpPr>
        <dsp:cNvPr id="0" name=""/>
        <dsp:cNvSpPr/>
      </dsp:nvSpPr>
      <dsp:spPr>
        <a:xfrm>
          <a:off x="1109586" y="3521072"/>
          <a:ext cx="1190526" cy="83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849" tIns="0" rIns="0" bIns="0" numCol="1" spcCol="1270" anchor="t" anchorCtr="0">
          <a:noAutofit/>
        </a:bodyPr>
        <a:lstStyle/>
        <a:p>
          <a:pPr lvl="0" algn="l" defTabSz="1066800">
            <a:lnSpc>
              <a:spcPct val="90000"/>
            </a:lnSpc>
            <a:spcBef>
              <a:spcPct val="0"/>
            </a:spcBef>
            <a:spcAft>
              <a:spcPct val="35000"/>
            </a:spcAft>
          </a:pPr>
          <a:r>
            <a:rPr lang="en-CA" sz="2400" kern="1200" dirty="0" smtClean="0">
              <a:solidFill>
                <a:schemeClr val="bg1">
                  <a:lumMod val="75000"/>
                </a:schemeClr>
              </a:solidFill>
            </a:rPr>
            <a:t>Do Not Disturb</a:t>
          </a:r>
          <a:endParaRPr lang="en-CA" sz="2400" kern="1200" dirty="0">
            <a:solidFill>
              <a:schemeClr val="bg1">
                <a:lumMod val="75000"/>
              </a:schemeClr>
            </a:solidFill>
          </a:endParaRPr>
        </a:p>
      </dsp:txBody>
      <dsp:txXfrm>
        <a:off x="1109586" y="3521072"/>
        <a:ext cx="1190526" cy="830265"/>
      </dsp:txXfrm>
    </dsp:sp>
    <dsp:sp modelId="{A4F0D173-3C85-44E2-BE92-AAFE8EE4E659}">
      <dsp:nvSpPr>
        <dsp:cNvPr id="0" name=""/>
        <dsp:cNvSpPr/>
      </dsp:nvSpPr>
      <dsp:spPr>
        <a:xfrm>
          <a:off x="2279398" y="2223533"/>
          <a:ext cx="278485" cy="278485"/>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574009-59A4-41CB-AE12-C8D882E9775E}">
      <dsp:nvSpPr>
        <dsp:cNvPr id="0" name=""/>
        <dsp:cNvSpPr/>
      </dsp:nvSpPr>
      <dsp:spPr>
        <a:xfrm>
          <a:off x="2239452" y="2686385"/>
          <a:ext cx="1827854" cy="567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564" tIns="0" rIns="0" bIns="0" numCol="1" spcCol="1270" anchor="t" anchorCtr="0">
          <a:noAutofit/>
        </a:bodyPr>
        <a:lstStyle/>
        <a:p>
          <a:pPr lvl="0" algn="l" defTabSz="1066800">
            <a:lnSpc>
              <a:spcPct val="90000"/>
            </a:lnSpc>
            <a:spcBef>
              <a:spcPct val="0"/>
            </a:spcBef>
            <a:spcAft>
              <a:spcPct val="35000"/>
            </a:spcAft>
          </a:pPr>
          <a:r>
            <a:rPr lang="en-CA" sz="2400" kern="1200" dirty="0" smtClean="0">
              <a:solidFill>
                <a:schemeClr val="bg1">
                  <a:lumMod val="75000"/>
                </a:schemeClr>
              </a:solidFill>
            </a:rPr>
            <a:t>Willing to Reorganize</a:t>
          </a:r>
          <a:endParaRPr lang="en-CA" sz="2400" kern="1200" dirty="0">
            <a:solidFill>
              <a:schemeClr val="bg1">
                <a:lumMod val="75000"/>
              </a:schemeClr>
            </a:solidFill>
          </a:endParaRPr>
        </a:p>
      </dsp:txBody>
      <dsp:txXfrm>
        <a:off x="2239452" y="2686385"/>
        <a:ext cx="1827854" cy="567276"/>
      </dsp:txXfrm>
    </dsp:sp>
    <dsp:sp modelId="{07C8992D-8D52-4328-BA40-A06797071F9B}">
      <dsp:nvSpPr>
        <dsp:cNvPr id="0" name=""/>
        <dsp:cNvSpPr/>
      </dsp:nvSpPr>
      <dsp:spPr>
        <a:xfrm>
          <a:off x="3724042" y="1477714"/>
          <a:ext cx="368993" cy="368993"/>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14772D-9202-4372-8241-8A53A70B3CB7}">
      <dsp:nvSpPr>
        <dsp:cNvPr id="0" name=""/>
        <dsp:cNvSpPr/>
      </dsp:nvSpPr>
      <dsp:spPr>
        <a:xfrm>
          <a:off x="3943350" y="1824096"/>
          <a:ext cx="1462049" cy="252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522" tIns="0" rIns="0" bIns="0" numCol="1" spcCol="1270" anchor="t" anchorCtr="0">
          <a:noAutofit/>
        </a:bodyPr>
        <a:lstStyle/>
        <a:p>
          <a:pPr lvl="0" algn="l" defTabSz="1066800">
            <a:lnSpc>
              <a:spcPct val="90000"/>
            </a:lnSpc>
            <a:spcBef>
              <a:spcPct val="0"/>
            </a:spcBef>
            <a:spcAft>
              <a:spcPct val="35000"/>
            </a:spcAft>
          </a:pPr>
          <a:r>
            <a:rPr lang="en-CA" sz="2400" kern="1200" dirty="0" smtClean="0">
              <a:solidFill>
                <a:schemeClr val="bg1">
                  <a:lumMod val="75000"/>
                </a:schemeClr>
              </a:solidFill>
            </a:rPr>
            <a:t>Willing to Rethink</a:t>
          </a:r>
          <a:endParaRPr lang="en-CA" sz="2400" kern="1200" dirty="0">
            <a:solidFill>
              <a:schemeClr val="bg1">
                <a:lumMod val="75000"/>
              </a:schemeClr>
            </a:solidFill>
          </a:endParaRPr>
        </a:p>
      </dsp:txBody>
      <dsp:txXfrm>
        <a:off x="3943350" y="1824096"/>
        <a:ext cx="1462049" cy="2527241"/>
      </dsp:txXfrm>
    </dsp:sp>
    <dsp:sp modelId="{2FDEE300-C44A-49B7-91C4-A27EC3850D05}">
      <dsp:nvSpPr>
        <dsp:cNvPr id="0" name=""/>
        <dsp:cNvSpPr/>
      </dsp:nvSpPr>
      <dsp:spPr>
        <a:xfrm>
          <a:off x="5297486" y="984272"/>
          <a:ext cx="494311" cy="49431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9BA3D6-8028-4076-94DA-100BCC1057B9}">
      <dsp:nvSpPr>
        <dsp:cNvPr id="0" name=""/>
        <dsp:cNvSpPr/>
      </dsp:nvSpPr>
      <dsp:spPr>
        <a:xfrm>
          <a:off x="5544642" y="1362418"/>
          <a:ext cx="1462049" cy="2857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926" tIns="0" rIns="0" bIns="0" numCol="1" spcCol="1270" anchor="t" anchorCtr="0">
          <a:noAutofit/>
        </a:bodyPr>
        <a:lstStyle/>
        <a:p>
          <a:pPr lvl="0" algn="l" defTabSz="1066800">
            <a:lnSpc>
              <a:spcPct val="90000"/>
            </a:lnSpc>
            <a:spcBef>
              <a:spcPct val="0"/>
            </a:spcBef>
            <a:spcAft>
              <a:spcPct val="35000"/>
            </a:spcAft>
          </a:pPr>
          <a:r>
            <a:rPr lang="en-CA" sz="2400" kern="1200" dirty="0" smtClean="0">
              <a:solidFill>
                <a:schemeClr val="bg1">
                  <a:lumMod val="75000"/>
                </a:schemeClr>
              </a:solidFill>
            </a:rPr>
            <a:t>Inquiry</a:t>
          </a:r>
        </a:p>
      </dsp:txBody>
      <dsp:txXfrm>
        <a:off x="5544642" y="1362418"/>
        <a:ext cx="1462049" cy="28579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FA1FD-1DC3-47D8-B7A8-FEC3C0B691EB}">
      <dsp:nvSpPr>
        <dsp:cNvPr id="0" name=""/>
        <dsp:cNvSpPr/>
      </dsp:nvSpPr>
      <dsp:spPr>
        <a:xfrm>
          <a:off x="2419468" y="0"/>
          <a:ext cx="3629203" cy="1867707"/>
        </a:xfrm>
        <a:prstGeom prst="rightArrow">
          <a:avLst>
            <a:gd name="adj1" fmla="val 75000"/>
            <a:gd name="adj2" fmla="val 50000"/>
          </a:avLst>
        </a:prstGeom>
        <a:solidFill>
          <a:schemeClr val="accent1">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D0025A-F2DA-4D85-BE40-B0DD387D19AC}">
      <dsp:nvSpPr>
        <dsp:cNvPr id="0" name=""/>
        <dsp:cNvSpPr/>
      </dsp:nvSpPr>
      <dsp:spPr>
        <a:xfrm>
          <a:off x="0" y="0"/>
          <a:ext cx="2419468" cy="1867707"/>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CONCEPTUAL CHANGE</a:t>
          </a:r>
          <a:endParaRPr lang="en-US" sz="2800" kern="1200" dirty="0"/>
        </a:p>
      </dsp:txBody>
      <dsp:txXfrm>
        <a:off x="91174" y="91174"/>
        <a:ext cx="2237120" cy="1685359"/>
      </dsp:txXfrm>
    </dsp:sp>
    <dsp:sp modelId="{6D2A5ED4-F3F0-467C-8D64-6D6108A46345}">
      <dsp:nvSpPr>
        <dsp:cNvPr id="0" name=""/>
        <dsp:cNvSpPr/>
      </dsp:nvSpPr>
      <dsp:spPr>
        <a:xfrm>
          <a:off x="2419468" y="2054478"/>
          <a:ext cx="3629203" cy="1867707"/>
        </a:xfrm>
        <a:prstGeom prst="rightArrow">
          <a:avLst>
            <a:gd name="adj1" fmla="val 75000"/>
            <a:gd name="adj2" fmla="val 50000"/>
          </a:avLst>
        </a:prstGeom>
        <a:solidFill>
          <a:schemeClr val="accent1">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6116C5-89E3-490B-B07B-8F10352AA667}">
      <dsp:nvSpPr>
        <dsp:cNvPr id="0" name=""/>
        <dsp:cNvSpPr/>
      </dsp:nvSpPr>
      <dsp:spPr>
        <a:xfrm>
          <a:off x="0" y="2054478"/>
          <a:ext cx="2419468" cy="1867707"/>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BUILD SOMETHING</a:t>
          </a:r>
          <a:endParaRPr lang="en-US" sz="2800" kern="1200" dirty="0"/>
        </a:p>
      </dsp:txBody>
      <dsp:txXfrm>
        <a:off x="91174" y="2145652"/>
        <a:ext cx="2237120" cy="1685359"/>
      </dsp:txXfrm>
    </dsp:sp>
    <dsp:sp modelId="{F3FC9011-C3CD-45D0-9666-44A6303166D8}">
      <dsp:nvSpPr>
        <dsp:cNvPr id="0" name=""/>
        <dsp:cNvSpPr/>
      </dsp:nvSpPr>
      <dsp:spPr>
        <a:xfrm>
          <a:off x="2419468" y="4108956"/>
          <a:ext cx="3629203" cy="1867707"/>
        </a:xfrm>
        <a:prstGeom prst="rightArrow">
          <a:avLst>
            <a:gd name="adj1" fmla="val 75000"/>
            <a:gd name="adj2" fmla="val 50000"/>
          </a:avLst>
        </a:prstGeom>
        <a:solidFill>
          <a:schemeClr val="accent1">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A6BC04-3DB2-43A3-94CF-C097C9CC673A}">
      <dsp:nvSpPr>
        <dsp:cNvPr id="0" name=""/>
        <dsp:cNvSpPr/>
      </dsp:nvSpPr>
      <dsp:spPr>
        <a:xfrm>
          <a:off x="0" y="4108956"/>
          <a:ext cx="2419468" cy="1867707"/>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1</a:t>
          </a:r>
          <a:r>
            <a:rPr lang="en-US" sz="2800" kern="1200" baseline="30000" dirty="0" smtClean="0"/>
            <a:t>ST</a:t>
          </a:r>
          <a:r>
            <a:rPr lang="en-US" sz="2800" kern="1200" dirty="0" smtClean="0"/>
            <a:t> PERSON VICARIOUS EXPEREINCE</a:t>
          </a:r>
          <a:endParaRPr lang="en-US" sz="2800" kern="1200" dirty="0"/>
        </a:p>
      </dsp:txBody>
      <dsp:txXfrm>
        <a:off x="91174" y="4200130"/>
        <a:ext cx="2237120" cy="168535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77739" cy="469424"/>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30723" name="Rectangle 3"/>
          <p:cNvSpPr>
            <a:spLocks noGrp="1" noChangeArrowheads="1"/>
          </p:cNvSpPr>
          <p:nvPr>
            <p:ph type="dt" sz="quarter" idx="1"/>
          </p:nvPr>
        </p:nvSpPr>
        <p:spPr bwMode="auto">
          <a:xfrm>
            <a:off x="4024736" y="0"/>
            <a:ext cx="3077739" cy="469424"/>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lvl1pPr algn="r" eaLnBrk="0" hangingPunct="0">
              <a:spcBef>
                <a:spcPct val="0"/>
              </a:spcBef>
              <a:buClrTx/>
              <a:defRPr sz="1200">
                <a:latin typeface="Arial" pitchFamily="34" charset="0"/>
              </a:defRPr>
            </a:lvl1pPr>
          </a:lstStyle>
          <a:p>
            <a:endParaRPr lang="en-US"/>
          </a:p>
        </p:txBody>
      </p:sp>
      <p:sp>
        <p:nvSpPr>
          <p:cNvPr id="30724" name="Rectangle 4"/>
          <p:cNvSpPr>
            <a:spLocks noGrp="1" noChangeArrowheads="1"/>
          </p:cNvSpPr>
          <p:nvPr>
            <p:ph type="ftr" sz="quarter" idx="2"/>
          </p:nvPr>
        </p:nvSpPr>
        <p:spPr bwMode="auto">
          <a:xfrm>
            <a:off x="0" y="8919051"/>
            <a:ext cx="3077739" cy="469424"/>
          </a:xfrm>
          <a:prstGeom prst="rect">
            <a:avLst/>
          </a:prstGeom>
          <a:noFill/>
          <a:ln w="9525">
            <a:noFill/>
            <a:miter lim="800000"/>
            <a:headEnd/>
            <a:tailEnd/>
          </a:ln>
        </p:spPr>
        <p:txBody>
          <a:bodyPr vert="horz" wrap="square" lIns="94229" tIns="47114" rIns="94229" bIns="47114" numCol="1" anchor="b"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30725" name="Rectangle 5"/>
          <p:cNvSpPr>
            <a:spLocks noGrp="1" noChangeArrowheads="1"/>
          </p:cNvSpPr>
          <p:nvPr>
            <p:ph type="sldNum" sz="quarter" idx="3"/>
          </p:nvPr>
        </p:nvSpPr>
        <p:spPr bwMode="auto">
          <a:xfrm>
            <a:off x="4024736" y="8919051"/>
            <a:ext cx="3077739" cy="469424"/>
          </a:xfrm>
          <a:prstGeom prst="rect">
            <a:avLst/>
          </a:prstGeom>
          <a:noFill/>
          <a:ln w="9525">
            <a:noFill/>
            <a:miter lim="800000"/>
            <a:headEnd/>
            <a:tailEnd/>
          </a:ln>
        </p:spPr>
        <p:txBody>
          <a:bodyPr vert="horz" wrap="square" lIns="94229" tIns="47114" rIns="94229" bIns="47114" numCol="1" anchor="b" anchorCtr="0" compatLnSpc="1">
            <a:prstTxWarp prst="textNoShape">
              <a:avLst/>
            </a:prstTxWarp>
          </a:bodyPr>
          <a:lstStyle>
            <a:lvl1pPr algn="r" eaLnBrk="0" hangingPunct="0">
              <a:spcBef>
                <a:spcPct val="0"/>
              </a:spcBef>
              <a:buClrTx/>
              <a:defRPr sz="1200">
                <a:latin typeface="Arial" pitchFamily="34" charset="0"/>
              </a:defRPr>
            </a:lvl1pPr>
          </a:lstStyle>
          <a:p>
            <a:fld id="{F923CB9A-4D82-4F86-9273-C847846E0921}" type="slidenum">
              <a:rPr lang="en-US"/>
              <a:pPr/>
              <a:t>‹#›</a:t>
            </a:fld>
            <a:endParaRPr lang="en-US"/>
          </a:p>
        </p:txBody>
      </p:sp>
    </p:spTree>
    <p:extLst>
      <p:ext uri="{BB962C8B-B14F-4D97-AF65-F5344CB8AC3E}">
        <p14:creationId xmlns:p14="http://schemas.microsoft.com/office/powerpoint/2010/main" val="2735662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7739" cy="469424"/>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5123" name="Rectangle 3"/>
          <p:cNvSpPr>
            <a:spLocks noGrp="1" noChangeArrowheads="1"/>
          </p:cNvSpPr>
          <p:nvPr>
            <p:ph type="dt" idx="1"/>
          </p:nvPr>
        </p:nvSpPr>
        <p:spPr bwMode="auto">
          <a:xfrm>
            <a:off x="4024736" y="0"/>
            <a:ext cx="3077739" cy="469424"/>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lvl1pPr algn="r" eaLnBrk="0" hangingPunct="0">
              <a:spcBef>
                <a:spcPct val="0"/>
              </a:spcBef>
              <a:buClrTx/>
              <a:defRPr sz="1200">
                <a:latin typeface="Arial" pitchFamily="34" charset="0"/>
              </a:defRPr>
            </a:lvl1pPr>
          </a:lstStyle>
          <a:p>
            <a:endParaRPr lang="en-US"/>
          </a:p>
        </p:txBody>
      </p:sp>
      <p:sp>
        <p:nvSpPr>
          <p:cNvPr id="5124"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46997" y="4459526"/>
            <a:ext cx="5208482" cy="4224814"/>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919051"/>
            <a:ext cx="3077739" cy="469424"/>
          </a:xfrm>
          <a:prstGeom prst="rect">
            <a:avLst/>
          </a:prstGeom>
          <a:noFill/>
          <a:ln w="9525">
            <a:noFill/>
            <a:miter lim="800000"/>
            <a:headEnd/>
            <a:tailEnd/>
          </a:ln>
        </p:spPr>
        <p:txBody>
          <a:bodyPr vert="horz" wrap="square" lIns="94229" tIns="47114" rIns="94229" bIns="47114" numCol="1" anchor="b"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5127" name="Rectangle 7"/>
          <p:cNvSpPr>
            <a:spLocks noGrp="1" noChangeArrowheads="1"/>
          </p:cNvSpPr>
          <p:nvPr>
            <p:ph type="sldNum" sz="quarter" idx="5"/>
          </p:nvPr>
        </p:nvSpPr>
        <p:spPr bwMode="auto">
          <a:xfrm>
            <a:off x="4024736" y="8919051"/>
            <a:ext cx="3077739" cy="469424"/>
          </a:xfrm>
          <a:prstGeom prst="rect">
            <a:avLst/>
          </a:prstGeom>
          <a:noFill/>
          <a:ln w="9525">
            <a:noFill/>
            <a:miter lim="800000"/>
            <a:headEnd/>
            <a:tailEnd/>
          </a:ln>
        </p:spPr>
        <p:txBody>
          <a:bodyPr vert="horz" wrap="square" lIns="94229" tIns="47114" rIns="94229" bIns="47114" numCol="1" anchor="b" anchorCtr="0" compatLnSpc="1">
            <a:prstTxWarp prst="textNoShape">
              <a:avLst/>
            </a:prstTxWarp>
          </a:bodyPr>
          <a:lstStyle>
            <a:lvl1pPr algn="r" eaLnBrk="0" hangingPunct="0">
              <a:spcBef>
                <a:spcPct val="0"/>
              </a:spcBef>
              <a:buClrTx/>
              <a:defRPr sz="1200">
                <a:latin typeface="Arial" pitchFamily="34" charset="0"/>
              </a:defRPr>
            </a:lvl1pPr>
          </a:lstStyle>
          <a:p>
            <a:fld id="{49CDABB5-4274-49B7-A8C9-AB1A1E59AF84}" type="slidenum">
              <a:rPr lang="en-US"/>
              <a:pPr/>
              <a:t>‹#›</a:t>
            </a:fld>
            <a:endParaRPr lang="en-US"/>
          </a:p>
        </p:txBody>
      </p:sp>
    </p:spTree>
    <p:extLst>
      <p:ext uri="{BB962C8B-B14F-4D97-AF65-F5344CB8AC3E}">
        <p14:creationId xmlns:p14="http://schemas.microsoft.com/office/powerpoint/2010/main" val="30293665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1pPr>
    <a:lvl2pPr marL="4572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2pPr>
    <a:lvl3pPr marL="9144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3pPr>
    <a:lvl4pPr marL="13716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4pPr>
    <a:lvl5pPr marL="18288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9CDABB5-4274-49B7-A8C9-AB1A1E59AF84}" type="slidenum">
              <a:rPr lang="en-US" smtClean="0"/>
              <a:pPr/>
              <a:t>2</a:t>
            </a:fld>
            <a:endParaRPr lang="en-US" dirty="0"/>
          </a:p>
        </p:txBody>
      </p:sp>
    </p:spTree>
    <p:extLst>
      <p:ext uri="{BB962C8B-B14F-4D97-AF65-F5344CB8AC3E}">
        <p14:creationId xmlns:p14="http://schemas.microsoft.com/office/powerpoint/2010/main" val="3922003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07801"/>
            <a:ext cx="7772400" cy="902565"/>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600200" y="5721789"/>
            <a:ext cx="6858000" cy="81254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59330"/>
            <a:ext cx="9144000" cy="2339340"/>
          </a:xfrm>
          <a:prstGeom prst="rect">
            <a:avLst/>
          </a:prstGeom>
        </p:spPr>
      </p:pic>
    </p:spTree>
    <p:extLst>
      <p:ext uri="{BB962C8B-B14F-4D97-AF65-F5344CB8AC3E}">
        <p14:creationId xmlns:p14="http://schemas.microsoft.com/office/powerpoint/2010/main" val="1459643804"/>
      </p:ext>
    </p:extLst>
  </p:cSld>
  <p:clrMapOvr>
    <a:masterClrMapping/>
  </p:clrMapOvr>
  <mc:AlternateContent xmlns:mc="http://schemas.openxmlformats.org/markup-compatibility/2006" xmlns:p14="http://schemas.microsoft.com/office/powerpoint/2010/main">
    <mc:Choice Requires="p14">
      <p:transition spd="slow" p14:dur="17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71078-590B-47C5-A5A0-470A6FDA1199}"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2018-02-16</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700468-AF9E-4B6E-AF3D-7332BE2CD177}"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0363220"/>
      </p:ext>
    </p:extLst>
  </p:cSld>
  <p:clrMapOvr>
    <a:masterClrMapping/>
  </p:clrMapOvr>
  <mc:AlternateContent xmlns:mc="http://schemas.openxmlformats.org/markup-compatibility/2006" xmlns:p14="http://schemas.microsoft.com/office/powerpoint/2010/main">
    <mc:Choice Requires="p14">
      <p:transition spd="slow" p14:dur="17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71078-590B-47C5-A5A0-470A6FDA1199}"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2018-02-16</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700468-AF9E-4B6E-AF3D-7332BE2CD177}"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1611883"/>
      </p:ext>
    </p:extLst>
  </p:cSld>
  <p:clrMapOvr>
    <a:masterClrMapping/>
  </p:clrMapOvr>
  <mc:AlternateContent xmlns:mc="http://schemas.openxmlformats.org/markup-compatibility/2006" xmlns:p14="http://schemas.microsoft.com/office/powerpoint/2010/main">
    <mc:Choice Requires="p14">
      <p:transition spd="slow" p14:dur="17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71078-590B-47C5-A5A0-470A6FDA1199}"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2018-02-16</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700468-AF9E-4B6E-AF3D-7332BE2CD177}"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850332"/>
      </p:ext>
    </p:extLst>
  </p:cSld>
  <p:clrMapOvr>
    <a:masterClrMapping/>
  </p:clrMapOvr>
  <mc:AlternateContent xmlns:mc="http://schemas.openxmlformats.org/markup-compatibility/2006" xmlns:p14="http://schemas.microsoft.com/office/powerpoint/2010/main">
    <mc:Choice Requires="p14">
      <p:transition spd="slow" p14:dur="17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71078-590B-47C5-A5A0-470A6FDA1199}"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2018-02-16</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700468-AF9E-4B6E-AF3D-7332BE2CD177}"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0606841"/>
      </p:ext>
    </p:extLst>
  </p:cSld>
  <p:clrMapOvr>
    <a:masterClrMapping/>
  </p:clrMapOvr>
  <mc:AlternateContent xmlns:mc="http://schemas.openxmlformats.org/markup-compatibility/2006" xmlns:p14="http://schemas.microsoft.com/office/powerpoint/2010/main">
    <mc:Choice Requires="p14">
      <p:transition spd="slow" p14:dur="17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71078-590B-47C5-A5A0-470A6FDA1199}"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2018-02-16</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700468-AF9E-4B6E-AF3D-7332BE2CD177}"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042413"/>
      </p:ext>
    </p:extLst>
  </p:cSld>
  <p:clrMapOvr>
    <a:masterClrMapping/>
  </p:clrMapOvr>
  <mc:AlternateContent xmlns:mc="http://schemas.openxmlformats.org/markup-compatibility/2006" xmlns:p14="http://schemas.microsoft.com/office/powerpoint/2010/main">
    <mc:Choice Requires="p14">
      <p:transition spd="slow" p14:dur="17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71078-590B-47C5-A5A0-470A6FDA1199}"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2018-02-16</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700468-AF9E-4B6E-AF3D-7332BE2CD177}"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048737"/>
      </p:ext>
    </p:extLst>
  </p:cSld>
  <p:clrMapOvr>
    <a:masterClrMapping/>
  </p:clrMapOvr>
  <mc:AlternateContent xmlns:mc="http://schemas.openxmlformats.org/markup-compatibility/2006" xmlns:p14="http://schemas.microsoft.com/office/powerpoint/2010/main">
    <mc:Choice Requires="p14">
      <p:transition spd="slow" p14:dur="17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2/16/2018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597188"/>
      </p:ext>
    </p:extLst>
  </p:cSld>
  <p:clrMapOvr>
    <a:masterClrMapping/>
  </p:clrMapOvr>
  <mc:AlternateContent xmlns:mc="http://schemas.openxmlformats.org/markup-compatibility/2006" xmlns:p14="http://schemas.microsoft.com/office/powerpoint/2010/main">
    <mc:Choice Requires="p14">
      <p:transition spd="slow" p14:dur="17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71078-590B-47C5-A5A0-470A6FDA1199}"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2018-02-16</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700468-AF9E-4B6E-AF3D-7332BE2CD177}"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4584515"/>
      </p:ext>
    </p:extLst>
  </p:cSld>
  <p:clrMapOvr>
    <a:masterClrMapping/>
  </p:clrMapOvr>
  <mc:AlternateContent xmlns:mc="http://schemas.openxmlformats.org/markup-compatibility/2006" xmlns:p14="http://schemas.microsoft.com/office/powerpoint/2010/main">
    <mc:Choice Requires="p14">
      <p:transition spd="slow" p14:dur="17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71078-590B-47C5-A5A0-470A6FDA1199}"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2018-02-16</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700468-AF9E-4B6E-AF3D-7332BE2CD177}"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6492670"/>
      </p:ext>
    </p:extLst>
  </p:cSld>
  <p:clrMapOvr>
    <a:masterClrMapping/>
  </p:clrMapOvr>
  <mc:AlternateContent xmlns:mc="http://schemas.openxmlformats.org/markup-compatibility/2006" xmlns:p14="http://schemas.microsoft.com/office/powerpoint/2010/main">
    <mc:Choice Requires="p14">
      <p:transition spd="slow" p14:dur="17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71078-590B-47C5-A5A0-470A6FDA1199}"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2018-02-16</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700468-AF9E-4B6E-AF3D-7332BE2CD177}"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448497"/>
      </p:ext>
    </p:extLst>
  </p:cSld>
  <p:clrMapOvr>
    <a:masterClrMapping/>
  </p:clrMapOvr>
  <mc:AlternateContent xmlns:mc="http://schemas.openxmlformats.org/markup-compatibility/2006" xmlns:p14="http://schemas.microsoft.com/office/powerpoint/2010/main">
    <mc:Choice Requires="p14">
      <p:transition spd="slow" p14:dur="17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2/16/2018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700468-AF9E-4B6E-AF3D-7332BE2CD177}"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591893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slow" p14:dur="170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8.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diagramData" Target="../diagrams/data10.xml"/><Relationship Id="rId2" Type="http://schemas.openxmlformats.org/officeDocument/2006/relationships/diagramData" Target="../diagrams/data8.xml"/><Relationship Id="rId16" Type="http://schemas.microsoft.com/office/2007/relationships/diagramDrawing" Target="../diagrams/drawing10.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Layout" Target="../diagrams/layout15.xml"/><Relationship Id="rId7" Type="http://schemas.openxmlformats.org/officeDocument/2006/relationships/image" Target="../media/image6.JP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image" Target="../media/image17.PNG"/></Relationships>
</file>

<file path=ppt/slides/_rels/slide66.xml.rels><?xml version="1.0" encoding="UTF-8" standalone="yes"?>
<Relationships xmlns="http://schemas.openxmlformats.org/package/2006/relationships"><Relationship Id="rId3" Type="http://schemas.openxmlformats.org/officeDocument/2006/relationships/hyperlink" Target="https://www.youtube.com/watch?v=hc0hp0d15-4&amp;feature=youtu.be" TargetMode="External"/><Relationship Id="rId7" Type="http://schemas.openxmlformats.org/officeDocument/2006/relationships/image" Target="../media/image23.jp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356542"/>
            <a:ext cx="4896544" cy="6243094"/>
          </a:xfrm>
          <a:prstGeom prst="rect">
            <a:avLst/>
          </a:prstGeom>
        </p:spPr>
      </p:pic>
    </p:spTree>
    <p:extLst>
      <p:ext uri="{BB962C8B-B14F-4D97-AF65-F5344CB8AC3E}">
        <p14:creationId xmlns:p14="http://schemas.microsoft.com/office/powerpoint/2010/main" val="2818112979"/>
      </p:ext>
    </p:extLst>
  </p:cSld>
  <p:clrMapOvr>
    <a:masterClrMapping/>
  </p:clrMapOvr>
  <mc:AlternateContent xmlns:mc="http://schemas.openxmlformats.org/markup-compatibility/2006" xmlns:p14="http://schemas.microsoft.com/office/powerpoint/2010/main">
    <mc:Choice Requires="p14">
      <p:transition spd="slow" p14:dur="17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buClrTx/>
            </a:pPr>
            <a:r>
              <a:rPr lang="en-US" dirty="0"/>
              <a:t>QUALITIES</a:t>
            </a:r>
            <a:endParaRPr lang="en-CA" dirty="0"/>
          </a:p>
        </p:txBody>
      </p:sp>
      <p:sp>
        <p:nvSpPr>
          <p:cNvPr id="3" name="Content Placeholder 2"/>
          <p:cNvSpPr>
            <a:spLocks noGrp="1"/>
          </p:cNvSpPr>
          <p:nvPr>
            <p:ph sz="half" idx="1"/>
          </p:nvPr>
        </p:nvSpPr>
        <p:spPr/>
        <p:txBody>
          <a:bodyPr/>
          <a:lstStyle/>
          <a:p>
            <a:r>
              <a:rPr lang="en-US" dirty="0" smtClean="0">
                <a:solidFill>
                  <a:schemeClr val="bg1">
                    <a:lumMod val="75000"/>
                  </a:schemeClr>
                </a:solidFill>
              </a:rPr>
              <a:t>Perseverance</a:t>
            </a:r>
          </a:p>
          <a:p>
            <a:r>
              <a:rPr lang="en-US" dirty="0" smtClean="0">
                <a:solidFill>
                  <a:schemeClr val="bg1">
                    <a:lumMod val="75000"/>
                  </a:schemeClr>
                </a:solidFill>
              </a:rPr>
              <a:t>Risk taking</a:t>
            </a:r>
          </a:p>
          <a:p>
            <a:r>
              <a:rPr lang="en-US" dirty="0" smtClean="0">
                <a:solidFill>
                  <a:schemeClr val="bg1">
                    <a:lumMod val="75000"/>
                  </a:schemeClr>
                </a:solidFill>
              </a:rPr>
              <a:t>Collaboration</a:t>
            </a:r>
          </a:p>
          <a:p>
            <a:r>
              <a:rPr lang="en-US" dirty="0" smtClean="0">
                <a:solidFill>
                  <a:schemeClr val="bg1">
                    <a:lumMod val="75000"/>
                  </a:schemeClr>
                </a:solidFill>
              </a:rPr>
              <a:t>Communication</a:t>
            </a:r>
          </a:p>
          <a:p>
            <a:r>
              <a:rPr lang="en-US" dirty="0" smtClean="0">
                <a:solidFill>
                  <a:schemeClr val="bg1">
                    <a:lumMod val="75000"/>
                  </a:schemeClr>
                </a:solidFill>
              </a:rPr>
              <a:t>Tolerance for ambiguity</a:t>
            </a:r>
          </a:p>
          <a:p>
            <a:r>
              <a:rPr lang="en-US" dirty="0" smtClean="0">
                <a:solidFill>
                  <a:schemeClr val="bg1">
                    <a:lumMod val="75000"/>
                  </a:schemeClr>
                </a:solidFill>
              </a:rPr>
              <a:t>Resourcefulness</a:t>
            </a:r>
          </a:p>
          <a:p>
            <a:r>
              <a:rPr lang="en-US" dirty="0" smtClean="0">
                <a:solidFill>
                  <a:schemeClr val="bg1">
                    <a:lumMod val="75000"/>
                  </a:schemeClr>
                </a:solidFill>
              </a:rPr>
              <a:t>Valuing the process</a:t>
            </a:r>
          </a:p>
          <a:p>
            <a:r>
              <a:rPr lang="en-US" dirty="0" smtClean="0">
                <a:solidFill>
                  <a:schemeClr val="bg1">
                    <a:lumMod val="75000"/>
                  </a:schemeClr>
                </a:solidFill>
              </a:rPr>
              <a:t>Confidence</a:t>
            </a:r>
          </a:p>
          <a:p>
            <a:endParaRPr lang="en-US" dirty="0" smtClean="0"/>
          </a:p>
          <a:p>
            <a:endParaRPr lang="en-CA" dirty="0"/>
          </a:p>
        </p:txBody>
      </p:sp>
      <p:sp>
        <p:nvSpPr>
          <p:cNvPr id="6" name="Content Placeholder 5"/>
          <p:cNvSpPr>
            <a:spLocks noGrp="1"/>
          </p:cNvSpPr>
          <p:nvPr>
            <p:ph sz="half" idx="2"/>
          </p:nvPr>
        </p:nvSpPr>
        <p:spPr/>
        <p:txBody>
          <a:bodyPr/>
          <a:lstStyle/>
          <a:p>
            <a:r>
              <a:rPr lang="en-US" dirty="0" smtClean="0">
                <a:solidFill>
                  <a:schemeClr val="bg1">
                    <a:lumMod val="75000"/>
                  </a:schemeClr>
                </a:solidFill>
              </a:rPr>
              <a:t>Visualization</a:t>
            </a:r>
          </a:p>
          <a:p>
            <a:r>
              <a:rPr lang="en-US" dirty="0" smtClean="0">
                <a:solidFill>
                  <a:schemeClr val="bg1">
                    <a:lumMod val="75000"/>
                  </a:schemeClr>
                </a:solidFill>
              </a:rPr>
              <a:t>Some math skills</a:t>
            </a:r>
          </a:p>
          <a:p>
            <a:r>
              <a:rPr lang="en-US" dirty="0" smtClean="0">
                <a:solidFill>
                  <a:schemeClr val="bg1">
                    <a:lumMod val="75000"/>
                  </a:schemeClr>
                </a:solidFill>
              </a:rPr>
              <a:t>Flexible</a:t>
            </a:r>
          </a:p>
          <a:p>
            <a:r>
              <a:rPr lang="en-US" dirty="0" smtClean="0">
                <a:solidFill>
                  <a:schemeClr val="bg1">
                    <a:lumMod val="75000"/>
                  </a:schemeClr>
                </a:solidFill>
              </a:rPr>
              <a:t>Critical questioning</a:t>
            </a:r>
          </a:p>
          <a:p>
            <a:r>
              <a:rPr lang="en-US" dirty="0" smtClean="0">
                <a:solidFill>
                  <a:schemeClr val="bg1">
                    <a:lumMod val="75000"/>
                  </a:schemeClr>
                </a:solidFill>
              </a:rPr>
              <a:t>Mutual respect</a:t>
            </a:r>
          </a:p>
          <a:p>
            <a:r>
              <a:rPr lang="en-US" dirty="0" smtClean="0">
                <a:solidFill>
                  <a:schemeClr val="bg1">
                    <a:lumMod val="75000"/>
                  </a:schemeClr>
                </a:solidFill>
              </a:rPr>
              <a:t>Connect representations</a:t>
            </a:r>
          </a:p>
          <a:p>
            <a:r>
              <a:rPr lang="en-US" dirty="0" smtClean="0">
                <a:solidFill>
                  <a:schemeClr val="bg1">
                    <a:lumMod val="75000"/>
                  </a:schemeClr>
                </a:solidFill>
              </a:rPr>
              <a:t>Listening skills</a:t>
            </a:r>
          </a:p>
          <a:p>
            <a:endParaRPr lang="en-CA" dirty="0"/>
          </a:p>
        </p:txBody>
      </p:sp>
      <p:sp>
        <p:nvSpPr>
          <p:cNvPr id="7" name="Content Placeholder 2"/>
          <p:cNvSpPr txBox="1">
            <a:spLocks/>
          </p:cNvSpPr>
          <p:nvPr/>
        </p:nvSpPr>
        <p:spPr>
          <a:xfrm rot="20274987">
            <a:off x="1097277" y="2467733"/>
            <a:ext cx="6949446" cy="9642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0"/>
              </a:spcBef>
              <a:spcAft>
                <a:spcPts val="0"/>
              </a:spcAft>
              <a:buClrTx/>
              <a:buFont typeface="Arial" panose="020B0604020202020204" pitchFamily="34" charset="0"/>
              <a:buNone/>
            </a:pPr>
            <a:r>
              <a:rPr lang="en-US" sz="4800" b="1" smtClean="0">
                <a:solidFill>
                  <a:srgbClr val="FF0000"/>
                </a:solidFill>
              </a:rPr>
              <a:t>WHAT ELSE COULD WE HAVE DONE? </a:t>
            </a:r>
            <a:endParaRPr lang="en-CA" sz="4800" b="1" dirty="0">
              <a:solidFill>
                <a:srgbClr val="FF0000"/>
              </a:solidFill>
            </a:endParaRPr>
          </a:p>
        </p:txBody>
      </p:sp>
    </p:spTree>
    <p:extLst>
      <p:ext uri="{BB962C8B-B14F-4D97-AF65-F5344CB8AC3E}">
        <p14:creationId xmlns:p14="http://schemas.microsoft.com/office/powerpoint/2010/main" val="3536514348"/>
      </p:ext>
    </p:extLst>
  </p:cSld>
  <p:clrMapOvr>
    <a:masterClrMapping/>
  </p:clrMapOvr>
  <mc:AlternateContent xmlns:mc="http://schemas.openxmlformats.org/markup-compatibility/2006" xmlns:p14="http://schemas.microsoft.com/office/powerpoint/2010/main">
    <mc:Choice Requires="p14">
      <p:transition spd="slow" p14:dur="170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QUALITIES</a:t>
            </a:r>
            <a:endParaRPr lang="en-CA" dirty="0"/>
          </a:p>
        </p:txBody>
      </p:sp>
      <p:sp>
        <p:nvSpPr>
          <p:cNvPr id="3" name="Content Placeholder 2"/>
          <p:cNvSpPr>
            <a:spLocks noGrp="1"/>
          </p:cNvSpPr>
          <p:nvPr>
            <p:ph idx="1"/>
          </p:nvPr>
        </p:nvSpPr>
        <p:spPr/>
        <p:txBody>
          <a:bodyPr>
            <a:normAutofit lnSpcReduction="10000"/>
          </a:bodyPr>
          <a:lstStyle/>
          <a:p>
            <a:pPr marL="0" indent="0">
              <a:buNone/>
            </a:pPr>
            <a:r>
              <a:rPr lang="en-US" sz="2800" dirty="0" smtClean="0"/>
              <a:t>What else could we have done? </a:t>
            </a:r>
          </a:p>
          <a:p>
            <a:pPr>
              <a:buFont typeface="Arial" panose="020B0604020202020204" pitchFamily="34" charset="0"/>
              <a:buChar char="•"/>
            </a:pPr>
            <a:r>
              <a:rPr lang="en-US" sz="2400" dirty="0" smtClean="0"/>
              <a:t>Is it your job as a teacher to wait for students with these qualities to come to you, or is it your job as a teacher to develop these qualities? </a:t>
            </a:r>
          </a:p>
          <a:p>
            <a:pPr>
              <a:buFont typeface="Arial" panose="020B0604020202020204" pitchFamily="34" charset="0"/>
              <a:buChar char="•"/>
            </a:pPr>
            <a:r>
              <a:rPr lang="en-US" sz="2400" dirty="0" smtClean="0"/>
              <a:t>If these are what you consider to be THE most valuable qualities … how are you going to evaluate them?</a:t>
            </a:r>
          </a:p>
          <a:p>
            <a:pPr>
              <a:buFont typeface="Arial" panose="020B0604020202020204" pitchFamily="34" charset="0"/>
              <a:buChar char="•"/>
            </a:pPr>
            <a:r>
              <a:rPr lang="en-US" sz="2400" dirty="0" smtClean="0"/>
              <a:t>Given that this was a numeracy task then these are the qualities of a numerate student. So, what is the definition of numeracy? </a:t>
            </a:r>
          </a:p>
          <a:p>
            <a:pPr>
              <a:buFont typeface="Arial" panose="020B0604020202020204" pitchFamily="34" charset="0"/>
              <a:buChar char="•"/>
            </a:pPr>
            <a:r>
              <a:rPr lang="en-US" sz="2400" dirty="0" smtClean="0"/>
              <a:t>These qualities can also be called competencies. If the ministry would have asked you what the competencies should be then this is the list that would emerge.</a:t>
            </a:r>
          </a:p>
          <a:p>
            <a:pPr>
              <a:buFont typeface="Arial" panose="020B0604020202020204" pitchFamily="34" charset="0"/>
              <a:buChar char="•"/>
            </a:pPr>
            <a:endParaRPr lang="en-CA" dirty="0"/>
          </a:p>
        </p:txBody>
      </p:sp>
    </p:spTree>
    <p:extLst>
      <p:ext uri="{BB962C8B-B14F-4D97-AF65-F5344CB8AC3E}">
        <p14:creationId xmlns:p14="http://schemas.microsoft.com/office/powerpoint/2010/main" val="2971276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QUALITIES</a:t>
            </a:r>
            <a:endParaRPr lang="en-CA" dirty="0"/>
          </a:p>
        </p:txBody>
      </p:sp>
      <p:sp>
        <p:nvSpPr>
          <p:cNvPr id="3" name="Content Placeholder 2"/>
          <p:cNvSpPr>
            <a:spLocks noGrp="1"/>
          </p:cNvSpPr>
          <p:nvPr>
            <p:ph idx="1"/>
          </p:nvPr>
        </p:nvSpPr>
        <p:spPr/>
        <p:txBody>
          <a:bodyPr>
            <a:normAutofit lnSpcReduction="10000"/>
          </a:bodyPr>
          <a:lstStyle/>
          <a:p>
            <a:pPr marL="0" indent="0">
              <a:buNone/>
            </a:pPr>
            <a:r>
              <a:rPr lang="en-US" sz="2800" dirty="0" smtClean="0">
                <a:solidFill>
                  <a:schemeClr val="bg1">
                    <a:lumMod val="75000"/>
                  </a:schemeClr>
                </a:solidFill>
              </a:rPr>
              <a:t>What else could we have done? </a:t>
            </a:r>
          </a:p>
          <a:p>
            <a:pPr>
              <a:buFont typeface="Arial" panose="020B0604020202020204" pitchFamily="34" charset="0"/>
              <a:buChar char="•"/>
            </a:pPr>
            <a:r>
              <a:rPr lang="en-US" sz="2400" dirty="0" smtClean="0">
                <a:solidFill>
                  <a:schemeClr val="bg1">
                    <a:lumMod val="75000"/>
                  </a:schemeClr>
                </a:solidFill>
              </a:rPr>
              <a:t>Is it your job as a teacher to wait for students with these qualities to come to you, or is it your job as a teacher to develop these qualities? </a:t>
            </a:r>
          </a:p>
          <a:p>
            <a:pPr>
              <a:buFont typeface="Arial" panose="020B0604020202020204" pitchFamily="34" charset="0"/>
              <a:buChar char="•"/>
            </a:pPr>
            <a:r>
              <a:rPr lang="en-US" sz="2400" dirty="0" smtClean="0">
                <a:solidFill>
                  <a:schemeClr val="bg1">
                    <a:lumMod val="75000"/>
                  </a:schemeClr>
                </a:solidFill>
              </a:rPr>
              <a:t>If these are what you consider to be THE most valuable qualities … how are you going to evaluate them?</a:t>
            </a:r>
          </a:p>
          <a:p>
            <a:pPr>
              <a:buFont typeface="Arial" panose="020B0604020202020204" pitchFamily="34" charset="0"/>
              <a:buChar char="•"/>
            </a:pPr>
            <a:r>
              <a:rPr lang="en-US" sz="2400" dirty="0" smtClean="0">
                <a:solidFill>
                  <a:schemeClr val="bg1">
                    <a:lumMod val="75000"/>
                  </a:schemeClr>
                </a:solidFill>
              </a:rPr>
              <a:t>Given that this was a numeracy task then these are the qualities of a numerate student. So, what is the definition of numeracy? </a:t>
            </a:r>
          </a:p>
          <a:p>
            <a:pPr>
              <a:buFont typeface="Arial" panose="020B0604020202020204" pitchFamily="34" charset="0"/>
              <a:buChar char="•"/>
            </a:pPr>
            <a:r>
              <a:rPr lang="en-US" sz="2400" dirty="0" smtClean="0">
                <a:solidFill>
                  <a:schemeClr val="bg1">
                    <a:lumMod val="75000"/>
                  </a:schemeClr>
                </a:solidFill>
              </a:rPr>
              <a:t>These qualities can also be called competencies. If the ministry would have asked you what the competencies should be then this is the list that would emerge.</a:t>
            </a:r>
          </a:p>
          <a:p>
            <a:pPr>
              <a:buFont typeface="Arial" panose="020B0604020202020204" pitchFamily="34" charset="0"/>
              <a:buChar char="•"/>
            </a:pPr>
            <a:endParaRPr lang="en-CA" dirty="0"/>
          </a:p>
        </p:txBody>
      </p:sp>
      <p:sp>
        <p:nvSpPr>
          <p:cNvPr id="4" name="TextBox 3"/>
          <p:cNvSpPr txBox="1"/>
          <p:nvPr/>
        </p:nvSpPr>
        <p:spPr>
          <a:xfrm rot="20363669">
            <a:off x="634811" y="2611934"/>
            <a:ext cx="7509266" cy="1569660"/>
          </a:xfrm>
          <a:prstGeom prst="rect">
            <a:avLst/>
          </a:prstGeom>
          <a:noFill/>
        </p:spPr>
        <p:txBody>
          <a:bodyPr wrap="square" rtlCol="0">
            <a:spAutoFit/>
          </a:bodyPr>
          <a:lstStyle/>
          <a:p>
            <a:pPr algn="ctr"/>
            <a:r>
              <a:rPr lang="en-US" sz="4800" b="1" dirty="0" smtClean="0">
                <a:solidFill>
                  <a:srgbClr val="FF0000"/>
                </a:solidFill>
              </a:rPr>
              <a:t>PROFESSIONAL  DEVELOPMENT MOVES</a:t>
            </a:r>
            <a:endParaRPr lang="en-CA" sz="4800" b="1" dirty="0">
              <a:solidFill>
                <a:srgbClr val="FF0000"/>
              </a:solidFill>
            </a:endParaRPr>
          </a:p>
        </p:txBody>
      </p:sp>
    </p:spTree>
    <p:extLst>
      <p:ext uri="{BB962C8B-B14F-4D97-AF65-F5344CB8AC3E}">
        <p14:creationId xmlns:p14="http://schemas.microsoft.com/office/powerpoint/2010/main" val="415832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QUALITIES</a:t>
            </a:r>
            <a:endParaRPr lang="en-CA" dirty="0"/>
          </a:p>
        </p:txBody>
      </p:sp>
      <p:sp>
        <p:nvSpPr>
          <p:cNvPr id="3" name="Content Placeholder 2"/>
          <p:cNvSpPr>
            <a:spLocks noGrp="1"/>
          </p:cNvSpPr>
          <p:nvPr>
            <p:ph idx="1"/>
          </p:nvPr>
        </p:nvSpPr>
        <p:spPr/>
        <p:txBody>
          <a:bodyPr>
            <a:normAutofit lnSpcReduction="10000"/>
          </a:bodyPr>
          <a:lstStyle/>
          <a:p>
            <a:pPr marL="0" indent="0">
              <a:buNone/>
            </a:pPr>
            <a:r>
              <a:rPr lang="en-US" sz="2800" dirty="0" smtClean="0">
                <a:solidFill>
                  <a:schemeClr val="bg1">
                    <a:lumMod val="75000"/>
                  </a:schemeClr>
                </a:solidFill>
              </a:rPr>
              <a:t>What else could we have done? </a:t>
            </a:r>
          </a:p>
          <a:p>
            <a:pPr>
              <a:buFont typeface="Arial" panose="020B0604020202020204" pitchFamily="34" charset="0"/>
              <a:buChar char="•"/>
            </a:pPr>
            <a:r>
              <a:rPr lang="en-US" sz="2400" dirty="0" smtClean="0">
                <a:solidFill>
                  <a:schemeClr val="bg1">
                    <a:lumMod val="75000"/>
                  </a:schemeClr>
                </a:solidFill>
              </a:rPr>
              <a:t>Is it your job as a teacher to wait for students with these qualities to come to you, or is it your job as a teacher to develop these qualities? </a:t>
            </a:r>
          </a:p>
          <a:p>
            <a:pPr>
              <a:buFont typeface="Arial" panose="020B0604020202020204" pitchFamily="34" charset="0"/>
              <a:buChar char="•"/>
            </a:pPr>
            <a:r>
              <a:rPr lang="en-US" sz="2400" dirty="0" smtClean="0">
                <a:solidFill>
                  <a:schemeClr val="bg1">
                    <a:lumMod val="75000"/>
                  </a:schemeClr>
                </a:solidFill>
              </a:rPr>
              <a:t>If these are what you consider to be THE most valuable qualities … how are you going to evaluate them?</a:t>
            </a:r>
          </a:p>
          <a:p>
            <a:pPr>
              <a:buFont typeface="Arial" panose="020B0604020202020204" pitchFamily="34" charset="0"/>
              <a:buChar char="•"/>
            </a:pPr>
            <a:r>
              <a:rPr lang="en-US" sz="2400" dirty="0" smtClean="0">
                <a:solidFill>
                  <a:schemeClr val="bg1">
                    <a:lumMod val="75000"/>
                  </a:schemeClr>
                </a:solidFill>
              </a:rPr>
              <a:t>Given that this was a numeracy task then these are the qualities of a numerate student. So, what is the definition of numeracy? </a:t>
            </a:r>
          </a:p>
          <a:p>
            <a:pPr>
              <a:buFont typeface="Arial" panose="020B0604020202020204" pitchFamily="34" charset="0"/>
              <a:buChar char="•"/>
            </a:pPr>
            <a:r>
              <a:rPr lang="en-US" sz="2400" dirty="0" smtClean="0">
                <a:solidFill>
                  <a:schemeClr val="bg1">
                    <a:lumMod val="75000"/>
                  </a:schemeClr>
                </a:solidFill>
              </a:rPr>
              <a:t>These qualities can also be called competencies. If the ministry would have asked you what the competencies should be then this is the list that would emerge.</a:t>
            </a:r>
          </a:p>
          <a:p>
            <a:pPr>
              <a:buFont typeface="Arial" panose="020B0604020202020204" pitchFamily="34" charset="0"/>
              <a:buChar char="•"/>
            </a:pPr>
            <a:endParaRPr lang="en-CA" dirty="0"/>
          </a:p>
        </p:txBody>
      </p:sp>
      <p:sp>
        <p:nvSpPr>
          <p:cNvPr id="4" name="TextBox 3"/>
          <p:cNvSpPr txBox="1"/>
          <p:nvPr/>
        </p:nvSpPr>
        <p:spPr>
          <a:xfrm rot="20363669">
            <a:off x="634811" y="2981265"/>
            <a:ext cx="7509266" cy="830997"/>
          </a:xfrm>
          <a:prstGeom prst="rect">
            <a:avLst/>
          </a:prstGeom>
          <a:noFill/>
        </p:spPr>
        <p:txBody>
          <a:bodyPr wrap="square" rtlCol="0">
            <a:spAutoFit/>
          </a:bodyPr>
          <a:lstStyle/>
          <a:p>
            <a:pPr algn="ctr"/>
            <a:r>
              <a:rPr lang="en-US" sz="4800" b="1" dirty="0" smtClean="0">
                <a:solidFill>
                  <a:srgbClr val="FF0000"/>
                </a:solidFill>
              </a:rPr>
              <a:t>WHY DO WE DO THIS?</a:t>
            </a:r>
            <a:endParaRPr lang="en-CA" sz="4800" b="1" dirty="0">
              <a:solidFill>
                <a:srgbClr val="FF0000"/>
              </a:solidFill>
            </a:endParaRPr>
          </a:p>
        </p:txBody>
      </p:sp>
    </p:spTree>
    <p:extLst>
      <p:ext uri="{BB962C8B-B14F-4D97-AF65-F5344CB8AC3E}">
        <p14:creationId xmlns:p14="http://schemas.microsoft.com/office/powerpoint/2010/main" val="281134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QUALITIES</a:t>
            </a:r>
            <a:endParaRPr lang="en-CA" dirty="0"/>
          </a:p>
        </p:txBody>
      </p:sp>
      <p:sp>
        <p:nvSpPr>
          <p:cNvPr id="3" name="Content Placeholder 2"/>
          <p:cNvSpPr>
            <a:spLocks noGrp="1"/>
          </p:cNvSpPr>
          <p:nvPr>
            <p:ph idx="1"/>
          </p:nvPr>
        </p:nvSpPr>
        <p:spPr/>
        <p:txBody>
          <a:bodyPr>
            <a:normAutofit lnSpcReduction="10000"/>
          </a:bodyPr>
          <a:lstStyle/>
          <a:p>
            <a:pPr marL="0" indent="0">
              <a:buNone/>
            </a:pPr>
            <a:r>
              <a:rPr lang="en-US" sz="2800" dirty="0" smtClean="0">
                <a:solidFill>
                  <a:schemeClr val="bg1">
                    <a:lumMod val="75000"/>
                  </a:schemeClr>
                </a:solidFill>
              </a:rPr>
              <a:t>What else could we have done? </a:t>
            </a:r>
          </a:p>
          <a:p>
            <a:pPr>
              <a:buFont typeface="Arial" panose="020B0604020202020204" pitchFamily="34" charset="0"/>
              <a:buChar char="•"/>
            </a:pPr>
            <a:r>
              <a:rPr lang="en-US" sz="2400" dirty="0" smtClean="0">
                <a:solidFill>
                  <a:schemeClr val="bg1">
                    <a:lumMod val="75000"/>
                  </a:schemeClr>
                </a:solidFill>
              </a:rPr>
              <a:t>Is it your job as a teacher to wait for students with these qualities to come to you, or is it your job as a teacher to develop these qualities? </a:t>
            </a:r>
          </a:p>
          <a:p>
            <a:pPr>
              <a:buFont typeface="Arial" panose="020B0604020202020204" pitchFamily="34" charset="0"/>
              <a:buChar char="•"/>
            </a:pPr>
            <a:r>
              <a:rPr lang="en-US" sz="2400" dirty="0" smtClean="0">
                <a:solidFill>
                  <a:schemeClr val="bg1">
                    <a:lumMod val="75000"/>
                  </a:schemeClr>
                </a:solidFill>
              </a:rPr>
              <a:t>If these are what you consider to be THE most valuable qualities … how are you going to evaluate them?</a:t>
            </a:r>
          </a:p>
          <a:p>
            <a:pPr>
              <a:buFont typeface="Arial" panose="020B0604020202020204" pitchFamily="34" charset="0"/>
              <a:buChar char="•"/>
            </a:pPr>
            <a:r>
              <a:rPr lang="en-US" sz="2400" dirty="0" smtClean="0">
                <a:solidFill>
                  <a:schemeClr val="bg1">
                    <a:lumMod val="75000"/>
                  </a:schemeClr>
                </a:solidFill>
              </a:rPr>
              <a:t>Given that this was a numeracy task then these are the qualities of a numerate student. So, what is the definition of numeracy? </a:t>
            </a:r>
          </a:p>
          <a:p>
            <a:pPr>
              <a:buFont typeface="Arial" panose="020B0604020202020204" pitchFamily="34" charset="0"/>
              <a:buChar char="•"/>
            </a:pPr>
            <a:r>
              <a:rPr lang="en-US" sz="2400" dirty="0" smtClean="0">
                <a:solidFill>
                  <a:schemeClr val="bg1">
                    <a:lumMod val="75000"/>
                  </a:schemeClr>
                </a:solidFill>
              </a:rPr>
              <a:t>These qualities can also be called competencies. If the ministry would have asked you what the competencies should be then this is the list that would emerge.</a:t>
            </a:r>
          </a:p>
          <a:p>
            <a:pPr>
              <a:buFont typeface="Arial" panose="020B0604020202020204" pitchFamily="34" charset="0"/>
              <a:buChar char="•"/>
            </a:pPr>
            <a:endParaRPr lang="en-CA" dirty="0"/>
          </a:p>
        </p:txBody>
      </p:sp>
      <p:sp>
        <p:nvSpPr>
          <p:cNvPr id="4" name="TextBox 3"/>
          <p:cNvSpPr txBox="1"/>
          <p:nvPr/>
        </p:nvSpPr>
        <p:spPr>
          <a:xfrm rot="20363669">
            <a:off x="634811" y="2242602"/>
            <a:ext cx="7509266" cy="2308324"/>
          </a:xfrm>
          <a:prstGeom prst="rect">
            <a:avLst/>
          </a:prstGeom>
          <a:noFill/>
        </p:spPr>
        <p:txBody>
          <a:bodyPr wrap="square" rtlCol="0">
            <a:spAutoFit/>
          </a:bodyPr>
          <a:lstStyle/>
          <a:p>
            <a:pPr algn="ctr"/>
            <a:r>
              <a:rPr lang="en-US" sz="4800" b="1" dirty="0">
                <a:solidFill>
                  <a:srgbClr val="FF0000"/>
                </a:solidFill>
              </a:rPr>
              <a:t>BECAUSE WE ARE TRYING TO </a:t>
            </a:r>
            <a:r>
              <a:rPr lang="en-US" sz="4800" b="1" i="1" dirty="0">
                <a:solidFill>
                  <a:srgbClr val="FF0000"/>
                </a:solidFill>
              </a:rPr>
              <a:t>CHANGE</a:t>
            </a:r>
            <a:r>
              <a:rPr lang="en-US" sz="4800" b="1" dirty="0">
                <a:solidFill>
                  <a:srgbClr val="FF0000"/>
                </a:solidFill>
              </a:rPr>
              <a:t> TEACHERS</a:t>
            </a:r>
            <a:endParaRPr lang="en-CA" sz="4800" b="1" dirty="0">
              <a:solidFill>
                <a:srgbClr val="FF0000"/>
              </a:solidFill>
            </a:endParaRPr>
          </a:p>
        </p:txBody>
      </p:sp>
    </p:spTree>
    <p:extLst>
      <p:ext uri="{BB962C8B-B14F-4D97-AF65-F5344CB8AC3E}">
        <p14:creationId xmlns:p14="http://schemas.microsoft.com/office/powerpoint/2010/main" val="233870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QUALITIES</a:t>
            </a:r>
            <a:endParaRPr lang="en-CA" dirty="0"/>
          </a:p>
        </p:txBody>
      </p:sp>
      <p:sp>
        <p:nvSpPr>
          <p:cNvPr id="3" name="Content Placeholder 2"/>
          <p:cNvSpPr>
            <a:spLocks noGrp="1"/>
          </p:cNvSpPr>
          <p:nvPr>
            <p:ph idx="1"/>
          </p:nvPr>
        </p:nvSpPr>
        <p:spPr/>
        <p:txBody>
          <a:bodyPr>
            <a:normAutofit lnSpcReduction="10000"/>
          </a:bodyPr>
          <a:lstStyle/>
          <a:p>
            <a:pPr marL="0" indent="0">
              <a:buNone/>
            </a:pPr>
            <a:r>
              <a:rPr lang="en-US" sz="2800" dirty="0" smtClean="0">
                <a:solidFill>
                  <a:schemeClr val="bg1">
                    <a:lumMod val="75000"/>
                  </a:schemeClr>
                </a:solidFill>
              </a:rPr>
              <a:t>What else could we have done? </a:t>
            </a:r>
          </a:p>
          <a:p>
            <a:pPr>
              <a:buFont typeface="Arial" panose="020B0604020202020204" pitchFamily="34" charset="0"/>
              <a:buChar char="•"/>
            </a:pPr>
            <a:r>
              <a:rPr lang="en-US" sz="2400" dirty="0" smtClean="0">
                <a:solidFill>
                  <a:schemeClr val="bg1">
                    <a:lumMod val="75000"/>
                  </a:schemeClr>
                </a:solidFill>
              </a:rPr>
              <a:t>Is it your job as a teacher to wait for students with these qualities to come to you, or is it your job as a teacher to develop these qualities? </a:t>
            </a:r>
          </a:p>
          <a:p>
            <a:pPr>
              <a:buFont typeface="Arial" panose="020B0604020202020204" pitchFamily="34" charset="0"/>
              <a:buChar char="•"/>
            </a:pPr>
            <a:r>
              <a:rPr lang="en-US" sz="2400" dirty="0" smtClean="0">
                <a:solidFill>
                  <a:schemeClr val="bg1">
                    <a:lumMod val="75000"/>
                  </a:schemeClr>
                </a:solidFill>
              </a:rPr>
              <a:t>If these are what you consider to be THE most valuable qualities … how are you going to evaluate them?</a:t>
            </a:r>
          </a:p>
          <a:p>
            <a:pPr>
              <a:buFont typeface="Arial" panose="020B0604020202020204" pitchFamily="34" charset="0"/>
              <a:buChar char="•"/>
            </a:pPr>
            <a:r>
              <a:rPr lang="en-US" sz="2400" dirty="0" smtClean="0">
                <a:solidFill>
                  <a:schemeClr val="bg1">
                    <a:lumMod val="75000"/>
                  </a:schemeClr>
                </a:solidFill>
              </a:rPr>
              <a:t>Given that this was a numeracy task then these are the qualities of a numerate student. So, what is the definition of numeracy? </a:t>
            </a:r>
          </a:p>
          <a:p>
            <a:pPr>
              <a:buFont typeface="Arial" panose="020B0604020202020204" pitchFamily="34" charset="0"/>
              <a:buChar char="•"/>
            </a:pPr>
            <a:r>
              <a:rPr lang="en-US" sz="2400" dirty="0" smtClean="0">
                <a:solidFill>
                  <a:schemeClr val="bg1">
                    <a:lumMod val="75000"/>
                  </a:schemeClr>
                </a:solidFill>
              </a:rPr>
              <a:t>These qualities can also be called competencies. If the ministry would have asked you what the competencies should be then this is the list that would emerge.</a:t>
            </a:r>
          </a:p>
          <a:p>
            <a:pPr>
              <a:buFont typeface="Arial" panose="020B0604020202020204" pitchFamily="34" charset="0"/>
              <a:buChar char="•"/>
            </a:pPr>
            <a:endParaRPr lang="en-CA" dirty="0"/>
          </a:p>
        </p:txBody>
      </p:sp>
      <p:sp>
        <p:nvSpPr>
          <p:cNvPr id="4" name="TextBox 3"/>
          <p:cNvSpPr txBox="1"/>
          <p:nvPr/>
        </p:nvSpPr>
        <p:spPr>
          <a:xfrm rot="20363669">
            <a:off x="634811" y="2611934"/>
            <a:ext cx="7509266" cy="1569660"/>
          </a:xfrm>
          <a:prstGeom prst="rect">
            <a:avLst/>
          </a:prstGeom>
          <a:noFill/>
        </p:spPr>
        <p:txBody>
          <a:bodyPr wrap="square" rtlCol="0">
            <a:spAutoFit/>
          </a:bodyPr>
          <a:lstStyle/>
          <a:p>
            <a:pPr algn="ctr"/>
            <a:r>
              <a:rPr lang="en-US" sz="4800" b="1" dirty="0" smtClean="0">
                <a:solidFill>
                  <a:srgbClr val="FF0000"/>
                </a:solidFill>
              </a:rPr>
              <a:t>DOES </a:t>
            </a:r>
            <a:r>
              <a:rPr lang="en-US" sz="4800" b="1" dirty="0">
                <a:solidFill>
                  <a:srgbClr val="FF0000"/>
                </a:solidFill>
              </a:rPr>
              <a:t>IT WORK? IF SO, WHY DOES IT WORK?  </a:t>
            </a:r>
            <a:endParaRPr lang="en-CA" sz="4800" b="1" dirty="0">
              <a:solidFill>
                <a:srgbClr val="FF0000"/>
              </a:solidFill>
            </a:endParaRPr>
          </a:p>
        </p:txBody>
      </p:sp>
    </p:spTree>
    <p:extLst>
      <p:ext uri="{BB962C8B-B14F-4D97-AF65-F5344CB8AC3E}">
        <p14:creationId xmlns:p14="http://schemas.microsoft.com/office/powerpoint/2010/main" val="221888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a:t>
            </a:r>
            <a:endParaRPr lang="en-CA" dirty="0"/>
          </a:p>
        </p:txBody>
      </p:sp>
      <p:sp>
        <p:nvSpPr>
          <p:cNvPr id="3" name="Content Placeholder 2"/>
          <p:cNvSpPr>
            <a:spLocks noGrp="1"/>
          </p:cNvSpPr>
          <p:nvPr>
            <p:ph idx="1"/>
          </p:nvPr>
        </p:nvSpPr>
        <p:spPr>
          <a:xfrm>
            <a:off x="628650" y="1690689"/>
            <a:ext cx="7886700" cy="4486274"/>
          </a:xfrm>
        </p:spPr>
        <p:txBody>
          <a:bodyPr/>
          <a:lstStyle/>
          <a:p>
            <a:pPr marL="0" indent="0">
              <a:buNone/>
            </a:pPr>
            <a:r>
              <a:rPr lang="en-CA" sz="2400" dirty="0" smtClean="0"/>
              <a:t>Literature on the professional development of mathematics teachers </a:t>
            </a:r>
            <a:r>
              <a:rPr lang="en-US" sz="2400" dirty="0" smtClean="0"/>
              <a:t>can be sorted into three main categories</a:t>
            </a:r>
            <a:r>
              <a:rPr lang="en-CA" sz="2400" dirty="0" smtClean="0"/>
              <a:t>:</a:t>
            </a:r>
          </a:p>
          <a:p>
            <a:pPr marL="457200" indent="-457200">
              <a:spcBef>
                <a:spcPts val="1200"/>
              </a:spcBef>
              <a:spcAft>
                <a:spcPts val="0"/>
              </a:spcAft>
              <a:buFont typeface="+mj-lt"/>
              <a:buAutoNum type="arabicPeriod"/>
            </a:pPr>
            <a:r>
              <a:rPr lang="en-US" sz="2400" dirty="0" smtClean="0"/>
              <a:t>CONTENT  </a:t>
            </a:r>
          </a:p>
          <a:p>
            <a:pPr marL="457200" indent="-457200">
              <a:spcBef>
                <a:spcPts val="0"/>
              </a:spcBef>
              <a:spcAft>
                <a:spcPts val="0"/>
              </a:spcAft>
              <a:buFont typeface="+mj-lt"/>
              <a:buAutoNum type="arabicPeriod"/>
            </a:pPr>
            <a:r>
              <a:rPr lang="en-US" sz="2400" dirty="0" smtClean="0"/>
              <a:t>METHOD</a:t>
            </a:r>
          </a:p>
          <a:p>
            <a:pPr marL="457200" indent="-457200">
              <a:spcBef>
                <a:spcPts val="0"/>
              </a:spcBef>
              <a:spcAft>
                <a:spcPts val="600"/>
              </a:spcAft>
              <a:buFont typeface="+mj-lt"/>
              <a:buAutoNum type="arabicPeriod"/>
            </a:pPr>
            <a:r>
              <a:rPr lang="en-US" sz="2400" dirty="0" smtClean="0"/>
              <a:t>EFFECTIVENESS</a:t>
            </a:r>
            <a:endParaRPr lang="en-CA" sz="2400" dirty="0"/>
          </a:p>
        </p:txBody>
      </p:sp>
    </p:spTree>
    <p:extLst>
      <p:ext uri="{BB962C8B-B14F-4D97-AF65-F5344CB8AC3E}">
        <p14:creationId xmlns:p14="http://schemas.microsoft.com/office/powerpoint/2010/main" val="7726969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a:t>
            </a:r>
            <a:endParaRPr lang="en-CA" dirty="0"/>
          </a:p>
        </p:txBody>
      </p:sp>
      <p:sp>
        <p:nvSpPr>
          <p:cNvPr id="3" name="Content Placeholder 2"/>
          <p:cNvSpPr>
            <a:spLocks noGrp="1"/>
          </p:cNvSpPr>
          <p:nvPr>
            <p:ph idx="1"/>
          </p:nvPr>
        </p:nvSpPr>
        <p:spPr>
          <a:xfrm>
            <a:off x="628650" y="1690688"/>
            <a:ext cx="7886700" cy="5167311"/>
          </a:xfrm>
        </p:spPr>
        <p:txBody>
          <a:bodyPr>
            <a:normAutofit/>
          </a:bodyPr>
          <a:lstStyle/>
          <a:p>
            <a:pPr marL="0" indent="0">
              <a:buNone/>
            </a:pPr>
            <a:r>
              <a:rPr lang="en-CA" sz="2400" dirty="0" smtClean="0"/>
              <a:t>Literature on the professional development of mathematics teachers </a:t>
            </a:r>
            <a:r>
              <a:rPr lang="en-US" sz="2400" dirty="0" smtClean="0"/>
              <a:t>can be sorted into three main categories</a:t>
            </a:r>
            <a:r>
              <a:rPr lang="en-CA" sz="2400" dirty="0" smtClean="0"/>
              <a:t>:</a:t>
            </a:r>
          </a:p>
          <a:p>
            <a:pPr marL="457200" indent="-457200">
              <a:spcBef>
                <a:spcPts val="1200"/>
              </a:spcBef>
              <a:spcAft>
                <a:spcPts val="0"/>
              </a:spcAft>
              <a:buFont typeface="+mj-lt"/>
              <a:buAutoNum type="arabicPeriod"/>
            </a:pPr>
            <a:r>
              <a:rPr lang="en-US" sz="2400" dirty="0" smtClean="0"/>
              <a:t>CONTENT  </a:t>
            </a:r>
          </a:p>
          <a:p>
            <a:pPr marL="457200" indent="-223838"/>
            <a:r>
              <a:rPr lang="en-US" sz="2400" dirty="0"/>
              <a:t>mathematical knowledge teachers need for teaching (Hill &amp; Ball, 2008; Davis &amp; </a:t>
            </a:r>
            <a:r>
              <a:rPr lang="en-US" sz="2400" dirty="0" err="1"/>
              <a:t>Simmt</a:t>
            </a:r>
            <a:r>
              <a:rPr lang="en-US" sz="2400" dirty="0"/>
              <a:t>, 2006; Hill, Rowan, &amp; Ball, 2005) and </a:t>
            </a:r>
            <a:r>
              <a:rPr lang="en-CA" sz="2400" dirty="0"/>
              <a:t>how this </a:t>
            </a:r>
            <a:r>
              <a:rPr lang="en-US" sz="2400" dirty="0"/>
              <a:t>knowledge can be developed within preservice and </a:t>
            </a:r>
            <a:r>
              <a:rPr lang="en-US" sz="2400" dirty="0" err="1"/>
              <a:t>inservice</a:t>
            </a:r>
            <a:r>
              <a:rPr lang="en-US" sz="2400" dirty="0"/>
              <a:t> teachers</a:t>
            </a:r>
          </a:p>
          <a:p>
            <a:pPr marL="457200" indent="-223838"/>
            <a:r>
              <a:rPr lang="en-US" sz="2400" dirty="0"/>
              <a:t>teachers' beliefs about mathematics and the teaching and learning of mathematics and how such beliefs can be changed within the preservice and </a:t>
            </a:r>
            <a:r>
              <a:rPr lang="en-US" sz="2400" dirty="0" err="1"/>
              <a:t>inservice</a:t>
            </a:r>
            <a:r>
              <a:rPr lang="en-US" sz="2400" dirty="0"/>
              <a:t> setting </a:t>
            </a:r>
            <a:r>
              <a:rPr lang="sv-SE" sz="2400" dirty="0"/>
              <a:t>(Liljedahl, 2010, 2007; Liljedahl, Rolka, Rösken, 2007)</a:t>
            </a:r>
          </a:p>
          <a:p>
            <a:pPr marL="457200" indent="-223838"/>
            <a:r>
              <a:rPr lang="en-CA" sz="2400" dirty="0"/>
              <a:t>knowledge vs. beliefs and their </a:t>
            </a:r>
            <a:r>
              <a:rPr lang="en-US" sz="2400" dirty="0"/>
              <a:t>practice (Cooney, 1985; </a:t>
            </a:r>
            <a:r>
              <a:rPr lang="en-US" sz="2400" dirty="0" err="1"/>
              <a:t>Karaagac</a:t>
            </a:r>
            <a:r>
              <a:rPr lang="en-US" sz="2400" dirty="0"/>
              <a:t> &amp; </a:t>
            </a:r>
            <a:r>
              <a:rPr lang="en-US" sz="2400" dirty="0" err="1"/>
              <a:t>Threlfall</a:t>
            </a:r>
            <a:r>
              <a:rPr lang="en-US" sz="2400" dirty="0"/>
              <a:t>, 2004, Wilson &amp; Cooney, 2002)</a:t>
            </a:r>
          </a:p>
          <a:p>
            <a:pPr marL="457200" indent="-457200">
              <a:spcBef>
                <a:spcPts val="1200"/>
              </a:spcBef>
              <a:spcAft>
                <a:spcPts val="0"/>
              </a:spcAft>
              <a:buFont typeface="+mj-lt"/>
              <a:buAutoNum type="arabicPeriod"/>
            </a:pPr>
            <a:endParaRPr lang="en-US" sz="2400" dirty="0" smtClean="0"/>
          </a:p>
        </p:txBody>
      </p:sp>
    </p:spTree>
    <p:extLst>
      <p:ext uri="{BB962C8B-B14F-4D97-AF65-F5344CB8AC3E}">
        <p14:creationId xmlns:p14="http://schemas.microsoft.com/office/powerpoint/2010/main" val="290644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a:t>
            </a:r>
            <a:endParaRPr lang="en-CA" dirty="0"/>
          </a:p>
        </p:txBody>
      </p:sp>
      <p:sp>
        <p:nvSpPr>
          <p:cNvPr id="3" name="Content Placeholder 2"/>
          <p:cNvSpPr>
            <a:spLocks noGrp="1"/>
          </p:cNvSpPr>
          <p:nvPr>
            <p:ph idx="1"/>
          </p:nvPr>
        </p:nvSpPr>
        <p:spPr>
          <a:xfrm>
            <a:off x="628650" y="1690688"/>
            <a:ext cx="7886700" cy="5167311"/>
          </a:xfrm>
        </p:spPr>
        <p:txBody>
          <a:bodyPr>
            <a:normAutofit/>
          </a:bodyPr>
          <a:lstStyle/>
          <a:p>
            <a:pPr marL="0" indent="0">
              <a:buNone/>
            </a:pPr>
            <a:r>
              <a:rPr lang="en-CA" sz="2400" dirty="0" smtClean="0"/>
              <a:t>Literature on the professional development of mathematics teachers </a:t>
            </a:r>
            <a:r>
              <a:rPr lang="en-US" sz="2400" dirty="0" smtClean="0"/>
              <a:t>can be sorted into three main categories</a:t>
            </a:r>
            <a:r>
              <a:rPr lang="en-CA" sz="2400" dirty="0" smtClean="0"/>
              <a:t>:</a:t>
            </a:r>
          </a:p>
          <a:p>
            <a:pPr marL="457200" indent="-457200">
              <a:spcBef>
                <a:spcPts val="1200"/>
              </a:spcBef>
              <a:spcAft>
                <a:spcPts val="0"/>
              </a:spcAft>
              <a:buFont typeface="+mj-lt"/>
              <a:buAutoNum type="arabicPeriod"/>
            </a:pPr>
            <a:r>
              <a:rPr lang="en-US" sz="2400" dirty="0" smtClean="0"/>
              <a:t>CONTENT  </a:t>
            </a:r>
          </a:p>
          <a:p>
            <a:pPr marL="457200" indent="-457200">
              <a:spcBef>
                <a:spcPts val="0"/>
              </a:spcBef>
              <a:spcAft>
                <a:spcPts val="0"/>
              </a:spcAft>
              <a:buFont typeface="+mj-lt"/>
              <a:buAutoNum type="arabicPeriod"/>
            </a:pPr>
            <a:r>
              <a:rPr lang="en-US" sz="2400" dirty="0" smtClean="0"/>
              <a:t>METHOD</a:t>
            </a:r>
          </a:p>
          <a:p>
            <a:pPr marL="457200" indent="-223838"/>
            <a:r>
              <a:rPr lang="en-US" sz="2400" dirty="0"/>
              <a:t>action research (Jasper &amp; Taube, 2004)</a:t>
            </a:r>
          </a:p>
          <a:p>
            <a:pPr marL="457200" indent="-223838"/>
            <a:r>
              <a:rPr lang="en-US" sz="2400" dirty="0"/>
              <a:t>lesson study (Stigler &amp; </a:t>
            </a:r>
            <a:r>
              <a:rPr lang="en-US" sz="2400" dirty="0" err="1"/>
              <a:t>Hiebert</a:t>
            </a:r>
            <a:r>
              <a:rPr lang="en-US" sz="2400" dirty="0"/>
              <a:t>, 1999)</a:t>
            </a:r>
          </a:p>
          <a:p>
            <a:pPr marL="457200" indent="-223838"/>
            <a:r>
              <a:rPr lang="en-US" sz="2400" dirty="0"/>
              <a:t>communities of practice (Little &amp; </a:t>
            </a:r>
            <a:r>
              <a:rPr lang="en-US" sz="2400" dirty="0" err="1"/>
              <a:t>Horm</a:t>
            </a:r>
            <a:r>
              <a:rPr lang="en-US" sz="2400" dirty="0"/>
              <a:t>, 2007; McClain &amp; Cobb, 2004; Wenger, 1998)</a:t>
            </a:r>
          </a:p>
          <a:p>
            <a:pPr marL="457200" indent="-223838"/>
            <a:r>
              <a:rPr lang="en-US" sz="2400" dirty="0"/>
              <a:t>collegial discourse about teaching (Lord, 1994)</a:t>
            </a:r>
          </a:p>
          <a:p>
            <a:pPr marL="457200" indent="-223838"/>
            <a:r>
              <a:rPr lang="en-US" sz="2400" dirty="0"/>
              <a:t>inquiry (</a:t>
            </a:r>
            <a:r>
              <a:rPr lang="en-US" sz="2400" dirty="0" err="1"/>
              <a:t>Jaworski</a:t>
            </a:r>
            <a:r>
              <a:rPr lang="en-US" sz="2400" dirty="0"/>
              <a:t>, 2005, </a:t>
            </a:r>
            <a:r>
              <a:rPr lang="en-CA" sz="2400" dirty="0" err="1"/>
              <a:t>Kazemi</a:t>
            </a:r>
            <a:r>
              <a:rPr lang="en-CA" sz="2400" dirty="0"/>
              <a:t>, 2008)</a:t>
            </a:r>
          </a:p>
          <a:p>
            <a:pPr marL="457200" indent="-223838"/>
            <a:r>
              <a:rPr lang="en-US" sz="2400" dirty="0"/>
              <a:t>collaboration and collegiality (Middleton, Sawada, Judson, Bloom, &amp; Turley, 2002)</a:t>
            </a:r>
          </a:p>
          <a:p>
            <a:pPr marL="457200" indent="-457200">
              <a:spcBef>
                <a:spcPts val="0"/>
              </a:spcBef>
              <a:spcAft>
                <a:spcPts val="0"/>
              </a:spcAft>
              <a:buFont typeface="+mj-lt"/>
              <a:buAutoNum type="arabicPeriod"/>
            </a:pPr>
            <a:endParaRPr lang="en-US" sz="2400" dirty="0" smtClean="0"/>
          </a:p>
        </p:txBody>
      </p:sp>
    </p:spTree>
    <p:extLst>
      <p:ext uri="{BB962C8B-B14F-4D97-AF65-F5344CB8AC3E}">
        <p14:creationId xmlns:p14="http://schemas.microsoft.com/office/powerpoint/2010/main" val="241047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a:t>
            </a:r>
            <a:endParaRPr lang="en-CA" dirty="0"/>
          </a:p>
        </p:txBody>
      </p:sp>
      <p:sp>
        <p:nvSpPr>
          <p:cNvPr id="3" name="Content Placeholder 2"/>
          <p:cNvSpPr>
            <a:spLocks noGrp="1"/>
          </p:cNvSpPr>
          <p:nvPr>
            <p:ph idx="1"/>
          </p:nvPr>
        </p:nvSpPr>
        <p:spPr>
          <a:xfrm>
            <a:off x="628650" y="1690689"/>
            <a:ext cx="7886700" cy="4486274"/>
          </a:xfrm>
        </p:spPr>
        <p:txBody>
          <a:bodyPr/>
          <a:lstStyle/>
          <a:p>
            <a:pPr marL="0" indent="0">
              <a:buNone/>
            </a:pPr>
            <a:r>
              <a:rPr lang="en-CA" sz="2400" dirty="0" smtClean="0"/>
              <a:t>Literature on the professional development of mathematics teachers </a:t>
            </a:r>
            <a:r>
              <a:rPr lang="en-US" sz="2400" dirty="0" smtClean="0"/>
              <a:t>can be sorted into three main categories</a:t>
            </a:r>
            <a:r>
              <a:rPr lang="en-CA" sz="2400" dirty="0" smtClean="0"/>
              <a:t>:</a:t>
            </a:r>
          </a:p>
          <a:p>
            <a:pPr marL="457200" indent="-457200">
              <a:spcBef>
                <a:spcPts val="1200"/>
              </a:spcBef>
              <a:spcAft>
                <a:spcPts val="0"/>
              </a:spcAft>
              <a:buFont typeface="+mj-lt"/>
              <a:buAutoNum type="arabicPeriod"/>
            </a:pPr>
            <a:r>
              <a:rPr lang="en-US" sz="2400" dirty="0" smtClean="0"/>
              <a:t>CONTENT  </a:t>
            </a:r>
          </a:p>
          <a:p>
            <a:pPr marL="457200" indent="-457200">
              <a:spcBef>
                <a:spcPts val="0"/>
              </a:spcBef>
              <a:spcAft>
                <a:spcPts val="0"/>
              </a:spcAft>
              <a:buFont typeface="+mj-lt"/>
              <a:buAutoNum type="arabicPeriod"/>
            </a:pPr>
            <a:r>
              <a:rPr lang="en-US" sz="2400" dirty="0" smtClean="0"/>
              <a:t>METHOD</a:t>
            </a:r>
          </a:p>
          <a:p>
            <a:pPr marL="457200" indent="-457200">
              <a:spcBef>
                <a:spcPts val="0"/>
              </a:spcBef>
              <a:spcAft>
                <a:spcPts val="600"/>
              </a:spcAft>
              <a:buFont typeface="+mj-lt"/>
              <a:buAutoNum type="arabicPeriod"/>
            </a:pPr>
            <a:r>
              <a:rPr lang="en-US" sz="2400" dirty="0" smtClean="0"/>
              <a:t>EFFECTIVENESS</a:t>
            </a:r>
          </a:p>
          <a:p>
            <a:pPr marL="457200">
              <a:spcBef>
                <a:spcPts val="0"/>
              </a:spcBef>
              <a:spcAft>
                <a:spcPts val="600"/>
              </a:spcAft>
            </a:pPr>
            <a:r>
              <a:rPr lang="en-CA" sz="2400" dirty="0"/>
              <a:t>robustness of </a:t>
            </a:r>
            <a:r>
              <a:rPr lang="en-US" sz="2400" dirty="0"/>
              <a:t>any changes (</a:t>
            </a:r>
            <a:r>
              <a:rPr lang="en-US" sz="2400" dirty="0" err="1"/>
              <a:t>Lerman</a:t>
            </a:r>
            <a:r>
              <a:rPr lang="en-US" sz="2400" dirty="0"/>
              <a:t> &amp; </a:t>
            </a:r>
            <a:r>
              <a:rPr lang="en-US" sz="2400" dirty="0" err="1"/>
              <a:t>Zehetmeir</a:t>
            </a:r>
            <a:r>
              <a:rPr lang="en-US" sz="2400" dirty="0"/>
              <a:t>, 2008)</a:t>
            </a:r>
          </a:p>
          <a:p>
            <a:pPr marL="457200" indent="-457200">
              <a:spcBef>
                <a:spcPts val="0"/>
              </a:spcBef>
              <a:spcAft>
                <a:spcPts val="600"/>
              </a:spcAft>
              <a:buFont typeface="+mj-lt"/>
              <a:buAutoNum type="arabicPeriod"/>
            </a:pPr>
            <a:endParaRPr lang="en-CA" sz="2400" dirty="0"/>
          </a:p>
        </p:txBody>
      </p:sp>
    </p:spTree>
    <p:extLst>
      <p:ext uri="{BB962C8B-B14F-4D97-AF65-F5344CB8AC3E}">
        <p14:creationId xmlns:p14="http://schemas.microsoft.com/office/powerpoint/2010/main" val="218809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888" y="4725144"/>
            <a:ext cx="8869288" cy="1080120"/>
          </a:xfrm>
        </p:spPr>
        <p:txBody>
          <a:bodyPr>
            <a:normAutofit fontScale="90000"/>
          </a:bodyPr>
          <a:lstStyle/>
          <a:p>
            <a:pPr algn="l"/>
            <a:r>
              <a:rPr lang="en-US" sz="5300" b="1" dirty="0" smtClean="0">
                <a:solidFill>
                  <a:srgbClr val="0070C0"/>
                </a:solidFill>
              </a:rPr>
              <a:t>BUILDING THINKING CLASSROOMS</a:t>
            </a:r>
            <a:br>
              <a:rPr lang="en-US" sz="5300" b="1" dirty="0" smtClean="0">
                <a:solidFill>
                  <a:srgbClr val="0070C0"/>
                </a:solidFill>
              </a:rPr>
            </a:br>
            <a:r>
              <a:rPr lang="en-US" sz="2800" b="1" dirty="0" smtClean="0">
                <a:solidFill>
                  <a:srgbClr val="0070C0"/>
                </a:solidFill>
              </a:rPr>
              <a:t>THE NARRATIVE BEHIND THE NARRATIVE (part II)</a:t>
            </a:r>
            <a:endParaRPr lang="en-CA" sz="3200" b="1" dirty="0">
              <a:solidFill>
                <a:srgbClr val="0070C0"/>
              </a:solidFill>
            </a:endParaRPr>
          </a:p>
        </p:txBody>
      </p:sp>
      <p:sp>
        <p:nvSpPr>
          <p:cNvPr id="5" name="Subtitle 4"/>
          <p:cNvSpPr>
            <a:spLocks noGrp="1"/>
          </p:cNvSpPr>
          <p:nvPr>
            <p:ph type="subTitle" idx="1"/>
          </p:nvPr>
        </p:nvSpPr>
        <p:spPr>
          <a:xfrm>
            <a:off x="899592" y="5877272"/>
            <a:ext cx="8077200" cy="457200"/>
          </a:xfrm>
        </p:spPr>
        <p:txBody>
          <a:bodyPr/>
          <a:lstStyle/>
          <a:p>
            <a:pPr algn="r"/>
            <a:r>
              <a:rPr lang="en-CA" dirty="0" smtClean="0"/>
              <a:t> </a:t>
            </a:r>
            <a:r>
              <a:rPr lang="en-CA" sz="2400" dirty="0" smtClean="0"/>
              <a:t>- Peter Liljedahl</a:t>
            </a:r>
            <a:endParaRPr lang="en-CA" dirty="0"/>
          </a:p>
        </p:txBody>
      </p:sp>
    </p:spTree>
    <p:extLst>
      <p:ext uri="{BB962C8B-B14F-4D97-AF65-F5344CB8AC3E}">
        <p14:creationId xmlns:p14="http://schemas.microsoft.com/office/powerpoint/2010/main" val="2742130028"/>
      </p:ext>
    </p:extLst>
  </p:cSld>
  <p:clrMapOvr>
    <a:masterClrMapping/>
  </p:clrMapOvr>
  <mc:AlternateContent xmlns:mc="http://schemas.openxmlformats.org/markup-compatibility/2006" xmlns:p14="http://schemas.microsoft.com/office/powerpoint/2010/main">
    <mc:Choice Requires="p14">
      <p:transition spd="slow" p14:dur="170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a:t>
            </a:r>
            <a:endParaRPr lang="en-CA" dirty="0"/>
          </a:p>
        </p:txBody>
      </p:sp>
      <p:sp>
        <p:nvSpPr>
          <p:cNvPr id="3" name="Content Placeholder 2"/>
          <p:cNvSpPr>
            <a:spLocks noGrp="1"/>
          </p:cNvSpPr>
          <p:nvPr>
            <p:ph idx="1"/>
          </p:nvPr>
        </p:nvSpPr>
        <p:spPr>
          <a:xfrm>
            <a:off x="628650" y="1690689"/>
            <a:ext cx="7886700" cy="4486274"/>
          </a:xfrm>
        </p:spPr>
        <p:txBody>
          <a:bodyPr/>
          <a:lstStyle/>
          <a:p>
            <a:pPr marL="0" indent="0">
              <a:buNone/>
            </a:pPr>
            <a:r>
              <a:rPr lang="en-CA" sz="2400" dirty="0" smtClean="0"/>
              <a:t>Literature on the professional development of mathematics teachers </a:t>
            </a:r>
            <a:r>
              <a:rPr lang="en-US" sz="2400" dirty="0" smtClean="0"/>
              <a:t>can be sorted into three main categories</a:t>
            </a:r>
            <a:r>
              <a:rPr lang="en-CA" sz="2400" dirty="0" smtClean="0"/>
              <a:t>:</a:t>
            </a:r>
          </a:p>
          <a:p>
            <a:pPr marL="457200" indent="-457200">
              <a:spcBef>
                <a:spcPts val="1200"/>
              </a:spcBef>
              <a:spcAft>
                <a:spcPts val="0"/>
              </a:spcAft>
              <a:buFont typeface="+mj-lt"/>
              <a:buAutoNum type="arabicPeriod"/>
            </a:pPr>
            <a:r>
              <a:rPr lang="en-US" sz="2400" dirty="0" smtClean="0"/>
              <a:t>CONTENT  </a:t>
            </a:r>
          </a:p>
          <a:p>
            <a:pPr marL="457200" indent="-457200">
              <a:spcBef>
                <a:spcPts val="0"/>
              </a:spcBef>
              <a:spcAft>
                <a:spcPts val="0"/>
              </a:spcAft>
              <a:buFont typeface="+mj-lt"/>
              <a:buAutoNum type="arabicPeriod"/>
            </a:pPr>
            <a:r>
              <a:rPr lang="en-US" sz="2400" dirty="0" smtClean="0"/>
              <a:t>METHOD</a:t>
            </a:r>
          </a:p>
          <a:p>
            <a:pPr marL="457200" indent="-457200">
              <a:spcBef>
                <a:spcPts val="0"/>
              </a:spcBef>
              <a:spcAft>
                <a:spcPts val="600"/>
              </a:spcAft>
              <a:buFont typeface="+mj-lt"/>
              <a:buAutoNum type="arabicPeriod"/>
            </a:pPr>
            <a:r>
              <a:rPr lang="en-US" sz="2400" dirty="0" smtClean="0"/>
              <a:t>EFFECTIVENESS</a:t>
            </a:r>
            <a:endParaRPr lang="en-CA" sz="2400" dirty="0"/>
          </a:p>
        </p:txBody>
      </p:sp>
      <p:sp>
        <p:nvSpPr>
          <p:cNvPr id="4" name="TextBox 3"/>
          <p:cNvSpPr txBox="1"/>
          <p:nvPr/>
        </p:nvSpPr>
        <p:spPr>
          <a:xfrm>
            <a:off x="314325" y="5229200"/>
            <a:ext cx="8515350" cy="954107"/>
          </a:xfrm>
          <a:prstGeom prst="rect">
            <a:avLst/>
          </a:prstGeom>
          <a:noFill/>
        </p:spPr>
        <p:txBody>
          <a:bodyPr wrap="square" rtlCol="0">
            <a:spAutoFit/>
          </a:bodyPr>
          <a:lstStyle/>
          <a:p>
            <a:pPr algn="ctr">
              <a:spcBef>
                <a:spcPts val="0"/>
              </a:spcBef>
            </a:pPr>
            <a:r>
              <a:rPr lang="en-US" sz="2800" dirty="0" smtClean="0">
                <a:solidFill>
                  <a:srgbClr val="FF0000"/>
                </a:solidFill>
              </a:rPr>
              <a:t>SOMEHOW THESE PERSPECTIVE </a:t>
            </a:r>
          </a:p>
          <a:p>
            <a:pPr algn="ctr">
              <a:spcBef>
                <a:spcPts val="0"/>
              </a:spcBef>
            </a:pPr>
            <a:r>
              <a:rPr lang="en-US" sz="2800" dirty="0" smtClean="0">
                <a:solidFill>
                  <a:srgbClr val="FF0000"/>
                </a:solidFill>
              </a:rPr>
              <a:t>ARE ALL WRONG!</a:t>
            </a:r>
            <a:endParaRPr lang="en-CA" sz="3600" dirty="0">
              <a:solidFill>
                <a:srgbClr val="FF0000"/>
              </a:solidFill>
            </a:endParaRPr>
          </a:p>
        </p:txBody>
      </p:sp>
    </p:spTree>
    <p:extLst>
      <p:ext uri="{BB962C8B-B14F-4D97-AF65-F5344CB8AC3E}">
        <p14:creationId xmlns:p14="http://schemas.microsoft.com/office/powerpoint/2010/main" val="150147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a:t>
            </a:r>
            <a:endParaRPr lang="en-CA" dirty="0"/>
          </a:p>
        </p:txBody>
      </p:sp>
      <p:sp>
        <p:nvSpPr>
          <p:cNvPr id="3" name="Content Placeholder 2"/>
          <p:cNvSpPr>
            <a:spLocks noGrp="1"/>
          </p:cNvSpPr>
          <p:nvPr>
            <p:ph idx="1"/>
          </p:nvPr>
        </p:nvSpPr>
        <p:spPr>
          <a:xfrm>
            <a:off x="628650" y="2852937"/>
            <a:ext cx="7886700" cy="3324026"/>
          </a:xfrm>
        </p:spPr>
        <p:txBody>
          <a:bodyPr/>
          <a:lstStyle/>
          <a:p>
            <a:pPr marL="0" indent="0">
              <a:buNone/>
            </a:pPr>
            <a:r>
              <a:rPr lang="en-US" sz="2400" dirty="0" smtClean="0"/>
              <a:t>what </a:t>
            </a:r>
            <a:r>
              <a:rPr lang="en-US" sz="2400" dirty="0"/>
              <a:t>is actually offered within these programs is often based on facilitators (or administrators or policy makers) perceptions of what teachers need as opposed to actual knowledge of what teachers really want (Ball, 2002)</a:t>
            </a:r>
          </a:p>
          <a:p>
            <a:pPr marL="457200" indent="-457200">
              <a:spcBef>
                <a:spcPts val="0"/>
              </a:spcBef>
              <a:spcAft>
                <a:spcPts val="600"/>
              </a:spcAft>
              <a:buFont typeface="+mj-lt"/>
              <a:buAutoNum type="arabicPeriod"/>
            </a:pPr>
            <a:endParaRPr lang="en-CA" sz="2400" dirty="0"/>
          </a:p>
        </p:txBody>
      </p:sp>
      <p:sp>
        <p:nvSpPr>
          <p:cNvPr id="7" name="TextBox 6"/>
          <p:cNvSpPr txBox="1"/>
          <p:nvPr/>
        </p:nvSpPr>
        <p:spPr>
          <a:xfrm>
            <a:off x="314325" y="5229200"/>
            <a:ext cx="8515350" cy="954107"/>
          </a:xfrm>
          <a:prstGeom prst="rect">
            <a:avLst/>
          </a:prstGeom>
          <a:noFill/>
        </p:spPr>
        <p:txBody>
          <a:bodyPr wrap="square" rtlCol="0">
            <a:spAutoFit/>
          </a:bodyPr>
          <a:lstStyle/>
          <a:p>
            <a:pPr algn="ctr">
              <a:spcBef>
                <a:spcPts val="0"/>
              </a:spcBef>
            </a:pPr>
            <a:r>
              <a:rPr lang="en-US" sz="2800" dirty="0" smtClean="0">
                <a:solidFill>
                  <a:srgbClr val="FF0000"/>
                </a:solidFill>
              </a:rPr>
              <a:t>SOMEHOW THESE PERSPECTIVE </a:t>
            </a:r>
          </a:p>
          <a:p>
            <a:pPr algn="ctr">
              <a:spcBef>
                <a:spcPts val="0"/>
              </a:spcBef>
            </a:pPr>
            <a:r>
              <a:rPr lang="en-US" sz="2800" dirty="0" smtClean="0">
                <a:solidFill>
                  <a:srgbClr val="FF0000"/>
                </a:solidFill>
              </a:rPr>
              <a:t>ARE ALL WRONG!</a:t>
            </a:r>
            <a:endParaRPr lang="en-CA" sz="3600" dirty="0">
              <a:solidFill>
                <a:srgbClr val="FF0000"/>
              </a:solidFill>
            </a:endParaRPr>
          </a:p>
        </p:txBody>
      </p:sp>
    </p:spTree>
    <p:extLst>
      <p:ext uri="{BB962C8B-B14F-4D97-AF65-F5344CB8AC3E}">
        <p14:creationId xmlns:p14="http://schemas.microsoft.com/office/powerpoint/2010/main" val="10716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a:t>
            </a:r>
            <a:endParaRPr lang="en-CA" dirty="0"/>
          </a:p>
        </p:txBody>
      </p:sp>
      <p:sp>
        <p:nvSpPr>
          <p:cNvPr id="3" name="Content Placeholder 2"/>
          <p:cNvSpPr>
            <a:spLocks noGrp="1"/>
          </p:cNvSpPr>
          <p:nvPr>
            <p:ph idx="1"/>
          </p:nvPr>
        </p:nvSpPr>
        <p:spPr>
          <a:xfrm>
            <a:off x="628650" y="2852937"/>
            <a:ext cx="7886700" cy="3324026"/>
          </a:xfrm>
        </p:spPr>
        <p:txBody>
          <a:bodyPr/>
          <a:lstStyle/>
          <a:p>
            <a:pPr marL="0" indent="0">
              <a:buNone/>
            </a:pPr>
            <a:r>
              <a:rPr lang="en-US" sz="2400" dirty="0" smtClean="0"/>
              <a:t>what </a:t>
            </a:r>
            <a:r>
              <a:rPr lang="en-US" sz="2400" dirty="0"/>
              <a:t>is actually offered within these programs is often based on facilitators (or administrators or policy makers) perceptions of what teachers need as opposed to actual knowledge of </a:t>
            </a:r>
            <a:r>
              <a:rPr lang="en-US" sz="2400" b="1" dirty="0">
                <a:solidFill>
                  <a:srgbClr val="FF0000"/>
                </a:solidFill>
              </a:rPr>
              <a:t>what teachers really want </a:t>
            </a:r>
            <a:r>
              <a:rPr lang="en-US" sz="2400" dirty="0"/>
              <a:t>(Ball, 2002)</a:t>
            </a:r>
          </a:p>
          <a:p>
            <a:pPr marL="457200" indent="-457200">
              <a:spcBef>
                <a:spcPts val="0"/>
              </a:spcBef>
              <a:spcAft>
                <a:spcPts val="600"/>
              </a:spcAft>
              <a:buFont typeface="+mj-lt"/>
              <a:buAutoNum type="arabicPeriod"/>
            </a:pPr>
            <a:endParaRPr lang="en-CA" sz="2400" dirty="0"/>
          </a:p>
        </p:txBody>
      </p:sp>
      <p:sp>
        <p:nvSpPr>
          <p:cNvPr id="5" name="TextBox 4"/>
          <p:cNvSpPr txBox="1"/>
          <p:nvPr/>
        </p:nvSpPr>
        <p:spPr>
          <a:xfrm>
            <a:off x="314325" y="5229200"/>
            <a:ext cx="8515350" cy="523220"/>
          </a:xfrm>
          <a:prstGeom prst="rect">
            <a:avLst/>
          </a:prstGeom>
          <a:noFill/>
        </p:spPr>
        <p:txBody>
          <a:bodyPr wrap="square" rtlCol="0">
            <a:spAutoFit/>
          </a:bodyPr>
          <a:lstStyle/>
          <a:p>
            <a:pPr algn="ctr"/>
            <a:r>
              <a:rPr lang="en-US" sz="2800" dirty="0">
                <a:solidFill>
                  <a:srgbClr val="FF0000"/>
                </a:solidFill>
              </a:rPr>
              <a:t>SO, WHAT DO TEACHERS REALLY WANT?</a:t>
            </a:r>
            <a:endParaRPr lang="en-CA" sz="3600" dirty="0">
              <a:solidFill>
                <a:srgbClr val="FF0000"/>
              </a:solidFill>
            </a:endParaRPr>
          </a:p>
        </p:txBody>
      </p:sp>
    </p:spTree>
    <p:extLst>
      <p:ext uri="{BB962C8B-B14F-4D97-AF65-F5344CB8AC3E}">
        <p14:creationId xmlns:p14="http://schemas.microsoft.com/office/powerpoint/2010/main" val="265472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CA" dirty="0"/>
          </a:p>
        </p:txBody>
      </p:sp>
      <p:sp>
        <p:nvSpPr>
          <p:cNvPr id="3" name="Content Placeholder 2"/>
          <p:cNvSpPr>
            <a:spLocks noGrp="1"/>
          </p:cNvSpPr>
          <p:nvPr>
            <p:ph idx="1"/>
          </p:nvPr>
        </p:nvSpPr>
        <p:spPr/>
        <p:txBody>
          <a:bodyPr>
            <a:normAutofit lnSpcReduction="10000"/>
          </a:bodyPr>
          <a:lstStyle/>
          <a:p>
            <a:pPr marL="406400" indent="-406400">
              <a:buFont typeface="+mj-lt"/>
              <a:buAutoNum type="arabicPeriod"/>
              <a:tabLst>
                <a:tab pos="520700" algn="l"/>
              </a:tabLst>
            </a:pPr>
            <a:r>
              <a:rPr lang="en-US" sz="2400" dirty="0" smtClean="0"/>
              <a:t>Master's Programs</a:t>
            </a:r>
          </a:p>
          <a:p>
            <a:pPr marL="406400" indent="-406400">
              <a:buFont typeface="+mj-lt"/>
              <a:buAutoNum type="arabicPeriod"/>
              <a:tabLst>
                <a:tab pos="520700" algn="l"/>
              </a:tabLst>
            </a:pPr>
            <a:r>
              <a:rPr lang="en-US" sz="2400" dirty="0" smtClean="0"/>
              <a:t>Induction Group</a:t>
            </a:r>
          </a:p>
          <a:p>
            <a:pPr marL="406400" indent="-406400">
              <a:buFont typeface="+mj-lt"/>
              <a:buAutoNum type="arabicPeriod"/>
              <a:tabLst>
                <a:tab pos="520700" algn="l"/>
              </a:tabLst>
            </a:pPr>
            <a:r>
              <a:rPr lang="en-US" sz="2400" dirty="0" smtClean="0"/>
              <a:t>Hillside Middle School</a:t>
            </a:r>
          </a:p>
          <a:p>
            <a:pPr marL="406400" indent="-406400">
              <a:buFont typeface="+mj-lt"/>
              <a:buAutoNum type="arabicPeriod"/>
              <a:tabLst>
                <a:tab pos="520700" algn="l"/>
              </a:tabLst>
            </a:pPr>
            <a:r>
              <a:rPr lang="en-US" sz="2400" dirty="0" smtClean="0"/>
              <a:t>District Learning Teams</a:t>
            </a:r>
          </a:p>
          <a:p>
            <a:pPr marL="406400" indent="-406400">
              <a:buFont typeface="+mj-lt"/>
              <a:buAutoNum type="arabicPeriod"/>
              <a:tabLst>
                <a:tab pos="520700" algn="l"/>
              </a:tabLst>
            </a:pPr>
            <a:r>
              <a:rPr lang="en-US" sz="2400" dirty="0" smtClean="0"/>
              <a:t>Workshops</a:t>
            </a:r>
          </a:p>
          <a:p>
            <a:pPr>
              <a:buFont typeface="+mj-lt"/>
              <a:buAutoNum type="arabicPeriod"/>
            </a:pPr>
            <a:endParaRPr lang="en-US" sz="2400" dirty="0"/>
          </a:p>
          <a:p>
            <a:pPr>
              <a:buFont typeface="+mj-lt"/>
              <a:buAutoNum type="arabicPeriod"/>
            </a:pPr>
            <a:endParaRPr lang="en-US" sz="2400" dirty="0" smtClean="0"/>
          </a:p>
          <a:p>
            <a:pPr marL="406400" indent="-406400">
              <a:buFont typeface="Arial" panose="020B0604020202020204" pitchFamily="34" charset="0"/>
              <a:buChar char="•"/>
            </a:pPr>
            <a:r>
              <a:rPr lang="en-US" sz="2400" dirty="0" smtClean="0"/>
              <a:t>Interviews</a:t>
            </a:r>
          </a:p>
          <a:p>
            <a:pPr marL="406400" indent="-406400">
              <a:buFont typeface="Arial" panose="020B0604020202020204" pitchFamily="34" charset="0"/>
              <a:buChar char="•"/>
            </a:pPr>
            <a:r>
              <a:rPr lang="en-US" sz="2400" dirty="0" smtClean="0"/>
              <a:t>Field notes</a:t>
            </a:r>
          </a:p>
          <a:p>
            <a:pPr marL="406400" indent="-406400">
              <a:buFont typeface="Arial" panose="020B0604020202020204" pitchFamily="34" charset="0"/>
              <a:buChar char="•"/>
            </a:pPr>
            <a:r>
              <a:rPr lang="en-US" sz="2400" dirty="0" smtClean="0"/>
              <a:t>Surveys</a:t>
            </a:r>
          </a:p>
          <a:p>
            <a:pPr>
              <a:buFont typeface="Arial" panose="020B0604020202020204" pitchFamily="34" charset="0"/>
              <a:buChar char="•"/>
            </a:pP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1412776"/>
            <a:ext cx="2815754" cy="4231324"/>
          </a:xfrm>
          <a:prstGeom prst="rect">
            <a:avLst/>
          </a:prstGeom>
        </p:spPr>
      </p:pic>
    </p:spTree>
    <p:extLst>
      <p:ext uri="{BB962C8B-B14F-4D97-AF65-F5344CB8AC3E}">
        <p14:creationId xmlns:p14="http://schemas.microsoft.com/office/powerpoint/2010/main" val="427598533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515350" cy="1325563"/>
          </a:xfrm>
        </p:spPr>
        <p:txBody>
          <a:bodyPr>
            <a:normAutofit/>
          </a:bodyPr>
          <a:lstStyle/>
          <a:p>
            <a:r>
              <a:rPr lang="en-CA" dirty="0" smtClean="0"/>
              <a:t>RESULTS – 5+1 wants</a:t>
            </a:r>
            <a:endParaRPr lang="en-CA" dirty="0"/>
          </a:p>
        </p:txBody>
      </p:sp>
      <p:sp>
        <p:nvSpPr>
          <p:cNvPr id="3" name="Content Placeholder 2"/>
          <p:cNvSpPr>
            <a:spLocks noGrp="1"/>
          </p:cNvSpPr>
          <p:nvPr>
            <p:ph idx="1"/>
          </p:nvPr>
        </p:nvSpPr>
        <p:spPr>
          <a:xfrm>
            <a:off x="628650" y="2276871"/>
            <a:ext cx="7886700" cy="3900091"/>
          </a:xfrm>
        </p:spPr>
        <p:txBody>
          <a:bodyPr/>
          <a:lstStyle/>
          <a:p>
            <a:pPr marL="0" indent="0">
              <a:buNone/>
            </a:pPr>
            <a:r>
              <a:rPr lang="en-CA" sz="2800" dirty="0" smtClean="0"/>
              <a:t>0. Resistance</a:t>
            </a:r>
          </a:p>
          <a:p>
            <a:pPr marL="0" indent="0">
              <a:buNone/>
            </a:pPr>
            <a:r>
              <a:rPr lang="en-CA" sz="2800" dirty="0" smtClean="0"/>
              <a:t>1. Do Not Disturb</a:t>
            </a:r>
          </a:p>
          <a:p>
            <a:pPr marL="0" indent="0">
              <a:buNone/>
            </a:pPr>
            <a:r>
              <a:rPr lang="en-CA" sz="2800" dirty="0" smtClean="0"/>
              <a:t>2. Willing to Reorganize</a:t>
            </a:r>
          </a:p>
          <a:p>
            <a:pPr marL="0" indent="0">
              <a:buNone/>
            </a:pPr>
            <a:r>
              <a:rPr lang="en-CA" sz="2800" dirty="0" smtClean="0"/>
              <a:t>3. Willing to Rethink</a:t>
            </a:r>
          </a:p>
          <a:p>
            <a:pPr marL="0" indent="0">
              <a:buNone/>
            </a:pPr>
            <a:r>
              <a:rPr lang="en-CA" sz="2800" dirty="0" smtClean="0"/>
              <a:t>4. Inquiry</a:t>
            </a:r>
          </a:p>
          <a:p>
            <a:pPr marL="0" indent="0">
              <a:buNone/>
            </a:pPr>
            <a:r>
              <a:rPr lang="en-CA" sz="2800" dirty="0" smtClean="0"/>
              <a:t>5. </a:t>
            </a:r>
            <a:r>
              <a:rPr lang="en-CA" sz="2800" dirty="0"/>
              <a:t>Out With the Old</a:t>
            </a:r>
          </a:p>
          <a:p>
            <a:pPr marL="0" indent="0"/>
            <a:endParaRPr lang="en-CA" dirty="0" smtClean="0"/>
          </a:p>
          <a:p>
            <a:endParaRPr lang="en-CA" dirty="0"/>
          </a:p>
        </p:txBody>
      </p:sp>
    </p:spTree>
    <p:extLst>
      <p:ext uri="{BB962C8B-B14F-4D97-AF65-F5344CB8AC3E}">
        <p14:creationId xmlns:p14="http://schemas.microsoft.com/office/powerpoint/2010/main" val="3932072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 RESISTANCE</a:t>
            </a:r>
            <a:endParaRPr lang="en-CA" dirty="0"/>
          </a:p>
        </p:txBody>
      </p:sp>
      <p:sp>
        <p:nvSpPr>
          <p:cNvPr id="3" name="Content Placeholder 2"/>
          <p:cNvSpPr>
            <a:spLocks noGrp="1"/>
          </p:cNvSpPr>
          <p:nvPr>
            <p:ph idx="1"/>
          </p:nvPr>
        </p:nvSpPr>
        <p:spPr/>
        <p:txBody>
          <a:bodyPr/>
          <a:lstStyle/>
          <a:p>
            <a:pPr marL="0" indent="0">
              <a:spcAft>
                <a:spcPts val="1200"/>
              </a:spcAft>
              <a:buNone/>
            </a:pPr>
            <a:r>
              <a:rPr lang="en-US" sz="2400" i="1" dirty="0"/>
              <a:t>T</a:t>
            </a:r>
            <a:r>
              <a:rPr lang="en-US" sz="2400" i="1" dirty="0" smtClean="0"/>
              <a:t>hat </a:t>
            </a:r>
            <a:r>
              <a:rPr lang="en-US" sz="2400" i="1" dirty="0"/>
              <a:t>will never </a:t>
            </a:r>
            <a:r>
              <a:rPr lang="en-US" sz="2400" i="1" dirty="0" smtClean="0"/>
              <a:t>work. </a:t>
            </a:r>
            <a:r>
              <a:rPr lang="en-US" sz="2400" dirty="0" smtClean="0"/>
              <a:t>(Frank)</a:t>
            </a:r>
            <a:endParaRPr lang="en-US" sz="2400" i="1" dirty="0" smtClean="0"/>
          </a:p>
          <a:p>
            <a:pPr marL="0" indent="0">
              <a:spcAft>
                <a:spcPts val="1200"/>
              </a:spcAft>
              <a:buNone/>
            </a:pPr>
            <a:r>
              <a:rPr lang="en-US" sz="2400" i="1" dirty="0" smtClean="0"/>
              <a:t>My students will not participate in that. </a:t>
            </a:r>
            <a:r>
              <a:rPr lang="en-US" sz="2400" dirty="0" smtClean="0"/>
              <a:t>(Hunter)</a:t>
            </a:r>
            <a:endParaRPr lang="en-US" sz="2400" i="1" dirty="0" smtClean="0"/>
          </a:p>
          <a:p>
            <a:pPr marL="0" indent="0">
              <a:spcAft>
                <a:spcPts val="1200"/>
              </a:spcAft>
              <a:buNone/>
            </a:pPr>
            <a:r>
              <a:rPr lang="en-US" sz="2400" i="1" dirty="0" smtClean="0"/>
              <a:t>I already do problem solving. </a:t>
            </a:r>
            <a:r>
              <a:rPr lang="en-US" sz="2400" dirty="0"/>
              <a:t>(</a:t>
            </a:r>
            <a:r>
              <a:rPr lang="en-US" sz="2400" dirty="0" smtClean="0"/>
              <a:t>Rebecca)</a:t>
            </a:r>
            <a:endParaRPr lang="en-US" sz="2400" i="1" dirty="0" smtClean="0"/>
          </a:p>
          <a:p>
            <a:pPr marL="0" indent="0">
              <a:spcAft>
                <a:spcPts val="1200"/>
              </a:spcAft>
              <a:buNone/>
            </a:pPr>
            <a:r>
              <a:rPr lang="en-US" sz="2400" i="1" dirty="0" smtClean="0"/>
              <a:t>Every few years the ministry comes up with a new idea that we are all supposed to implement. But then, in a few years, its onto something new. So, why bother. </a:t>
            </a:r>
            <a:r>
              <a:rPr lang="en-US" sz="2400" dirty="0" smtClean="0"/>
              <a:t>(Stanley)</a:t>
            </a:r>
            <a:endParaRPr lang="en-US" sz="2400" i="1" dirty="0" smtClean="0"/>
          </a:p>
          <a:p>
            <a:pPr marL="0" indent="0">
              <a:spcAft>
                <a:spcPts val="1200"/>
              </a:spcAft>
              <a:buNone/>
            </a:pPr>
            <a:r>
              <a:rPr lang="en-US" sz="2400" i="1" dirty="0" smtClean="0"/>
              <a:t>I </a:t>
            </a:r>
            <a:r>
              <a:rPr lang="en-US" sz="2400" i="1" dirty="0"/>
              <a:t>already do </a:t>
            </a:r>
            <a:r>
              <a:rPr lang="en-US" sz="2400" i="1" dirty="0" smtClean="0"/>
              <a:t>that. </a:t>
            </a:r>
            <a:r>
              <a:rPr lang="en-US" sz="2400" dirty="0" smtClean="0"/>
              <a:t>(Alicia)</a:t>
            </a:r>
            <a:endParaRPr lang="en-US" sz="2400" i="1" dirty="0" smtClean="0"/>
          </a:p>
          <a:p>
            <a:pPr marL="0" indent="0"/>
            <a:endParaRPr lang="en-US" i="1" dirty="0" smtClean="0"/>
          </a:p>
          <a:p>
            <a:pPr>
              <a:buFont typeface="+mj-lt"/>
              <a:buAutoNum type="arabicPeriod"/>
            </a:pPr>
            <a:endParaRPr lang="en-CA" dirty="0"/>
          </a:p>
        </p:txBody>
      </p:sp>
    </p:spTree>
    <p:extLst>
      <p:ext uri="{BB962C8B-B14F-4D97-AF65-F5344CB8AC3E}">
        <p14:creationId xmlns:p14="http://schemas.microsoft.com/office/powerpoint/2010/main" val="2984403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 RESISTANCE</a:t>
            </a:r>
            <a:endParaRPr lang="en-CA" dirty="0"/>
          </a:p>
        </p:txBody>
      </p:sp>
      <p:sp>
        <p:nvSpPr>
          <p:cNvPr id="3" name="Content Placeholder 2"/>
          <p:cNvSpPr>
            <a:spLocks noGrp="1"/>
          </p:cNvSpPr>
          <p:nvPr>
            <p:ph idx="1"/>
          </p:nvPr>
        </p:nvSpPr>
        <p:spPr/>
        <p:txBody>
          <a:bodyPr/>
          <a:lstStyle/>
          <a:p>
            <a:pPr>
              <a:spcBef>
                <a:spcPts val="0"/>
              </a:spcBef>
              <a:spcAft>
                <a:spcPts val="600"/>
              </a:spcAft>
              <a:buFont typeface="Arial" panose="020B0604020202020204" pitchFamily="34" charset="0"/>
              <a:buChar char="•"/>
            </a:pPr>
            <a:r>
              <a:rPr lang="en-US" sz="2400" dirty="0" smtClean="0"/>
              <a:t>They do not want to be there.</a:t>
            </a:r>
          </a:p>
          <a:p>
            <a:pPr>
              <a:spcBef>
                <a:spcPts val="0"/>
              </a:spcBef>
              <a:spcAft>
                <a:spcPts val="600"/>
              </a:spcAft>
              <a:buFont typeface="Arial" panose="020B0604020202020204" pitchFamily="34" charset="0"/>
              <a:buChar char="•"/>
            </a:pPr>
            <a:r>
              <a:rPr lang="en-US" sz="2400" dirty="0" smtClean="0"/>
              <a:t>They are forced to attend by their principal or by circumstance.</a:t>
            </a:r>
            <a:endParaRPr lang="en-US" sz="2400" dirty="0"/>
          </a:p>
          <a:p>
            <a:pPr>
              <a:spcBef>
                <a:spcPts val="0"/>
              </a:spcBef>
              <a:spcAft>
                <a:spcPts val="600"/>
              </a:spcAft>
              <a:buFont typeface="Arial" panose="020B0604020202020204" pitchFamily="34" charset="0"/>
              <a:buChar char="•"/>
            </a:pPr>
            <a:r>
              <a:rPr lang="en-US" sz="2400" dirty="0" smtClean="0"/>
              <a:t>Their contribution </a:t>
            </a:r>
            <a:r>
              <a:rPr lang="en-US" sz="2400" dirty="0"/>
              <a:t>to the </a:t>
            </a:r>
            <a:r>
              <a:rPr lang="en-US" sz="2400" dirty="0" smtClean="0"/>
              <a:t>group is often </a:t>
            </a:r>
            <a:r>
              <a:rPr lang="en-US" sz="2400" dirty="0"/>
              <a:t>negative, pessimistic, defensive, or challenging in </a:t>
            </a:r>
            <a:r>
              <a:rPr lang="en-US" sz="2400" dirty="0" smtClean="0"/>
              <a:t>nature.</a:t>
            </a:r>
          </a:p>
          <a:p>
            <a:pPr>
              <a:spcBef>
                <a:spcPts val="0"/>
              </a:spcBef>
              <a:spcAft>
                <a:spcPts val="600"/>
              </a:spcAft>
              <a:buFont typeface="Arial" panose="020B0604020202020204" pitchFamily="34" charset="0"/>
              <a:buChar char="•"/>
            </a:pPr>
            <a:r>
              <a:rPr lang="en-US" sz="2400" dirty="0" smtClean="0"/>
              <a:t>The have an </a:t>
            </a:r>
            <a:r>
              <a:rPr lang="en-US" sz="2400" i="1" dirty="0" smtClean="0"/>
              <a:t>unhealthy</a:t>
            </a:r>
            <a:r>
              <a:rPr lang="en-US" sz="2400" dirty="0" smtClean="0"/>
              <a:t> skepticism that </a:t>
            </a:r>
            <a:r>
              <a:rPr lang="en-US" sz="2400" dirty="0"/>
              <a:t>can prevent the </a:t>
            </a:r>
            <a:r>
              <a:rPr lang="en-US" sz="2400" dirty="0" smtClean="0"/>
              <a:t>uptake of </a:t>
            </a:r>
            <a:r>
              <a:rPr lang="en-US" sz="2400" dirty="0"/>
              <a:t>good ideas and helpful </a:t>
            </a:r>
            <a:r>
              <a:rPr lang="en-US" sz="2400" dirty="0" smtClean="0"/>
              <a:t>suggestions</a:t>
            </a:r>
            <a:r>
              <a:rPr lang="en-US" sz="2400" i="1" dirty="0"/>
              <a:t>.</a:t>
            </a:r>
            <a:endParaRPr lang="en-US" i="1" dirty="0" smtClean="0"/>
          </a:p>
          <a:p>
            <a:pPr>
              <a:buFont typeface="+mj-lt"/>
              <a:buAutoNum type="arabicPeriod"/>
            </a:pPr>
            <a:endParaRPr lang="en-CA" dirty="0"/>
          </a:p>
        </p:txBody>
      </p:sp>
    </p:spTree>
    <p:extLst>
      <p:ext uri="{BB962C8B-B14F-4D97-AF65-F5344CB8AC3E}">
        <p14:creationId xmlns:p14="http://schemas.microsoft.com/office/powerpoint/2010/main" val="88294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 DO NOT DISTURB</a:t>
            </a:r>
            <a:endParaRPr lang="en-CA" dirty="0"/>
          </a:p>
        </p:txBody>
      </p:sp>
      <p:sp>
        <p:nvSpPr>
          <p:cNvPr id="3" name="Content Placeholder 2"/>
          <p:cNvSpPr>
            <a:spLocks noGrp="1"/>
          </p:cNvSpPr>
          <p:nvPr>
            <p:ph idx="1"/>
          </p:nvPr>
        </p:nvSpPr>
        <p:spPr/>
        <p:txBody>
          <a:bodyPr/>
          <a:lstStyle/>
          <a:p>
            <a:pPr marL="0" indent="0">
              <a:buNone/>
            </a:pPr>
            <a:r>
              <a:rPr lang="en-US" sz="2400" i="1" dirty="0" smtClean="0"/>
              <a:t>I've </a:t>
            </a:r>
            <a:r>
              <a:rPr lang="en-US" sz="2400" i="1" dirty="0"/>
              <a:t>been teaching for seven years now, and </a:t>
            </a:r>
            <a:r>
              <a:rPr lang="en-US" sz="2400" i="1" dirty="0" smtClean="0"/>
              <a:t>I'm </a:t>
            </a:r>
            <a:r>
              <a:rPr lang="en-US" sz="2400" i="1" dirty="0"/>
              <a:t>really happy with the way things are going. </a:t>
            </a:r>
            <a:r>
              <a:rPr lang="en-US" sz="2400" i="1" dirty="0" smtClean="0"/>
              <a:t>After the </a:t>
            </a:r>
            <a:r>
              <a:rPr lang="en-US" sz="2400" i="1" dirty="0"/>
              <a:t>last curriculum revision and with us getting a new textbook I have worked really hard </a:t>
            </a:r>
            <a:r>
              <a:rPr lang="en-US" sz="2400" i="1" dirty="0" smtClean="0"/>
              <a:t>to organize </a:t>
            </a:r>
            <a:r>
              <a:rPr lang="en-US" sz="2400" i="1" dirty="0"/>
              <a:t>all of my lessons and worksheets in math. </a:t>
            </a:r>
            <a:r>
              <a:rPr lang="en-US" sz="2400" i="1" dirty="0">
                <a:solidFill>
                  <a:srgbClr val="FF0000"/>
                </a:solidFill>
              </a:rPr>
              <a:t>I </a:t>
            </a:r>
            <a:r>
              <a:rPr lang="en-US" sz="2400" i="1" dirty="0" smtClean="0">
                <a:solidFill>
                  <a:srgbClr val="FF0000"/>
                </a:solidFill>
              </a:rPr>
              <a:t>don't </a:t>
            </a:r>
            <a:r>
              <a:rPr lang="en-US" sz="2400" i="1" dirty="0">
                <a:solidFill>
                  <a:srgbClr val="FF0000"/>
                </a:solidFill>
              </a:rPr>
              <a:t>want to mess with that.</a:t>
            </a:r>
            <a:r>
              <a:rPr lang="en-US" sz="2400" i="1" dirty="0"/>
              <a:t> So, please </a:t>
            </a:r>
            <a:r>
              <a:rPr lang="en-US" sz="2400" i="1" dirty="0" smtClean="0"/>
              <a:t>don't tell </a:t>
            </a:r>
            <a:r>
              <a:rPr lang="en-US" sz="2400" i="1" dirty="0"/>
              <a:t>me anything that is going to mess me up. I really just want to know if there is a lesson that I </a:t>
            </a:r>
            <a:r>
              <a:rPr lang="en-US" sz="2400" i="1" dirty="0" smtClean="0"/>
              <a:t>can do </a:t>
            </a:r>
            <a:r>
              <a:rPr lang="en-US" sz="2400" i="1" dirty="0"/>
              <a:t>using computers that will be fun and that </a:t>
            </a:r>
            <a:r>
              <a:rPr lang="en-US" sz="2400" i="1" dirty="0">
                <a:solidFill>
                  <a:srgbClr val="FF0000"/>
                </a:solidFill>
              </a:rPr>
              <a:t>I can just sort of insert </a:t>
            </a:r>
            <a:r>
              <a:rPr lang="en-US" sz="2400" i="1" dirty="0"/>
              <a:t>into my area unit</a:t>
            </a:r>
            <a:r>
              <a:rPr lang="en-US" sz="2400" i="1" dirty="0" smtClean="0"/>
              <a:t>. </a:t>
            </a:r>
            <a:r>
              <a:rPr lang="en-US" sz="2400" dirty="0"/>
              <a:t>(</a:t>
            </a:r>
            <a:r>
              <a:rPr lang="en-US" sz="2400" dirty="0" smtClean="0"/>
              <a:t>Samantha</a:t>
            </a:r>
            <a:r>
              <a:rPr lang="en-US" sz="2400" dirty="0"/>
              <a:t>)</a:t>
            </a:r>
            <a:endParaRPr lang="en-US" sz="2400" dirty="0" smtClean="0"/>
          </a:p>
          <a:p>
            <a:endParaRPr lang="en-US" sz="2000" i="1" dirty="0" smtClean="0"/>
          </a:p>
        </p:txBody>
      </p:sp>
    </p:spTree>
    <p:extLst>
      <p:ext uri="{BB962C8B-B14F-4D97-AF65-F5344CB8AC3E}">
        <p14:creationId xmlns:p14="http://schemas.microsoft.com/office/powerpoint/2010/main" val="37522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 DO NOT DISTURB</a:t>
            </a:r>
            <a:endParaRPr lang="en-CA" dirty="0"/>
          </a:p>
        </p:txBody>
      </p:sp>
      <p:sp>
        <p:nvSpPr>
          <p:cNvPr id="3" name="Content Placeholder 2"/>
          <p:cNvSpPr>
            <a:spLocks noGrp="1"/>
          </p:cNvSpPr>
          <p:nvPr>
            <p:ph idx="1"/>
          </p:nvPr>
        </p:nvSpPr>
        <p:spPr/>
        <p:txBody>
          <a:bodyPr/>
          <a:lstStyle/>
          <a:p>
            <a:pPr marL="0" indent="0">
              <a:spcBef>
                <a:spcPts val="0"/>
              </a:spcBef>
              <a:spcAft>
                <a:spcPts val="1200"/>
              </a:spcAft>
              <a:buNone/>
            </a:pPr>
            <a:r>
              <a:rPr lang="en-US" sz="2400" i="1" dirty="0" smtClean="0"/>
              <a:t>I'm </a:t>
            </a:r>
            <a:r>
              <a:rPr lang="en-US" sz="2400" i="1" dirty="0"/>
              <a:t>happy with the rest of my fractions unit. </a:t>
            </a:r>
            <a:r>
              <a:rPr lang="en-US" sz="2400" i="1" dirty="0" smtClean="0"/>
              <a:t>It's </a:t>
            </a:r>
            <a:r>
              <a:rPr lang="en-US" sz="2400" i="1" dirty="0"/>
              <a:t>just division of fractions that messes me up. I </a:t>
            </a:r>
            <a:r>
              <a:rPr lang="en-US" sz="2400" i="1" dirty="0" smtClean="0"/>
              <a:t>was hoping </a:t>
            </a:r>
            <a:r>
              <a:rPr lang="en-US" sz="2400" i="1" dirty="0"/>
              <a:t>that you could show me a better way to explain it</a:t>
            </a:r>
            <a:r>
              <a:rPr lang="en-US" sz="2400" i="1" dirty="0" smtClean="0"/>
              <a:t>. </a:t>
            </a:r>
            <a:r>
              <a:rPr lang="en-US" sz="2400" dirty="0" smtClean="0"/>
              <a:t>(Lena</a:t>
            </a:r>
            <a:r>
              <a:rPr lang="en-US" sz="2400" dirty="0"/>
              <a:t>)</a:t>
            </a:r>
            <a:endParaRPr lang="en-US" sz="2400" dirty="0" smtClean="0"/>
          </a:p>
          <a:p>
            <a:pPr marL="0" indent="0">
              <a:buNone/>
            </a:pPr>
            <a:r>
              <a:rPr lang="en-US" sz="2400" i="1" dirty="0"/>
              <a:t>When I started teaching I was fine with math. But when I was given a grade seven class this year </a:t>
            </a:r>
            <a:r>
              <a:rPr lang="en-US" sz="2400" i="1" dirty="0" smtClean="0"/>
              <a:t>I sort </a:t>
            </a:r>
            <a:r>
              <a:rPr lang="en-US" sz="2400" i="1" dirty="0"/>
              <a:t>of panicked about math. Especially the unit on integers. I had never understood it when I was </a:t>
            </a:r>
            <a:r>
              <a:rPr lang="en-US" sz="2400" i="1" dirty="0" smtClean="0"/>
              <a:t>in school </a:t>
            </a:r>
            <a:r>
              <a:rPr lang="en-US" sz="2400" i="1" dirty="0"/>
              <a:t>and it took me a long time to teach it to myself. So, I </a:t>
            </a:r>
            <a:r>
              <a:rPr lang="en-US" sz="2400" i="1" dirty="0" smtClean="0"/>
              <a:t>don't </a:t>
            </a:r>
            <a:r>
              <a:rPr lang="en-US" sz="2400" i="1" dirty="0"/>
              <a:t>really want to learn anything </a:t>
            </a:r>
            <a:r>
              <a:rPr lang="en-US" sz="2400" i="1" dirty="0" smtClean="0"/>
              <a:t>new that </a:t>
            </a:r>
            <a:r>
              <a:rPr lang="en-US" sz="2400" i="1" dirty="0"/>
              <a:t>will rock the boat for </a:t>
            </a:r>
            <a:r>
              <a:rPr lang="en-US" sz="2400" i="1" dirty="0" smtClean="0"/>
              <a:t>me. </a:t>
            </a:r>
            <a:r>
              <a:rPr lang="en-US" sz="2400" dirty="0" smtClean="0"/>
              <a:t>(Shona</a:t>
            </a:r>
            <a:r>
              <a:rPr lang="en-US" sz="2400" dirty="0"/>
              <a:t>)</a:t>
            </a:r>
            <a:endParaRPr lang="en-US" sz="2400" dirty="0" smtClean="0"/>
          </a:p>
          <a:p>
            <a:endParaRPr lang="en-US" i="1" dirty="0" smtClean="0"/>
          </a:p>
        </p:txBody>
      </p:sp>
    </p:spTree>
    <p:extLst>
      <p:ext uri="{BB962C8B-B14F-4D97-AF65-F5344CB8AC3E}">
        <p14:creationId xmlns:p14="http://schemas.microsoft.com/office/powerpoint/2010/main" val="162150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 DO NOT DISTURB</a:t>
            </a:r>
            <a:endParaRPr lang="en-CA" dirty="0"/>
          </a:p>
        </p:txBody>
      </p:sp>
      <p:sp>
        <p:nvSpPr>
          <p:cNvPr id="3" name="Content Placeholder 2"/>
          <p:cNvSpPr>
            <a:spLocks noGrp="1"/>
          </p:cNvSpPr>
          <p:nvPr>
            <p:ph idx="1"/>
          </p:nvPr>
        </p:nvSpPr>
        <p:spPr>
          <a:xfrm>
            <a:off x="628650" y="2276871"/>
            <a:ext cx="7886700" cy="3900091"/>
          </a:xfrm>
        </p:spPr>
        <p:txBody>
          <a:bodyPr/>
          <a:lstStyle/>
          <a:p>
            <a:pPr>
              <a:spcBef>
                <a:spcPts val="0"/>
              </a:spcBef>
              <a:spcAft>
                <a:spcPts val="600"/>
              </a:spcAft>
              <a:buFont typeface="Arial" panose="020B0604020202020204" pitchFamily="34" charset="0"/>
              <a:buChar char="•"/>
            </a:pPr>
            <a:r>
              <a:rPr lang="en-US" sz="2400" dirty="0" smtClean="0"/>
              <a:t>They </a:t>
            </a:r>
            <a:r>
              <a:rPr lang="en-US" sz="2400" dirty="0"/>
              <a:t>want to improve their </a:t>
            </a:r>
            <a:r>
              <a:rPr lang="en-US" sz="2400" dirty="0" smtClean="0"/>
              <a:t>practice but are </a:t>
            </a:r>
            <a:r>
              <a:rPr lang="en-US" sz="2400" dirty="0"/>
              <a:t>reluctant to </a:t>
            </a:r>
            <a:r>
              <a:rPr lang="en-US" sz="2400" dirty="0" smtClean="0"/>
              <a:t>adopt </a:t>
            </a:r>
            <a:r>
              <a:rPr lang="en-US" sz="2400" dirty="0"/>
              <a:t>anything that </a:t>
            </a:r>
            <a:r>
              <a:rPr lang="en-US" sz="2400" dirty="0" smtClean="0"/>
              <a:t>will </a:t>
            </a:r>
            <a:r>
              <a:rPr lang="en-CA" sz="2400" dirty="0" smtClean="0"/>
              <a:t>require </a:t>
            </a:r>
            <a:r>
              <a:rPr lang="en-CA" sz="2400" dirty="0"/>
              <a:t>too much change</a:t>
            </a:r>
            <a:r>
              <a:rPr lang="en-CA" sz="2400" dirty="0" smtClean="0"/>
              <a:t>.</a:t>
            </a:r>
          </a:p>
          <a:p>
            <a:pPr>
              <a:spcBef>
                <a:spcPts val="0"/>
              </a:spcBef>
              <a:spcAft>
                <a:spcPts val="600"/>
              </a:spcAft>
              <a:buFont typeface="Arial" panose="020B0604020202020204" pitchFamily="34" charset="0"/>
              <a:buChar char="•"/>
            </a:pPr>
            <a:r>
              <a:rPr lang="en-CA" sz="2400" dirty="0" smtClean="0"/>
              <a:t>They are looking for small </a:t>
            </a:r>
            <a:r>
              <a:rPr lang="en-CA" sz="2400" dirty="0"/>
              <a:t>self-contained strategies, </a:t>
            </a:r>
            <a:r>
              <a:rPr lang="en-CA" sz="2400" dirty="0" smtClean="0"/>
              <a:t>lessons, activities</a:t>
            </a:r>
            <a:r>
              <a:rPr lang="en-CA" sz="2400" dirty="0"/>
              <a:t>, or </a:t>
            </a:r>
            <a:r>
              <a:rPr lang="en-CA" sz="2400" dirty="0" smtClean="0"/>
              <a:t>resources that can be cleanly inserted into their practice - without disturbing other parts of their practice</a:t>
            </a:r>
            <a:r>
              <a:rPr lang="en-CA" sz="2400" dirty="0"/>
              <a:t>.</a:t>
            </a:r>
            <a:endParaRPr lang="en-CA" sz="2400" dirty="0" smtClean="0"/>
          </a:p>
          <a:p>
            <a:pPr>
              <a:spcBef>
                <a:spcPts val="0"/>
              </a:spcBef>
              <a:spcAft>
                <a:spcPts val="600"/>
              </a:spcAft>
              <a:buFont typeface="Arial" panose="020B0604020202020204" pitchFamily="34" charset="0"/>
              <a:buChar char="•"/>
            </a:pPr>
            <a:r>
              <a:rPr lang="en-US" sz="2400" dirty="0" smtClean="0"/>
              <a:t>They have a </a:t>
            </a:r>
            <a:r>
              <a:rPr lang="en-US" sz="2400" i="1" dirty="0" smtClean="0"/>
              <a:t>less is more </a:t>
            </a:r>
            <a:r>
              <a:rPr lang="en-US" sz="2400" dirty="0" smtClean="0"/>
              <a:t>disposition. </a:t>
            </a:r>
          </a:p>
          <a:p>
            <a:pPr>
              <a:spcBef>
                <a:spcPts val="0"/>
              </a:spcBef>
              <a:spcAft>
                <a:spcPts val="600"/>
              </a:spcAft>
              <a:buFont typeface="Arial" panose="020B0604020202020204" pitchFamily="34" charset="0"/>
              <a:buChar char="•"/>
            </a:pPr>
            <a:r>
              <a:rPr lang="en-US" sz="2400" dirty="0" smtClean="0"/>
              <a:t>They will take small things from big ideas</a:t>
            </a:r>
            <a:r>
              <a:rPr lang="en-US" dirty="0" smtClean="0"/>
              <a:t>.</a:t>
            </a:r>
            <a:endParaRPr lang="en-CA" sz="2400" dirty="0" smtClean="0"/>
          </a:p>
          <a:p>
            <a:endParaRPr lang="en-US" i="1" dirty="0" smtClean="0"/>
          </a:p>
        </p:txBody>
      </p:sp>
    </p:spTree>
    <p:extLst>
      <p:ext uri="{BB962C8B-B14F-4D97-AF65-F5344CB8AC3E}">
        <p14:creationId xmlns:p14="http://schemas.microsoft.com/office/powerpoint/2010/main" val="111045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907" y="2324004"/>
            <a:ext cx="5822185" cy="2209992"/>
          </a:xfrm>
          <a:prstGeom prst="rect">
            <a:avLst/>
          </a:prstGeom>
        </p:spPr>
      </p:pic>
      <p:sp>
        <p:nvSpPr>
          <p:cNvPr id="5" name="Rectangle 4"/>
          <p:cNvSpPr/>
          <p:nvPr/>
        </p:nvSpPr>
        <p:spPr>
          <a:xfrm>
            <a:off x="3347864" y="3284984"/>
            <a:ext cx="57606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5048486" y="3284984"/>
            <a:ext cx="57606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rot="16200000">
            <a:off x="2339752" y="4136772"/>
            <a:ext cx="57606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rot="16200000">
            <a:off x="4300628" y="4289171"/>
            <a:ext cx="57606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rot="16200000">
            <a:off x="6156176" y="4289172"/>
            <a:ext cx="57606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08865087"/>
      </p:ext>
    </p:extLst>
  </p:cSld>
  <p:clrMapOvr>
    <a:masterClrMapping/>
  </p:clrMapOvr>
  <mc:AlternateContent xmlns:mc="http://schemas.openxmlformats.org/markup-compatibility/2006" xmlns:p14="http://schemas.microsoft.com/office/powerpoint/2010/main">
    <mc:Choice Requires="p14">
      <p:transition spd="slow" p14:dur="17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 </a:t>
            </a:r>
            <a:r>
              <a:rPr lang="en-CA" dirty="0" smtClean="0"/>
              <a:t>WILLING TO REORGANIZE</a:t>
            </a:r>
            <a:endParaRPr lang="en-CA" dirty="0"/>
          </a:p>
        </p:txBody>
      </p:sp>
      <p:sp>
        <p:nvSpPr>
          <p:cNvPr id="3" name="Content Placeholder 2"/>
          <p:cNvSpPr>
            <a:spLocks noGrp="1"/>
          </p:cNvSpPr>
          <p:nvPr>
            <p:ph idx="1"/>
          </p:nvPr>
        </p:nvSpPr>
        <p:spPr/>
        <p:txBody>
          <a:bodyPr/>
          <a:lstStyle/>
          <a:p>
            <a:pPr marL="0" indent="0">
              <a:spcBef>
                <a:spcPts val="0"/>
              </a:spcBef>
              <a:spcAft>
                <a:spcPts val="1200"/>
              </a:spcAft>
              <a:buNone/>
            </a:pPr>
            <a:r>
              <a:rPr lang="en-US" sz="2400" i="1" dirty="0" smtClean="0"/>
              <a:t>I am looking to redo my unit on trigonometry. I have been following the text up until now, but I think it is time to build a new unit. </a:t>
            </a:r>
            <a:r>
              <a:rPr lang="en-US" sz="2400" dirty="0" smtClean="0"/>
              <a:t>(Richard)</a:t>
            </a:r>
          </a:p>
          <a:p>
            <a:pPr marL="0" indent="0">
              <a:spcBef>
                <a:spcPts val="0"/>
              </a:spcBef>
              <a:spcAft>
                <a:spcPts val="1200"/>
              </a:spcAft>
              <a:buNone/>
            </a:pPr>
            <a:r>
              <a:rPr lang="en-US" sz="2400" i="1" dirty="0"/>
              <a:t>So, yeah. </a:t>
            </a:r>
            <a:r>
              <a:rPr lang="en-US" sz="2400" i="1" dirty="0" smtClean="0"/>
              <a:t>I'm </a:t>
            </a:r>
            <a:r>
              <a:rPr lang="en-US" sz="2400" i="1" dirty="0"/>
              <a:t>looking for an improved way to have my students learn how to do problem solving</a:t>
            </a:r>
            <a:r>
              <a:rPr lang="en-US" sz="2400" i="1" dirty="0" smtClean="0"/>
              <a:t>. Right </a:t>
            </a:r>
            <a:r>
              <a:rPr lang="en-US" sz="2400" i="1" dirty="0"/>
              <a:t>now I do it as a unit in February, but </a:t>
            </a:r>
            <a:r>
              <a:rPr lang="en-US" sz="2400" i="1" dirty="0" smtClean="0"/>
              <a:t>it's </a:t>
            </a:r>
            <a:r>
              <a:rPr lang="en-US" sz="2400" i="1" dirty="0"/>
              <a:t>not working. </a:t>
            </a:r>
            <a:r>
              <a:rPr lang="en-US" sz="2400" i="1" dirty="0" smtClean="0"/>
              <a:t>I've </a:t>
            </a:r>
            <a:r>
              <a:rPr lang="en-US" sz="2400" i="1" dirty="0"/>
              <a:t>heard that other teachers do </a:t>
            </a:r>
            <a:r>
              <a:rPr lang="en-US" sz="2400" i="1" dirty="0" smtClean="0"/>
              <a:t>it throughout </a:t>
            </a:r>
            <a:r>
              <a:rPr lang="en-US" sz="2400" i="1" dirty="0"/>
              <a:t>the whole year and </a:t>
            </a:r>
            <a:r>
              <a:rPr lang="en-US" sz="2400" i="1" dirty="0" smtClean="0"/>
              <a:t>I'm </a:t>
            </a:r>
            <a:r>
              <a:rPr lang="en-US" sz="2400" i="1" dirty="0"/>
              <a:t>hoping to get some ideas around </a:t>
            </a:r>
            <a:r>
              <a:rPr lang="en-US" sz="2400" i="1" dirty="0" smtClean="0"/>
              <a:t> that. </a:t>
            </a:r>
            <a:r>
              <a:rPr lang="en-US" sz="2400" dirty="0"/>
              <a:t>(</a:t>
            </a:r>
            <a:r>
              <a:rPr lang="en-US" sz="2400" dirty="0" smtClean="0"/>
              <a:t>Chris)</a:t>
            </a:r>
            <a:endParaRPr lang="en-CA" sz="2400" dirty="0"/>
          </a:p>
        </p:txBody>
      </p:sp>
    </p:spTree>
    <p:extLst>
      <p:ext uri="{BB962C8B-B14F-4D97-AF65-F5344CB8AC3E}">
        <p14:creationId xmlns:p14="http://schemas.microsoft.com/office/powerpoint/2010/main" val="409181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 </a:t>
            </a:r>
            <a:r>
              <a:rPr lang="en-CA" dirty="0" smtClean="0"/>
              <a:t>WILLING TO REORGANIZE</a:t>
            </a:r>
            <a:endParaRPr lang="en-CA" dirty="0"/>
          </a:p>
        </p:txBody>
      </p:sp>
      <p:sp>
        <p:nvSpPr>
          <p:cNvPr id="3" name="Content Placeholder 2"/>
          <p:cNvSpPr>
            <a:spLocks noGrp="1"/>
          </p:cNvSpPr>
          <p:nvPr>
            <p:ph idx="1"/>
          </p:nvPr>
        </p:nvSpPr>
        <p:spPr/>
        <p:txBody>
          <a:bodyPr/>
          <a:lstStyle/>
          <a:p>
            <a:pPr>
              <a:spcBef>
                <a:spcPts val="0"/>
              </a:spcBef>
              <a:spcAft>
                <a:spcPts val="600"/>
              </a:spcAft>
              <a:buFont typeface="Arial" panose="020B0604020202020204" pitchFamily="34" charset="0"/>
              <a:buChar char="•"/>
            </a:pPr>
            <a:r>
              <a:rPr lang="en-US" sz="2400" dirty="0" smtClean="0"/>
              <a:t>They want </a:t>
            </a:r>
            <a:r>
              <a:rPr lang="en-US" sz="2400" dirty="0"/>
              <a:t>very specific improvements and </a:t>
            </a:r>
            <a:r>
              <a:rPr lang="en-US" sz="2400" dirty="0" smtClean="0"/>
              <a:t>they are </a:t>
            </a:r>
            <a:r>
              <a:rPr lang="en-US" sz="2400" dirty="0"/>
              <a:t>willing to significantly reorganize their teaching and resources to accommodate </a:t>
            </a:r>
            <a:r>
              <a:rPr lang="en-US" sz="2400" dirty="0" smtClean="0"/>
              <a:t>the necessary changes.</a:t>
            </a:r>
          </a:p>
          <a:p>
            <a:pPr>
              <a:spcBef>
                <a:spcPts val="0"/>
              </a:spcBef>
              <a:spcAft>
                <a:spcPts val="600"/>
              </a:spcAft>
              <a:buFont typeface="Arial" panose="020B0604020202020204" pitchFamily="34" charset="0"/>
              <a:buChar char="•"/>
            </a:pPr>
            <a:r>
              <a:rPr lang="en-US" sz="2400" dirty="0" smtClean="0"/>
              <a:t>They are open </a:t>
            </a:r>
            <a:r>
              <a:rPr lang="en-US" sz="2400" dirty="0"/>
              <a:t>to the consequences that the desired improvements may </a:t>
            </a:r>
            <a:r>
              <a:rPr lang="en-US" sz="2400" dirty="0" smtClean="0"/>
              <a:t>necessitate.</a:t>
            </a:r>
          </a:p>
          <a:p>
            <a:pPr>
              <a:spcBef>
                <a:spcPts val="0"/>
              </a:spcBef>
              <a:spcAft>
                <a:spcPts val="600"/>
              </a:spcAft>
              <a:buFont typeface="Arial" panose="020B0604020202020204" pitchFamily="34" charset="0"/>
              <a:buChar char="•"/>
            </a:pPr>
            <a:r>
              <a:rPr lang="en-US" sz="2400" dirty="0" smtClean="0"/>
              <a:t>They </a:t>
            </a:r>
            <a:r>
              <a:rPr lang="en-US" sz="2400" dirty="0"/>
              <a:t>are not hampered by anxiety around invalidating existing resources or undoing things </a:t>
            </a:r>
            <a:r>
              <a:rPr lang="en-US" sz="2400" dirty="0" smtClean="0"/>
              <a:t>learned.</a:t>
            </a:r>
            <a:endParaRPr lang="en-US" sz="2400" dirty="0"/>
          </a:p>
          <a:p>
            <a:pPr>
              <a:buFont typeface="Arial" panose="020B0604020202020204" pitchFamily="34" charset="0"/>
              <a:buChar char="•"/>
            </a:pPr>
            <a:endParaRPr lang="en-CA" sz="2400" dirty="0"/>
          </a:p>
        </p:txBody>
      </p:sp>
    </p:spTree>
    <p:extLst>
      <p:ext uri="{BB962C8B-B14F-4D97-AF65-F5344CB8AC3E}">
        <p14:creationId xmlns:p14="http://schemas.microsoft.com/office/powerpoint/2010/main" val="251192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 </a:t>
            </a:r>
            <a:r>
              <a:rPr lang="en-CA" dirty="0" smtClean="0"/>
              <a:t>WILLING TO RETHINK</a:t>
            </a:r>
            <a:endParaRPr lang="en-CA" dirty="0"/>
          </a:p>
        </p:txBody>
      </p:sp>
      <p:sp>
        <p:nvSpPr>
          <p:cNvPr id="3" name="Content Placeholder 2"/>
          <p:cNvSpPr>
            <a:spLocks noGrp="1"/>
          </p:cNvSpPr>
          <p:nvPr>
            <p:ph idx="1"/>
          </p:nvPr>
        </p:nvSpPr>
        <p:spPr/>
        <p:txBody>
          <a:bodyPr/>
          <a:lstStyle/>
          <a:p>
            <a:pPr marL="0" indent="0">
              <a:spcBef>
                <a:spcPts val="0"/>
              </a:spcBef>
              <a:spcAft>
                <a:spcPts val="1200"/>
              </a:spcAft>
              <a:buNone/>
            </a:pPr>
            <a:r>
              <a:rPr lang="en-US" sz="2400" i="1" dirty="0" smtClean="0"/>
              <a:t>I'm </a:t>
            </a:r>
            <a:r>
              <a:rPr lang="en-US" sz="2400" i="1" dirty="0"/>
              <a:t>pretty open to anything. I mean with respect to differentiated learning</a:t>
            </a:r>
            <a:r>
              <a:rPr lang="en-US" sz="2400" i="1" dirty="0" smtClean="0"/>
              <a:t>. </a:t>
            </a:r>
            <a:r>
              <a:rPr lang="en-US" sz="2400" dirty="0"/>
              <a:t>(</a:t>
            </a:r>
            <a:r>
              <a:rPr lang="en-US" sz="2400" dirty="0" smtClean="0"/>
              <a:t>Charlotte</a:t>
            </a:r>
            <a:r>
              <a:rPr lang="en-US" sz="2400" dirty="0"/>
              <a:t>)</a:t>
            </a:r>
            <a:endParaRPr lang="en-US" sz="2400" i="1" dirty="0" smtClean="0"/>
          </a:p>
          <a:p>
            <a:pPr marL="0" indent="0">
              <a:spcBef>
                <a:spcPts val="0"/>
              </a:spcBef>
              <a:spcAft>
                <a:spcPts val="1200"/>
              </a:spcAft>
              <a:buNone/>
            </a:pPr>
            <a:r>
              <a:rPr lang="en-US" sz="2400" i="1" dirty="0" smtClean="0"/>
              <a:t>I'm looking for new ideas about assessment for differentiated learners. </a:t>
            </a:r>
            <a:r>
              <a:rPr lang="en-US" sz="2400" dirty="0"/>
              <a:t>(</a:t>
            </a:r>
            <a:r>
              <a:rPr lang="en-US" sz="2400" dirty="0" smtClean="0"/>
              <a:t>David</a:t>
            </a:r>
            <a:r>
              <a:rPr lang="en-US" sz="2400" dirty="0"/>
              <a:t>)</a:t>
            </a:r>
            <a:endParaRPr lang="en-US" sz="2400" i="1" dirty="0" smtClean="0"/>
          </a:p>
          <a:p>
            <a:pPr marL="0" indent="0">
              <a:spcBef>
                <a:spcPts val="0"/>
              </a:spcBef>
              <a:spcAft>
                <a:spcPts val="1200"/>
              </a:spcAft>
              <a:buNone/>
            </a:pPr>
            <a:r>
              <a:rPr lang="en-US" sz="2400" i="1" dirty="0" smtClean="0"/>
              <a:t>I'm </a:t>
            </a:r>
            <a:r>
              <a:rPr lang="en-US" sz="2400" i="1" dirty="0"/>
              <a:t>hoping to introduce the use of rubrics into my teaching and want to get the rubrics I should </a:t>
            </a:r>
            <a:r>
              <a:rPr lang="en-US" sz="2400" i="1" dirty="0" smtClean="0"/>
              <a:t>use as </a:t>
            </a:r>
            <a:r>
              <a:rPr lang="en-US" sz="2400" i="1" dirty="0"/>
              <a:t>well as instruction how to do it</a:t>
            </a:r>
            <a:r>
              <a:rPr lang="en-US" sz="2400" i="1" dirty="0" smtClean="0"/>
              <a:t>. </a:t>
            </a:r>
            <a:r>
              <a:rPr lang="en-US" sz="2400" dirty="0" smtClean="0"/>
              <a:t>(Victoria)</a:t>
            </a:r>
            <a:endParaRPr lang="en-CA" sz="2400" i="1" dirty="0"/>
          </a:p>
        </p:txBody>
      </p:sp>
    </p:spTree>
    <p:extLst>
      <p:ext uri="{BB962C8B-B14F-4D97-AF65-F5344CB8AC3E}">
        <p14:creationId xmlns:p14="http://schemas.microsoft.com/office/powerpoint/2010/main" val="418782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 </a:t>
            </a:r>
            <a:r>
              <a:rPr lang="en-CA" dirty="0" smtClean="0"/>
              <a:t>WILLING TO RETHINK</a:t>
            </a:r>
            <a:endParaRPr lang="en-CA" dirty="0"/>
          </a:p>
        </p:txBody>
      </p:sp>
      <p:sp>
        <p:nvSpPr>
          <p:cNvPr id="3" name="Content Placeholder 2"/>
          <p:cNvSpPr>
            <a:spLocks noGrp="1"/>
          </p:cNvSpPr>
          <p:nvPr>
            <p:ph idx="1"/>
          </p:nvPr>
        </p:nvSpPr>
        <p:spPr/>
        <p:txBody>
          <a:bodyPr/>
          <a:lstStyle/>
          <a:p>
            <a:pPr>
              <a:spcBef>
                <a:spcPts val="0"/>
              </a:spcBef>
              <a:spcAft>
                <a:spcPts val="600"/>
              </a:spcAft>
              <a:buFont typeface="Arial" panose="020B0604020202020204" pitchFamily="34" charset="0"/>
              <a:buChar char="•"/>
            </a:pPr>
            <a:r>
              <a:rPr lang="en-US" sz="2400" dirty="0"/>
              <a:t>T</a:t>
            </a:r>
            <a:r>
              <a:rPr lang="en-US" sz="2400" dirty="0" smtClean="0"/>
              <a:t>hey </a:t>
            </a:r>
            <a:r>
              <a:rPr lang="en-US" sz="2400" dirty="0"/>
              <a:t>wants that fit into this are much broader in scope and </a:t>
            </a:r>
            <a:r>
              <a:rPr lang="en-US" sz="2400" dirty="0" smtClean="0"/>
              <a:t>often welcome </a:t>
            </a:r>
            <a:r>
              <a:rPr lang="en-US" sz="2400" dirty="0"/>
              <a:t>a complete rethinking of significant portions of a teaching </a:t>
            </a:r>
            <a:r>
              <a:rPr lang="en-US" sz="2400" dirty="0" smtClean="0"/>
              <a:t>practice.</a:t>
            </a:r>
          </a:p>
          <a:p>
            <a:pPr>
              <a:spcBef>
                <a:spcPts val="0"/>
              </a:spcBef>
              <a:spcAft>
                <a:spcPts val="600"/>
              </a:spcAft>
              <a:buFont typeface="Arial" panose="020B0604020202020204" pitchFamily="34" charset="0"/>
              <a:buChar char="•"/>
            </a:pPr>
            <a:r>
              <a:rPr lang="en-US" sz="2400" dirty="0"/>
              <a:t>In some </a:t>
            </a:r>
            <a:r>
              <a:rPr lang="en-US" sz="2400" dirty="0" smtClean="0"/>
              <a:t>cases these </a:t>
            </a:r>
            <a:r>
              <a:rPr lang="en-US" sz="2400" dirty="0"/>
              <a:t>teachers are branching out into new </a:t>
            </a:r>
            <a:r>
              <a:rPr lang="en-US" sz="2400" dirty="0" smtClean="0"/>
              <a:t>territories that will disrupt how they already do things.</a:t>
            </a:r>
          </a:p>
          <a:p>
            <a:pPr>
              <a:spcBef>
                <a:spcPts val="0"/>
              </a:spcBef>
              <a:spcAft>
                <a:spcPts val="600"/>
              </a:spcAft>
              <a:buFont typeface="Arial" panose="020B0604020202020204" pitchFamily="34" charset="0"/>
              <a:buChar char="•"/>
            </a:pPr>
            <a:r>
              <a:rPr lang="en-US" sz="2400" dirty="0" smtClean="0"/>
              <a:t>They have </a:t>
            </a:r>
            <a:r>
              <a:rPr lang="en-US" sz="2400" dirty="0"/>
              <a:t>a rough idea of what it is they want and are willing to rethink </a:t>
            </a:r>
            <a:r>
              <a:rPr lang="en-US" sz="2400" dirty="0" smtClean="0"/>
              <a:t>their teaching </a:t>
            </a:r>
            <a:r>
              <a:rPr lang="en-US" sz="2400" dirty="0"/>
              <a:t>in order to accommodate new ideas. </a:t>
            </a:r>
            <a:endParaRPr lang="en-US" sz="2400" dirty="0" smtClean="0"/>
          </a:p>
          <a:p>
            <a:pPr>
              <a:spcBef>
                <a:spcPts val="0"/>
              </a:spcBef>
              <a:spcAft>
                <a:spcPts val="600"/>
              </a:spcAft>
              <a:buFont typeface="Arial" panose="020B0604020202020204" pitchFamily="34" charset="0"/>
              <a:buChar char="•"/>
            </a:pPr>
            <a:r>
              <a:rPr lang="en-US" sz="2400" dirty="0" smtClean="0"/>
              <a:t>They </a:t>
            </a:r>
            <a:r>
              <a:rPr lang="en-US" sz="2400" dirty="0"/>
              <a:t>do not have the anxieties of disrupting </a:t>
            </a:r>
            <a:r>
              <a:rPr lang="en-US" sz="2400" dirty="0" smtClean="0"/>
              <a:t>already </a:t>
            </a:r>
            <a:r>
              <a:rPr lang="en-CA" sz="2400" dirty="0" smtClean="0"/>
              <a:t>held </a:t>
            </a:r>
            <a:r>
              <a:rPr lang="en-CA" sz="2400" dirty="0"/>
              <a:t>knowledge or </a:t>
            </a:r>
            <a:r>
              <a:rPr lang="en-CA" sz="2400" dirty="0" smtClean="0"/>
              <a:t>resources.</a:t>
            </a:r>
            <a:endParaRPr lang="en-CA" sz="3200" i="1" dirty="0"/>
          </a:p>
        </p:txBody>
      </p:sp>
    </p:spTree>
    <p:extLst>
      <p:ext uri="{BB962C8B-B14F-4D97-AF65-F5344CB8AC3E}">
        <p14:creationId xmlns:p14="http://schemas.microsoft.com/office/powerpoint/2010/main" val="845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4. INQUIRY</a:t>
            </a:r>
            <a:endParaRPr lang="en-CA" dirty="0"/>
          </a:p>
        </p:txBody>
      </p:sp>
      <p:sp>
        <p:nvSpPr>
          <p:cNvPr id="3" name="Content Placeholder 2"/>
          <p:cNvSpPr>
            <a:spLocks noGrp="1"/>
          </p:cNvSpPr>
          <p:nvPr>
            <p:ph idx="1"/>
          </p:nvPr>
        </p:nvSpPr>
        <p:spPr/>
        <p:txBody>
          <a:bodyPr/>
          <a:lstStyle/>
          <a:p>
            <a:pPr marL="0" indent="0">
              <a:spcBef>
                <a:spcPts val="0"/>
              </a:spcBef>
              <a:spcAft>
                <a:spcPts val="1200"/>
              </a:spcAft>
              <a:buNone/>
            </a:pPr>
            <a:r>
              <a:rPr lang="en-US" sz="2400" i="1" dirty="0" smtClean="0"/>
              <a:t>I'm </a:t>
            </a:r>
            <a:r>
              <a:rPr lang="en-US" sz="2400" i="1" dirty="0"/>
              <a:t>not really looking </a:t>
            </a:r>
            <a:r>
              <a:rPr lang="en-US" sz="2400" i="1" dirty="0" smtClean="0"/>
              <a:t>for anything in particular. </a:t>
            </a:r>
            <a:r>
              <a:rPr lang="en-US" sz="2400" i="1" dirty="0"/>
              <a:t>But, </a:t>
            </a:r>
            <a:r>
              <a:rPr lang="en-US" sz="2400" i="1" dirty="0" smtClean="0"/>
              <a:t>I'm </a:t>
            </a:r>
            <a:r>
              <a:rPr lang="en-US" sz="2400" i="1" dirty="0"/>
              <a:t>eager to hear about some new ideas </a:t>
            </a:r>
            <a:r>
              <a:rPr lang="en-US" sz="2400" i="1" dirty="0" smtClean="0"/>
              <a:t>on </a:t>
            </a:r>
            <a:r>
              <a:rPr lang="en-CA" sz="2400" i="1" dirty="0" smtClean="0"/>
              <a:t>assessment.</a:t>
            </a:r>
            <a:r>
              <a:rPr lang="en-CA" sz="2400" dirty="0" smtClean="0"/>
              <a:t> (Jennifer)</a:t>
            </a:r>
          </a:p>
          <a:p>
            <a:pPr marL="0" indent="0">
              <a:spcBef>
                <a:spcPts val="0"/>
              </a:spcBef>
              <a:spcAft>
                <a:spcPts val="1200"/>
              </a:spcAft>
              <a:buNone/>
            </a:pPr>
            <a:r>
              <a:rPr lang="en-US" sz="2400" i="1" dirty="0" smtClean="0"/>
              <a:t>I was at your numeracy workshop last year and I liked it, so I thought I would come and see what else you have to say. </a:t>
            </a:r>
            <a:r>
              <a:rPr lang="en-US" sz="2400" dirty="0" smtClean="0"/>
              <a:t>(Joan)</a:t>
            </a:r>
            <a:endParaRPr lang="en-US" sz="2400" i="1" dirty="0" smtClean="0"/>
          </a:p>
          <a:p>
            <a:pPr marL="0" indent="0">
              <a:spcBef>
                <a:spcPts val="0"/>
              </a:spcBef>
              <a:spcAft>
                <a:spcPts val="1200"/>
              </a:spcAft>
              <a:buNone/>
            </a:pPr>
            <a:r>
              <a:rPr lang="en-US" sz="2400" i="1" dirty="0" smtClean="0"/>
              <a:t>I'm piloting a new textbook this year. So, far I'm not that impressed, but it has really opened my eyes to different ways to think about fractions. </a:t>
            </a:r>
            <a:r>
              <a:rPr lang="en-US" sz="2400" dirty="0" smtClean="0"/>
              <a:t>(Sara)</a:t>
            </a:r>
          </a:p>
        </p:txBody>
      </p:sp>
    </p:spTree>
    <p:extLst>
      <p:ext uri="{BB962C8B-B14F-4D97-AF65-F5344CB8AC3E}">
        <p14:creationId xmlns:p14="http://schemas.microsoft.com/office/powerpoint/2010/main" val="371405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4. INQUIRY</a:t>
            </a:r>
            <a:endParaRPr lang="en-CA" dirty="0"/>
          </a:p>
        </p:txBody>
      </p:sp>
      <p:sp>
        <p:nvSpPr>
          <p:cNvPr id="3" name="Content Placeholder 2"/>
          <p:cNvSpPr>
            <a:spLocks noGrp="1"/>
          </p:cNvSpPr>
          <p:nvPr>
            <p:ph idx="1"/>
          </p:nvPr>
        </p:nvSpPr>
        <p:spPr/>
        <p:txBody>
          <a:bodyPr/>
          <a:lstStyle/>
          <a:p>
            <a:pPr>
              <a:spcBef>
                <a:spcPts val="0"/>
              </a:spcBef>
              <a:spcAft>
                <a:spcPts val="600"/>
              </a:spcAft>
              <a:buFont typeface="Arial" panose="020B0604020202020204" pitchFamily="34" charset="0"/>
              <a:buChar char="•"/>
            </a:pPr>
            <a:r>
              <a:rPr lang="en-US" sz="2400" dirty="0" smtClean="0"/>
              <a:t>They have a </a:t>
            </a:r>
            <a:r>
              <a:rPr lang="en-US" sz="2400" dirty="0"/>
              <a:t>general desire to acquire new knowledge </a:t>
            </a:r>
            <a:r>
              <a:rPr lang="en-US" sz="2400" dirty="0" smtClean="0"/>
              <a:t>and ideas </a:t>
            </a:r>
            <a:r>
              <a:rPr lang="en-US" sz="2400" dirty="0"/>
              <a:t>about teaching. </a:t>
            </a:r>
            <a:endParaRPr lang="en-US" sz="2400" dirty="0" smtClean="0"/>
          </a:p>
          <a:p>
            <a:pPr>
              <a:spcBef>
                <a:spcPts val="0"/>
              </a:spcBef>
              <a:spcAft>
                <a:spcPts val="600"/>
              </a:spcAft>
              <a:buFont typeface="Arial" panose="020B0604020202020204" pitchFamily="34" charset="0"/>
              <a:buChar char="•"/>
            </a:pPr>
            <a:r>
              <a:rPr lang="en-US" sz="2400" dirty="0" smtClean="0"/>
              <a:t>They are </a:t>
            </a:r>
            <a:r>
              <a:rPr lang="en-US" sz="2400" dirty="0"/>
              <a:t>open to any new ideas and </a:t>
            </a:r>
            <a:r>
              <a:rPr lang="en-US" sz="2400" dirty="0" smtClean="0"/>
              <a:t>often come </a:t>
            </a:r>
            <a:r>
              <a:rPr lang="en-US" sz="2400" dirty="0"/>
              <a:t>to professional learning settings without an agenda</a:t>
            </a:r>
            <a:r>
              <a:rPr lang="en-US" sz="2400" dirty="0" smtClean="0"/>
              <a:t>.</a:t>
            </a:r>
          </a:p>
          <a:p>
            <a:pPr>
              <a:spcBef>
                <a:spcPts val="0"/>
              </a:spcBef>
              <a:spcAft>
                <a:spcPts val="600"/>
              </a:spcAft>
              <a:buFont typeface="Arial" panose="020B0604020202020204" pitchFamily="34" charset="0"/>
              <a:buChar char="•"/>
            </a:pPr>
            <a:r>
              <a:rPr lang="en-US" sz="2400" dirty="0" smtClean="0"/>
              <a:t>They are often methodical </a:t>
            </a:r>
            <a:r>
              <a:rPr lang="en-US" sz="2400" dirty="0"/>
              <a:t>in their change, pausing to ask exactly "</a:t>
            </a:r>
            <a:r>
              <a:rPr lang="en-US" sz="2400" i="1" dirty="0"/>
              <a:t>what is it I am doing</a:t>
            </a:r>
            <a:r>
              <a:rPr lang="en-US" sz="2400" dirty="0"/>
              <a:t>" and "</a:t>
            </a:r>
            <a:r>
              <a:rPr lang="en-US" sz="2400" i="1" dirty="0" smtClean="0"/>
              <a:t>if it's </a:t>
            </a:r>
            <a:r>
              <a:rPr lang="en-US" sz="2400" i="1" dirty="0"/>
              <a:t>working</a:t>
            </a:r>
            <a:r>
              <a:rPr lang="en-US" sz="2400" dirty="0"/>
              <a:t>". </a:t>
            </a:r>
            <a:endParaRPr lang="en-US" sz="2400" dirty="0" smtClean="0"/>
          </a:p>
          <a:p>
            <a:pPr>
              <a:spcBef>
                <a:spcPts val="0"/>
              </a:spcBef>
              <a:spcAft>
                <a:spcPts val="600"/>
              </a:spcAft>
              <a:buFont typeface="Arial" panose="020B0604020202020204" pitchFamily="34" charset="0"/>
              <a:buChar char="•"/>
            </a:pPr>
            <a:r>
              <a:rPr lang="en-US" sz="2400" dirty="0" smtClean="0"/>
              <a:t>They want </a:t>
            </a:r>
            <a:r>
              <a:rPr lang="en-US" sz="2400" dirty="0"/>
              <a:t>evidence of success, but they want it to come from their own classroom</a:t>
            </a:r>
            <a:r>
              <a:rPr lang="en-US" sz="2400" dirty="0" smtClean="0"/>
              <a:t>.</a:t>
            </a:r>
          </a:p>
          <a:p>
            <a:endParaRPr lang="en-CA" sz="2400" i="1" dirty="0"/>
          </a:p>
        </p:txBody>
      </p:sp>
    </p:spTree>
    <p:extLst>
      <p:ext uri="{BB962C8B-B14F-4D97-AF65-F5344CB8AC3E}">
        <p14:creationId xmlns:p14="http://schemas.microsoft.com/office/powerpoint/2010/main" val="374381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5. </a:t>
            </a:r>
            <a:r>
              <a:rPr lang="en-CA" dirty="0" smtClean="0"/>
              <a:t>OUT WITH THE OLD</a:t>
            </a:r>
            <a:endParaRPr lang="en-CA" dirty="0"/>
          </a:p>
        </p:txBody>
      </p:sp>
      <p:sp>
        <p:nvSpPr>
          <p:cNvPr id="3" name="Content Placeholder 2"/>
          <p:cNvSpPr>
            <a:spLocks noGrp="1"/>
          </p:cNvSpPr>
          <p:nvPr>
            <p:ph idx="1"/>
          </p:nvPr>
        </p:nvSpPr>
        <p:spPr/>
        <p:txBody>
          <a:bodyPr/>
          <a:lstStyle/>
          <a:p>
            <a:pPr marL="0" indent="0">
              <a:spcBef>
                <a:spcPts val="0"/>
              </a:spcBef>
              <a:spcAft>
                <a:spcPts val="1200"/>
              </a:spcAft>
              <a:buNone/>
            </a:pPr>
            <a:r>
              <a:rPr lang="en-US" sz="2400" i="1" dirty="0"/>
              <a:t>My kids </a:t>
            </a:r>
            <a:r>
              <a:rPr lang="en-US" sz="2400" i="1" dirty="0" smtClean="0"/>
              <a:t>can't </a:t>
            </a:r>
            <a:r>
              <a:rPr lang="en-US" sz="2400" i="1" dirty="0"/>
              <a:t>think for themselves in problem solving. I </a:t>
            </a:r>
            <a:r>
              <a:rPr lang="en-US" sz="2400" i="1" dirty="0" smtClean="0"/>
              <a:t>don't </a:t>
            </a:r>
            <a:r>
              <a:rPr lang="en-US" sz="2400" i="1" dirty="0"/>
              <a:t>know what </a:t>
            </a:r>
            <a:r>
              <a:rPr lang="en-US" sz="2400" i="1" dirty="0" smtClean="0"/>
              <a:t>I'm </a:t>
            </a:r>
            <a:r>
              <a:rPr lang="en-US" sz="2400" i="1" dirty="0"/>
              <a:t>doing wrong, but </a:t>
            </a:r>
            <a:r>
              <a:rPr lang="en-US" sz="2400" i="1" dirty="0" smtClean="0"/>
              <a:t>it doesn't </a:t>
            </a:r>
            <a:r>
              <a:rPr lang="en-US" sz="2400" i="1" dirty="0"/>
              <a:t>matter. I just need to start over with a new plan</a:t>
            </a:r>
            <a:r>
              <a:rPr lang="en-US" sz="2400" i="1" dirty="0" smtClean="0"/>
              <a:t>.</a:t>
            </a:r>
            <a:r>
              <a:rPr lang="en-US" sz="2400" dirty="0" smtClean="0"/>
              <a:t> (Audrey)</a:t>
            </a:r>
            <a:endParaRPr lang="en-US" sz="2400" i="1" dirty="0" smtClean="0"/>
          </a:p>
          <a:p>
            <a:pPr marL="0" indent="0">
              <a:spcBef>
                <a:spcPts val="0"/>
              </a:spcBef>
              <a:spcAft>
                <a:spcPts val="1200"/>
              </a:spcAft>
              <a:buNone/>
            </a:pPr>
            <a:r>
              <a:rPr lang="en-US" sz="2400" i="1" dirty="0"/>
              <a:t>I </a:t>
            </a:r>
            <a:r>
              <a:rPr lang="en-US" sz="2400" i="1" dirty="0" smtClean="0"/>
              <a:t>can't </a:t>
            </a:r>
            <a:r>
              <a:rPr lang="en-US" sz="2400" i="1" dirty="0"/>
              <a:t>stand the way group work has been working in my classroom. Or not working is a </a:t>
            </a:r>
            <a:r>
              <a:rPr lang="en-US" sz="2400" i="1" dirty="0" smtClean="0"/>
              <a:t>better description</a:t>
            </a:r>
            <a:r>
              <a:rPr lang="en-US" sz="2400" i="1" dirty="0"/>
              <a:t>. I have given up with what </a:t>
            </a:r>
            <a:r>
              <a:rPr lang="en-US" sz="2400" i="1" dirty="0" smtClean="0"/>
              <a:t>I've </a:t>
            </a:r>
            <a:r>
              <a:rPr lang="en-US" sz="2400" i="1" dirty="0"/>
              <a:t>been doing and am looking to learn </a:t>
            </a:r>
            <a:r>
              <a:rPr lang="en-US" sz="2400" i="1" dirty="0" smtClean="0"/>
              <a:t>something </a:t>
            </a:r>
            <a:r>
              <a:rPr lang="en-CA" sz="2400" i="1" dirty="0" smtClean="0"/>
              <a:t>completely </a:t>
            </a:r>
            <a:r>
              <a:rPr lang="en-CA" sz="2400" i="1" dirty="0"/>
              <a:t>different</a:t>
            </a:r>
            <a:r>
              <a:rPr lang="en-CA" sz="2400" i="1" dirty="0" smtClean="0"/>
              <a:t>.</a:t>
            </a:r>
            <a:r>
              <a:rPr lang="en-CA" sz="2400" dirty="0" smtClean="0"/>
              <a:t> (Erica)</a:t>
            </a:r>
            <a:endParaRPr lang="en-CA" sz="2400" i="1" dirty="0"/>
          </a:p>
        </p:txBody>
      </p:sp>
    </p:spTree>
    <p:extLst>
      <p:ext uri="{BB962C8B-B14F-4D97-AF65-F5344CB8AC3E}">
        <p14:creationId xmlns:p14="http://schemas.microsoft.com/office/powerpoint/2010/main" val="288836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5. </a:t>
            </a:r>
            <a:r>
              <a:rPr lang="en-CA" dirty="0" smtClean="0"/>
              <a:t>OUT WITH THE OLD</a:t>
            </a:r>
            <a:endParaRPr lang="en-CA" dirty="0"/>
          </a:p>
        </p:txBody>
      </p:sp>
      <p:sp>
        <p:nvSpPr>
          <p:cNvPr id="3" name="Content Placeholder 2"/>
          <p:cNvSpPr>
            <a:spLocks noGrp="1"/>
          </p:cNvSpPr>
          <p:nvPr>
            <p:ph idx="1"/>
          </p:nvPr>
        </p:nvSpPr>
        <p:spPr/>
        <p:txBody>
          <a:bodyPr/>
          <a:lstStyle/>
          <a:p>
            <a:pPr marL="0" indent="0">
              <a:buNone/>
            </a:pPr>
            <a:r>
              <a:rPr lang="en-US" sz="2400" i="1" dirty="0"/>
              <a:t>I spent a whole year trying to teach and assess each of the processes [communication, connections</a:t>
            </a:r>
            <a:r>
              <a:rPr lang="en-US" sz="2400" i="1" dirty="0" smtClean="0"/>
              <a:t>, mental </a:t>
            </a:r>
            <a:r>
              <a:rPr lang="en-US" sz="2400" i="1" dirty="0"/>
              <a:t>mathematics and estimation, problem solving, reasoning, technology, and visualization] </a:t>
            </a:r>
            <a:r>
              <a:rPr lang="en-US" sz="2400" i="1" dirty="0" smtClean="0"/>
              <a:t>that are </a:t>
            </a:r>
            <a:r>
              <a:rPr lang="en-US" sz="2400" i="1" dirty="0"/>
              <a:t>in the curriculum. In the end my students are no better at estimating or communicating, </a:t>
            </a:r>
            <a:r>
              <a:rPr lang="en-US" sz="2400" i="1" dirty="0" smtClean="0"/>
              <a:t>for example</a:t>
            </a:r>
            <a:r>
              <a:rPr lang="en-US" sz="2400" i="1" dirty="0"/>
              <a:t>, than they were at the beginning of the year. My approach </a:t>
            </a:r>
            <a:r>
              <a:rPr lang="en-US" sz="2400" i="1" dirty="0" smtClean="0"/>
              <a:t>didn't </a:t>
            </a:r>
            <a:r>
              <a:rPr lang="en-US" sz="2400" i="1" dirty="0"/>
              <a:t>work. I need a new way </a:t>
            </a:r>
            <a:r>
              <a:rPr lang="en-US" sz="2400" i="1" dirty="0" smtClean="0"/>
              <a:t>to </a:t>
            </a:r>
            <a:r>
              <a:rPr lang="en-CA" sz="2400" i="1" dirty="0" smtClean="0"/>
              <a:t>think </a:t>
            </a:r>
            <a:r>
              <a:rPr lang="en-CA" sz="2400" i="1" dirty="0"/>
              <a:t>about this</a:t>
            </a:r>
            <a:r>
              <a:rPr lang="en-CA" sz="2400" i="1" dirty="0" smtClean="0"/>
              <a:t>. </a:t>
            </a:r>
            <a:r>
              <a:rPr lang="en-CA" sz="2400" dirty="0" smtClean="0"/>
              <a:t>(Daniel)</a:t>
            </a:r>
            <a:endParaRPr lang="en-CA" sz="3200" i="1" dirty="0"/>
          </a:p>
        </p:txBody>
      </p:sp>
    </p:spTree>
    <p:extLst>
      <p:ext uri="{BB962C8B-B14F-4D97-AF65-F5344CB8AC3E}">
        <p14:creationId xmlns:p14="http://schemas.microsoft.com/office/powerpoint/2010/main" val="262037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5. </a:t>
            </a:r>
            <a:r>
              <a:rPr lang="en-CA" dirty="0" smtClean="0"/>
              <a:t>OUT WITH THE OLD</a:t>
            </a:r>
            <a:endParaRPr lang="en-CA" dirty="0"/>
          </a:p>
        </p:txBody>
      </p:sp>
      <p:sp>
        <p:nvSpPr>
          <p:cNvPr id="3" name="Content Placeholder 2"/>
          <p:cNvSpPr>
            <a:spLocks noGrp="1"/>
          </p:cNvSpPr>
          <p:nvPr>
            <p:ph idx="1"/>
          </p:nvPr>
        </p:nvSpPr>
        <p:spPr/>
        <p:txBody>
          <a:bodyPr/>
          <a:lstStyle/>
          <a:p>
            <a:pPr>
              <a:spcBef>
                <a:spcPts val="0"/>
              </a:spcBef>
              <a:spcAft>
                <a:spcPts val="600"/>
              </a:spcAft>
              <a:buFont typeface="Arial" panose="020B0604020202020204" pitchFamily="34" charset="0"/>
              <a:buChar char="•"/>
            </a:pPr>
            <a:r>
              <a:rPr lang="en-US" sz="2400" dirty="0" smtClean="0"/>
              <a:t>They have already rejected a </a:t>
            </a:r>
            <a:r>
              <a:rPr lang="en-US" sz="2400" dirty="0"/>
              <a:t>significant aspects of </a:t>
            </a:r>
            <a:r>
              <a:rPr lang="en-US" sz="2400" dirty="0" smtClean="0"/>
              <a:t>their teaching practice.</a:t>
            </a:r>
            <a:endParaRPr lang="en-US" sz="2400" dirty="0"/>
          </a:p>
          <a:p>
            <a:pPr>
              <a:spcBef>
                <a:spcPts val="0"/>
              </a:spcBef>
              <a:spcAft>
                <a:spcPts val="600"/>
              </a:spcAft>
              <a:buFont typeface="Arial" panose="020B0604020202020204" pitchFamily="34" charset="0"/>
              <a:buChar char="•"/>
            </a:pPr>
            <a:r>
              <a:rPr lang="en-US" sz="2400" dirty="0" smtClean="0"/>
              <a:t>They are now looking </a:t>
            </a:r>
            <a:r>
              <a:rPr lang="en-US" sz="2400" dirty="0"/>
              <a:t>for something to fill the void that is left behind</a:t>
            </a:r>
            <a:r>
              <a:rPr lang="en-US" sz="2400" dirty="0" smtClean="0"/>
              <a:t>.</a:t>
            </a:r>
          </a:p>
          <a:p>
            <a:pPr>
              <a:spcBef>
                <a:spcPts val="0"/>
              </a:spcBef>
              <a:spcAft>
                <a:spcPts val="600"/>
              </a:spcAft>
              <a:buFont typeface="Arial" panose="020B0604020202020204" pitchFamily="34" charset="0"/>
              <a:buChar char="•"/>
            </a:pPr>
            <a:r>
              <a:rPr lang="en-US" sz="2400" dirty="0" smtClean="0"/>
              <a:t>They are not looking to integrate new ideas into old practices. </a:t>
            </a:r>
          </a:p>
          <a:p>
            <a:pPr>
              <a:spcBef>
                <a:spcPts val="0"/>
              </a:spcBef>
              <a:spcAft>
                <a:spcPts val="600"/>
              </a:spcAft>
              <a:buFont typeface="Arial" panose="020B0604020202020204" pitchFamily="34" charset="0"/>
              <a:buChar char="•"/>
            </a:pPr>
            <a:r>
              <a:rPr lang="en-US" sz="2400" dirty="0" smtClean="0"/>
              <a:t>They are </a:t>
            </a:r>
            <a:r>
              <a:rPr lang="en-US" sz="2400" dirty="0"/>
              <a:t>often hypercritical of new </a:t>
            </a:r>
            <a:r>
              <a:rPr lang="en-US" sz="2400" dirty="0" smtClean="0"/>
              <a:t>ideas, but they are not closed minded. </a:t>
            </a:r>
          </a:p>
        </p:txBody>
      </p:sp>
    </p:spTree>
    <p:extLst>
      <p:ext uri="{BB962C8B-B14F-4D97-AF65-F5344CB8AC3E}">
        <p14:creationId xmlns:p14="http://schemas.microsoft.com/office/powerpoint/2010/main" val="407004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RESULTS – 5+1 wants</a:t>
            </a:r>
            <a:endParaRPr lang="en-CA" dirty="0"/>
          </a:p>
        </p:txBody>
      </p:sp>
      <p:sp>
        <p:nvSpPr>
          <p:cNvPr id="3" name="Content Placeholder 2"/>
          <p:cNvSpPr>
            <a:spLocks noGrp="1"/>
          </p:cNvSpPr>
          <p:nvPr>
            <p:ph idx="1"/>
          </p:nvPr>
        </p:nvSpPr>
        <p:spPr/>
        <p:txBody>
          <a:bodyPr/>
          <a:lstStyle/>
          <a:p>
            <a:pPr marL="0" indent="0">
              <a:buNone/>
            </a:pPr>
            <a:r>
              <a:rPr lang="en-CA" sz="2800" dirty="0" smtClean="0"/>
              <a:t>0. Resistance</a:t>
            </a:r>
          </a:p>
          <a:p>
            <a:pPr marL="0" indent="0">
              <a:buNone/>
            </a:pPr>
            <a:r>
              <a:rPr lang="en-CA" sz="2800" dirty="0" smtClean="0"/>
              <a:t>1. Do Not Disturb</a:t>
            </a:r>
          </a:p>
          <a:p>
            <a:pPr marL="0" indent="0">
              <a:buNone/>
            </a:pPr>
            <a:r>
              <a:rPr lang="en-CA" sz="2800" dirty="0" smtClean="0"/>
              <a:t>2. Willing to Reorganize</a:t>
            </a:r>
          </a:p>
          <a:p>
            <a:pPr marL="0" indent="0">
              <a:buNone/>
            </a:pPr>
            <a:r>
              <a:rPr lang="en-CA" sz="2800" dirty="0" smtClean="0"/>
              <a:t>3. Willing to Rethink</a:t>
            </a:r>
          </a:p>
          <a:p>
            <a:pPr marL="0" indent="0">
              <a:buNone/>
            </a:pPr>
            <a:r>
              <a:rPr lang="en-CA" sz="2800" dirty="0" smtClean="0"/>
              <a:t>4. Inquiry</a:t>
            </a:r>
          </a:p>
          <a:p>
            <a:pPr marL="0" indent="0">
              <a:buNone/>
            </a:pPr>
            <a:r>
              <a:rPr lang="en-CA" sz="2800" dirty="0" smtClean="0"/>
              <a:t>5. </a:t>
            </a:r>
            <a:r>
              <a:rPr lang="en-CA" sz="2800" dirty="0"/>
              <a:t>Out With the Old</a:t>
            </a:r>
          </a:p>
          <a:p>
            <a:pPr marL="0" indent="0"/>
            <a:endParaRPr lang="en-CA" dirty="0" smtClean="0"/>
          </a:p>
          <a:p>
            <a:endParaRPr lang="en-CA" dirty="0"/>
          </a:p>
        </p:txBody>
      </p:sp>
    </p:spTree>
    <p:extLst>
      <p:ext uri="{BB962C8B-B14F-4D97-AF65-F5344CB8AC3E}">
        <p14:creationId xmlns:p14="http://schemas.microsoft.com/office/powerpoint/2010/main" val="261212457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0337" y="1556792"/>
            <a:ext cx="4243326" cy="5161270"/>
          </a:xfrm>
          <a:prstGeom prst="rect">
            <a:avLst/>
          </a:prstGeom>
        </p:spPr>
      </p:pic>
    </p:spTree>
    <p:extLst>
      <p:ext uri="{BB962C8B-B14F-4D97-AF65-F5344CB8AC3E}">
        <p14:creationId xmlns:p14="http://schemas.microsoft.com/office/powerpoint/2010/main" val="120018340"/>
      </p:ext>
    </p:extLst>
  </p:cSld>
  <p:clrMapOvr>
    <a:masterClrMapping/>
  </p:clrMapOvr>
  <mc:AlternateContent xmlns:mc="http://schemas.openxmlformats.org/markup-compatibility/2006" xmlns:p14="http://schemas.microsoft.com/office/powerpoint/2010/main">
    <mc:Choice Requires="p14">
      <p:transition spd="slow" p14:dur="1700">
        <p:fad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RESULTS – </a:t>
            </a:r>
            <a:r>
              <a:rPr lang="en-CA" dirty="0" smtClean="0"/>
              <a:t>taxonomy</a:t>
            </a:r>
            <a:endParaRPr lang="en-CA" dirty="0"/>
          </a:p>
        </p:txBody>
      </p:sp>
      <p:sp>
        <p:nvSpPr>
          <p:cNvPr id="3" name="Content Placeholder 2"/>
          <p:cNvSpPr>
            <a:spLocks noGrp="1"/>
          </p:cNvSpPr>
          <p:nvPr>
            <p:ph idx="1"/>
          </p:nvPr>
        </p:nvSpPr>
        <p:spPr/>
        <p:txBody>
          <a:bodyPr/>
          <a:lstStyle/>
          <a:p>
            <a:pPr marL="0" indent="0">
              <a:buNone/>
            </a:pPr>
            <a:r>
              <a:rPr lang="en-CA" sz="2800" dirty="0" smtClean="0"/>
              <a:t>0. Resistance</a:t>
            </a:r>
          </a:p>
          <a:p>
            <a:pPr marL="0" indent="0">
              <a:buNone/>
            </a:pPr>
            <a:r>
              <a:rPr lang="en-CA" sz="2800" dirty="0" smtClean="0">
                <a:solidFill>
                  <a:srgbClr val="C00000"/>
                </a:solidFill>
              </a:rPr>
              <a:t>1. Do Not Disturb</a:t>
            </a:r>
          </a:p>
          <a:p>
            <a:pPr marL="0" indent="0">
              <a:buNone/>
            </a:pPr>
            <a:r>
              <a:rPr lang="en-CA" sz="2800" dirty="0" smtClean="0">
                <a:solidFill>
                  <a:srgbClr val="C00000"/>
                </a:solidFill>
              </a:rPr>
              <a:t>2. Willing to Reorganize</a:t>
            </a:r>
          </a:p>
          <a:p>
            <a:pPr marL="0" indent="0">
              <a:buNone/>
            </a:pPr>
            <a:r>
              <a:rPr lang="en-CA" sz="2800" dirty="0" smtClean="0">
                <a:solidFill>
                  <a:srgbClr val="C00000"/>
                </a:solidFill>
              </a:rPr>
              <a:t>3. Willing to Rethink</a:t>
            </a:r>
          </a:p>
          <a:p>
            <a:pPr marL="0" indent="0">
              <a:buNone/>
            </a:pPr>
            <a:r>
              <a:rPr lang="en-CA" sz="2800" dirty="0" smtClean="0">
                <a:solidFill>
                  <a:srgbClr val="C00000"/>
                </a:solidFill>
              </a:rPr>
              <a:t>4. Inquiry</a:t>
            </a:r>
          </a:p>
          <a:p>
            <a:pPr marL="0" indent="0">
              <a:buNone/>
            </a:pPr>
            <a:r>
              <a:rPr lang="en-CA" sz="2800" dirty="0" smtClean="0"/>
              <a:t>5. </a:t>
            </a:r>
            <a:r>
              <a:rPr lang="en-CA" sz="2800" dirty="0"/>
              <a:t>Out With the Old</a:t>
            </a:r>
          </a:p>
          <a:p>
            <a:pPr marL="0" indent="0"/>
            <a:endParaRPr lang="en-CA" dirty="0" smtClean="0"/>
          </a:p>
          <a:p>
            <a:endParaRPr lang="en-CA" dirty="0"/>
          </a:p>
        </p:txBody>
      </p:sp>
    </p:spTree>
    <p:extLst>
      <p:ext uri="{BB962C8B-B14F-4D97-AF65-F5344CB8AC3E}">
        <p14:creationId xmlns:p14="http://schemas.microsoft.com/office/powerpoint/2010/main" val="336987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RESULTS – taxonomy</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368659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39250" y="4704533"/>
            <a:ext cx="1224136" cy="461665"/>
          </a:xfrm>
          <a:prstGeom prst="rect">
            <a:avLst/>
          </a:prstGeom>
          <a:noFill/>
        </p:spPr>
        <p:txBody>
          <a:bodyPr wrap="square" rtlCol="0">
            <a:spAutoFit/>
          </a:bodyPr>
          <a:lstStyle/>
          <a:p>
            <a:r>
              <a:rPr lang="en-US" dirty="0" smtClean="0">
                <a:solidFill>
                  <a:srgbClr val="0070C0"/>
                </a:solidFill>
              </a:rPr>
              <a:t>lesson</a:t>
            </a:r>
            <a:endParaRPr lang="en-CA" dirty="0">
              <a:solidFill>
                <a:srgbClr val="0070C0"/>
              </a:solidFill>
            </a:endParaRPr>
          </a:p>
        </p:txBody>
      </p:sp>
      <p:sp>
        <p:nvSpPr>
          <p:cNvPr id="9" name="TextBox 8"/>
          <p:cNvSpPr txBox="1"/>
          <p:nvPr/>
        </p:nvSpPr>
        <p:spPr>
          <a:xfrm>
            <a:off x="2096905" y="3702646"/>
            <a:ext cx="1224136" cy="461665"/>
          </a:xfrm>
          <a:prstGeom prst="rect">
            <a:avLst/>
          </a:prstGeom>
          <a:noFill/>
        </p:spPr>
        <p:txBody>
          <a:bodyPr wrap="square" rtlCol="0">
            <a:spAutoFit/>
          </a:bodyPr>
          <a:lstStyle/>
          <a:p>
            <a:r>
              <a:rPr lang="en-US" dirty="0" smtClean="0">
                <a:solidFill>
                  <a:srgbClr val="0070C0"/>
                </a:solidFill>
              </a:rPr>
              <a:t>unit</a:t>
            </a:r>
            <a:endParaRPr lang="en-CA" dirty="0">
              <a:solidFill>
                <a:srgbClr val="0070C0"/>
              </a:solidFill>
            </a:endParaRPr>
          </a:p>
        </p:txBody>
      </p:sp>
      <p:sp>
        <p:nvSpPr>
          <p:cNvPr id="11" name="TextBox 10"/>
          <p:cNvSpPr txBox="1"/>
          <p:nvPr/>
        </p:nvSpPr>
        <p:spPr>
          <a:xfrm>
            <a:off x="2839926" y="2828590"/>
            <a:ext cx="1578868" cy="461665"/>
          </a:xfrm>
          <a:prstGeom prst="rect">
            <a:avLst/>
          </a:prstGeom>
          <a:noFill/>
        </p:spPr>
        <p:txBody>
          <a:bodyPr wrap="square" rtlCol="0">
            <a:spAutoFit/>
          </a:bodyPr>
          <a:lstStyle/>
          <a:p>
            <a:r>
              <a:rPr lang="en-US" dirty="0" smtClean="0">
                <a:solidFill>
                  <a:srgbClr val="0070C0"/>
                </a:solidFill>
              </a:rPr>
              <a:t>pedagogy</a:t>
            </a:r>
            <a:endParaRPr lang="en-CA" dirty="0">
              <a:solidFill>
                <a:srgbClr val="0070C0"/>
              </a:solidFill>
            </a:endParaRPr>
          </a:p>
        </p:txBody>
      </p:sp>
      <p:sp>
        <p:nvSpPr>
          <p:cNvPr id="12" name="TextBox 11"/>
          <p:cNvSpPr txBox="1"/>
          <p:nvPr/>
        </p:nvSpPr>
        <p:spPr>
          <a:xfrm>
            <a:off x="4568056" y="2230910"/>
            <a:ext cx="1730424" cy="461665"/>
          </a:xfrm>
          <a:prstGeom prst="rect">
            <a:avLst/>
          </a:prstGeom>
          <a:noFill/>
        </p:spPr>
        <p:txBody>
          <a:bodyPr wrap="square" rtlCol="0">
            <a:spAutoFit/>
          </a:bodyPr>
          <a:lstStyle/>
          <a:p>
            <a:r>
              <a:rPr lang="en-US" dirty="0" smtClean="0">
                <a:solidFill>
                  <a:srgbClr val="0070C0"/>
                </a:solidFill>
              </a:rPr>
              <a:t>everything</a:t>
            </a:r>
            <a:endParaRPr lang="en-CA" dirty="0">
              <a:solidFill>
                <a:srgbClr val="0070C0"/>
              </a:solidFill>
            </a:endParaRPr>
          </a:p>
        </p:txBody>
      </p:sp>
      <p:sp>
        <p:nvSpPr>
          <p:cNvPr id="14" name="Arc 13"/>
          <p:cNvSpPr/>
          <p:nvPr/>
        </p:nvSpPr>
        <p:spPr bwMode="auto">
          <a:xfrm rot="20042560">
            <a:off x="1262999" y="3691468"/>
            <a:ext cx="6018059" cy="1731433"/>
          </a:xfrm>
          <a:prstGeom prst="arc">
            <a:avLst>
              <a:gd name="adj1" fmla="val 11709035"/>
              <a:gd name="adj2" fmla="val 20534717"/>
            </a:avLst>
          </a:prstGeom>
          <a:noFill/>
          <a:ln w="762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5" name="Isosceles Triangle 14"/>
          <p:cNvSpPr/>
          <p:nvPr/>
        </p:nvSpPr>
        <p:spPr bwMode="auto">
          <a:xfrm rot="12134126">
            <a:off x="5635586" y="2933722"/>
            <a:ext cx="504056" cy="392247"/>
          </a:xfrm>
          <a:prstGeom prst="triangl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6" name="Isosceles Triangle 15"/>
          <p:cNvSpPr/>
          <p:nvPr/>
        </p:nvSpPr>
        <p:spPr bwMode="auto">
          <a:xfrm rot="6419416">
            <a:off x="1844877" y="4806747"/>
            <a:ext cx="504056" cy="392247"/>
          </a:xfrm>
          <a:prstGeom prst="triangl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8797941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outVertical)">
                                      <p:cBhvr>
                                        <p:cTn id="23" dur="500"/>
                                        <p:tgtEl>
                                          <p:spTgt spid="14"/>
                                        </p:tgtEl>
                                      </p:cBhvr>
                                    </p:animEffect>
                                  </p:childTnLst>
                                </p:cTn>
                              </p:par>
                            </p:childTnLst>
                          </p:cTn>
                        </p:par>
                        <p:par>
                          <p:cTn id="24" fill="hold">
                            <p:stCondLst>
                              <p:cond delay="500"/>
                            </p:stCondLst>
                            <p:childTnLst>
                              <p:par>
                                <p:cTn id="25" presetID="16" presetClass="entr" presetSubtype="37"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outVertical)">
                                      <p:cBhvr>
                                        <p:cTn id="27" dur="10"/>
                                        <p:tgtEl>
                                          <p:spTgt spid="15"/>
                                        </p:tgtEl>
                                      </p:cBhvr>
                                    </p:animEffect>
                                  </p:childTnLst>
                                </p:cTn>
                              </p:par>
                            </p:childTnLst>
                          </p:cTn>
                        </p:par>
                        <p:par>
                          <p:cTn id="28" fill="hold">
                            <p:stCondLst>
                              <p:cond delay="510"/>
                            </p:stCondLst>
                            <p:childTnLst>
                              <p:par>
                                <p:cTn id="29" presetID="16" presetClass="entr" presetSubtype="37"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outVertical)">
                                      <p:cBhvr>
                                        <p:cTn id="31" dur="1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12" grpId="0"/>
      <p:bldP spid="14" grpId="0" animBg="1"/>
      <p:bldP spid="15" grpId="0" animBg="1"/>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RESULTS – taxonomy</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640199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4294967295"/>
          </p:nvPr>
        </p:nvSpPr>
        <p:spPr>
          <a:xfrm>
            <a:off x="8886825" y="1306513"/>
            <a:ext cx="914400" cy="914400"/>
          </a:xfrm>
        </p:spPr>
        <p:txBody>
          <a:bodyPr/>
          <a:lstStyle/>
          <a:p>
            <a:endParaRPr lang="en-CA"/>
          </a:p>
        </p:txBody>
      </p:sp>
      <p:sp>
        <p:nvSpPr>
          <p:cNvPr id="13" name="Oval 12"/>
          <p:cNvSpPr/>
          <p:nvPr/>
        </p:nvSpPr>
        <p:spPr bwMode="auto">
          <a:xfrm>
            <a:off x="323528" y="3975702"/>
            <a:ext cx="216024" cy="21602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
        <p:nvSpPr>
          <p:cNvPr id="14" name="TextBox 13"/>
          <p:cNvSpPr txBox="1"/>
          <p:nvPr/>
        </p:nvSpPr>
        <p:spPr>
          <a:xfrm>
            <a:off x="665911" y="3891353"/>
            <a:ext cx="1656184" cy="384721"/>
          </a:xfrm>
          <a:prstGeom prst="rect">
            <a:avLst/>
          </a:prstGeom>
          <a:noFill/>
        </p:spPr>
        <p:txBody>
          <a:bodyPr wrap="square" rtlCol="0">
            <a:spAutoFit/>
          </a:bodyPr>
          <a:lstStyle/>
          <a:p>
            <a:r>
              <a:rPr lang="en-CA" sz="1900" dirty="0" smtClean="0"/>
              <a:t>Resistance</a:t>
            </a:r>
            <a:endParaRPr lang="en-CA" sz="1900" dirty="0"/>
          </a:p>
        </p:txBody>
      </p:sp>
      <p:sp>
        <p:nvSpPr>
          <p:cNvPr id="8" name="TextBox 7"/>
          <p:cNvSpPr txBox="1"/>
          <p:nvPr/>
        </p:nvSpPr>
        <p:spPr>
          <a:xfrm>
            <a:off x="4427984" y="2519859"/>
            <a:ext cx="1305017" cy="677108"/>
          </a:xfrm>
          <a:prstGeom prst="rect">
            <a:avLst/>
          </a:prstGeom>
          <a:noFill/>
        </p:spPr>
        <p:txBody>
          <a:bodyPr wrap="square" rtlCol="0">
            <a:spAutoFit/>
          </a:bodyPr>
          <a:lstStyle/>
          <a:p>
            <a:r>
              <a:rPr lang="en-CA" sz="1900" dirty="0" smtClean="0"/>
              <a:t>Out with the Old</a:t>
            </a:r>
            <a:endParaRPr lang="en-CA" sz="1900" dirty="0"/>
          </a:p>
        </p:txBody>
      </p:sp>
    </p:spTree>
    <p:extLst>
      <p:ext uri="{BB962C8B-B14F-4D97-AF65-F5344CB8AC3E}">
        <p14:creationId xmlns:p14="http://schemas.microsoft.com/office/powerpoint/2010/main" val="409072750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0-#ppt_w/2"/>
                                          </p:val>
                                        </p:tav>
                                        <p:tav tm="100000">
                                          <p:val>
                                            <p:strVal val="#ppt_x"/>
                                          </p:val>
                                        </p:tav>
                                      </p:tavLst>
                                    </p:anim>
                                    <p:anim calcmode="lin" valueType="num">
                                      <p:cBhvr additive="base">
                                        <p:cTn id="14"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RESULTS – taxonomy</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872302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Oval 12"/>
          <p:cNvSpPr/>
          <p:nvPr/>
        </p:nvSpPr>
        <p:spPr bwMode="auto">
          <a:xfrm>
            <a:off x="323528" y="3975702"/>
            <a:ext cx="216024" cy="216024"/>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
        <p:nvSpPr>
          <p:cNvPr id="14" name="TextBox 13"/>
          <p:cNvSpPr txBox="1"/>
          <p:nvPr/>
        </p:nvSpPr>
        <p:spPr>
          <a:xfrm>
            <a:off x="665911" y="3891353"/>
            <a:ext cx="1656184" cy="384721"/>
          </a:xfrm>
          <a:prstGeom prst="rect">
            <a:avLst/>
          </a:prstGeom>
          <a:noFill/>
        </p:spPr>
        <p:txBody>
          <a:bodyPr wrap="square" rtlCol="0">
            <a:spAutoFit/>
          </a:bodyPr>
          <a:lstStyle/>
          <a:p>
            <a:r>
              <a:rPr lang="en-CA" sz="1900" dirty="0" smtClean="0"/>
              <a:t>Resistance</a:t>
            </a:r>
            <a:endParaRPr lang="en-CA" sz="1900" dirty="0"/>
          </a:p>
        </p:txBody>
      </p:sp>
      <p:sp>
        <p:nvSpPr>
          <p:cNvPr id="9" name="TextBox 8"/>
          <p:cNvSpPr txBox="1"/>
          <p:nvPr/>
        </p:nvSpPr>
        <p:spPr>
          <a:xfrm>
            <a:off x="4427984" y="2519859"/>
            <a:ext cx="1305017" cy="677108"/>
          </a:xfrm>
          <a:prstGeom prst="rect">
            <a:avLst/>
          </a:prstGeom>
          <a:noFill/>
        </p:spPr>
        <p:txBody>
          <a:bodyPr wrap="square" rtlCol="0">
            <a:spAutoFit/>
          </a:bodyPr>
          <a:lstStyle/>
          <a:p>
            <a:r>
              <a:rPr lang="en-CA" sz="1900" dirty="0" smtClean="0"/>
              <a:t>Out with the Old</a:t>
            </a:r>
            <a:endParaRPr lang="en-CA" sz="1900" dirty="0"/>
          </a:p>
        </p:txBody>
      </p:sp>
    </p:spTree>
    <p:extLst>
      <p:ext uri="{BB962C8B-B14F-4D97-AF65-F5344CB8AC3E}">
        <p14:creationId xmlns:p14="http://schemas.microsoft.com/office/powerpoint/2010/main" val="38210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RESULTS – </a:t>
            </a:r>
            <a:r>
              <a:rPr lang="en-CA" dirty="0"/>
              <a:t>erosion of resistance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990521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4294967295"/>
          </p:nvPr>
        </p:nvSpPr>
        <p:spPr>
          <a:xfrm>
            <a:off x="8886825" y="1306513"/>
            <a:ext cx="914400" cy="914400"/>
          </a:xfrm>
        </p:spPr>
        <p:txBody>
          <a:bodyPr/>
          <a:lstStyle/>
          <a:p>
            <a:endParaRPr lang="en-CA"/>
          </a:p>
        </p:txBody>
      </p:sp>
      <p:sp>
        <p:nvSpPr>
          <p:cNvPr id="13" name="Oval 12"/>
          <p:cNvSpPr/>
          <p:nvPr/>
        </p:nvSpPr>
        <p:spPr bwMode="auto">
          <a:xfrm>
            <a:off x="323528" y="3975702"/>
            <a:ext cx="216024" cy="21602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
        <p:nvSpPr>
          <p:cNvPr id="14" name="TextBox 13"/>
          <p:cNvSpPr txBox="1"/>
          <p:nvPr/>
        </p:nvSpPr>
        <p:spPr>
          <a:xfrm>
            <a:off x="665911" y="3891353"/>
            <a:ext cx="1656184" cy="384721"/>
          </a:xfrm>
          <a:prstGeom prst="rect">
            <a:avLst/>
          </a:prstGeom>
          <a:noFill/>
        </p:spPr>
        <p:txBody>
          <a:bodyPr wrap="square" rtlCol="0">
            <a:spAutoFit/>
          </a:bodyPr>
          <a:lstStyle/>
          <a:p>
            <a:r>
              <a:rPr lang="en-CA" sz="1900" dirty="0" smtClean="0"/>
              <a:t>Resistance</a:t>
            </a:r>
            <a:endParaRPr lang="en-CA" sz="1900" dirty="0"/>
          </a:p>
        </p:txBody>
      </p:sp>
      <p:sp>
        <p:nvSpPr>
          <p:cNvPr id="8" name="Shape 6"/>
          <p:cNvSpPr/>
          <p:nvPr/>
        </p:nvSpPr>
        <p:spPr>
          <a:xfrm rot="1988155">
            <a:off x="1083892" y="1964615"/>
            <a:ext cx="2864028" cy="3171756"/>
          </a:xfrm>
          <a:custGeom>
            <a:avLst/>
            <a:gdLst>
              <a:gd name="connsiteX0" fmla="*/ 0 w 2862889"/>
              <a:gd name="connsiteY0" fmla="*/ 3113888 h 3113888"/>
              <a:gd name="connsiteX1" fmla="*/ 2367895 w 2862889"/>
              <a:gd name="connsiteY1" fmla="*/ 357861 h 3113888"/>
              <a:gd name="connsiteX2" fmla="*/ 2327574 w 2862889"/>
              <a:gd name="connsiteY2" fmla="*/ 0 h 3113888"/>
              <a:gd name="connsiteX3" fmla="*/ 2862889 w 2862889"/>
              <a:gd name="connsiteY3" fmla="*/ 391040 h 3113888"/>
              <a:gd name="connsiteX4" fmla="*/ 2450778 w 2862889"/>
              <a:gd name="connsiteY4" fmla="*/ 1093468 h 3113888"/>
              <a:gd name="connsiteX5" fmla="*/ 2410457 w 2862889"/>
              <a:gd name="connsiteY5" fmla="*/ 735607 h 3113888"/>
              <a:gd name="connsiteX6" fmla="*/ 0 w 2862889"/>
              <a:gd name="connsiteY6" fmla="*/ 3113888 h 3113888"/>
              <a:gd name="connsiteX0" fmla="*/ 0 w 2862889"/>
              <a:gd name="connsiteY0" fmla="*/ 3113888 h 3113888"/>
              <a:gd name="connsiteX1" fmla="*/ 2367895 w 2862889"/>
              <a:gd name="connsiteY1" fmla="*/ 357861 h 3113888"/>
              <a:gd name="connsiteX2" fmla="*/ 2327574 w 2862889"/>
              <a:gd name="connsiteY2" fmla="*/ 0 h 3113888"/>
              <a:gd name="connsiteX3" fmla="*/ 2862889 w 2862889"/>
              <a:gd name="connsiteY3" fmla="*/ 391040 h 3113888"/>
              <a:gd name="connsiteX4" fmla="*/ 2461094 w 2862889"/>
              <a:gd name="connsiteY4" fmla="*/ 809664 h 3113888"/>
              <a:gd name="connsiteX5" fmla="*/ 2410457 w 2862889"/>
              <a:gd name="connsiteY5" fmla="*/ 735607 h 3113888"/>
              <a:gd name="connsiteX6" fmla="*/ 0 w 2862889"/>
              <a:gd name="connsiteY6" fmla="*/ 3113888 h 3113888"/>
              <a:gd name="connsiteX0" fmla="*/ 0 w 2862889"/>
              <a:gd name="connsiteY0" fmla="*/ 3113888 h 3113888"/>
              <a:gd name="connsiteX1" fmla="*/ 2367895 w 2862889"/>
              <a:gd name="connsiteY1" fmla="*/ 357861 h 3113888"/>
              <a:gd name="connsiteX2" fmla="*/ 2327574 w 2862889"/>
              <a:gd name="connsiteY2" fmla="*/ 0 h 3113888"/>
              <a:gd name="connsiteX3" fmla="*/ 2862889 w 2862889"/>
              <a:gd name="connsiteY3" fmla="*/ 391040 h 3113888"/>
              <a:gd name="connsiteX4" fmla="*/ 2461094 w 2862889"/>
              <a:gd name="connsiteY4" fmla="*/ 809664 h 3113888"/>
              <a:gd name="connsiteX5" fmla="*/ 2476486 w 2862889"/>
              <a:gd name="connsiteY5" fmla="*/ 562118 h 3113888"/>
              <a:gd name="connsiteX6" fmla="*/ 0 w 2862889"/>
              <a:gd name="connsiteY6" fmla="*/ 3113888 h 3113888"/>
              <a:gd name="connsiteX0" fmla="*/ 0 w 2862889"/>
              <a:gd name="connsiteY0" fmla="*/ 2937544 h 2937544"/>
              <a:gd name="connsiteX1" fmla="*/ 2367895 w 2862889"/>
              <a:gd name="connsiteY1" fmla="*/ 181517 h 2937544"/>
              <a:gd name="connsiteX2" fmla="*/ 2556776 w 2862889"/>
              <a:gd name="connsiteY2" fmla="*/ 0 h 2937544"/>
              <a:gd name="connsiteX3" fmla="*/ 2862889 w 2862889"/>
              <a:gd name="connsiteY3" fmla="*/ 214696 h 2937544"/>
              <a:gd name="connsiteX4" fmla="*/ 2461094 w 2862889"/>
              <a:gd name="connsiteY4" fmla="*/ 633320 h 2937544"/>
              <a:gd name="connsiteX5" fmla="*/ 2476486 w 2862889"/>
              <a:gd name="connsiteY5" fmla="*/ 385774 h 2937544"/>
              <a:gd name="connsiteX6" fmla="*/ 0 w 2862889"/>
              <a:gd name="connsiteY6" fmla="*/ 2937544 h 2937544"/>
              <a:gd name="connsiteX0" fmla="*/ 0 w 2862889"/>
              <a:gd name="connsiteY0" fmla="*/ 2937544 h 2937544"/>
              <a:gd name="connsiteX1" fmla="*/ 2515036 w 2862889"/>
              <a:gd name="connsiteY1" fmla="*/ 232151 h 2937544"/>
              <a:gd name="connsiteX2" fmla="*/ 2556776 w 2862889"/>
              <a:gd name="connsiteY2" fmla="*/ 0 h 2937544"/>
              <a:gd name="connsiteX3" fmla="*/ 2862889 w 2862889"/>
              <a:gd name="connsiteY3" fmla="*/ 214696 h 2937544"/>
              <a:gd name="connsiteX4" fmla="*/ 2461094 w 2862889"/>
              <a:gd name="connsiteY4" fmla="*/ 633320 h 2937544"/>
              <a:gd name="connsiteX5" fmla="*/ 2476486 w 2862889"/>
              <a:gd name="connsiteY5" fmla="*/ 385774 h 2937544"/>
              <a:gd name="connsiteX6" fmla="*/ 0 w 2862889"/>
              <a:gd name="connsiteY6" fmla="*/ 2937544 h 2937544"/>
              <a:gd name="connsiteX0" fmla="*/ 0 w 2862889"/>
              <a:gd name="connsiteY0" fmla="*/ 2937544 h 2937544"/>
              <a:gd name="connsiteX1" fmla="*/ 2515036 w 2862889"/>
              <a:gd name="connsiteY1" fmla="*/ 232151 h 2937544"/>
              <a:gd name="connsiteX2" fmla="*/ 2556776 w 2862889"/>
              <a:gd name="connsiteY2" fmla="*/ 0 h 2937544"/>
              <a:gd name="connsiteX3" fmla="*/ 2862889 w 2862889"/>
              <a:gd name="connsiteY3" fmla="*/ 214696 h 2937544"/>
              <a:gd name="connsiteX4" fmla="*/ 2461094 w 2862889"/>
              <a:gd name="connsiteY4" fmla="*/ 633320 h 2937544"/>
              <a:gd name="connsiteX5" fmla="*/ 2476486 w 2862889"/>
              <a:gd name="connsiteY5" fmla="*/ 385774 h 2937544"/>
              <a:gd name="connsiteX6" fmla="*/ 0 w 2862889"/>
              <a:gd name="connsiteY6" fmla="*/ 2937544 h 2937544"/>
              <a:gd name="connsiteX0" fmla="*/ 0 w 2862889"/>
              <a:gd name="connsiteY0" fmla="*/ 2937544 h 2937544"/>
              <a:gd name="connsiteX1" fmla="*/ 2515036 w 2862889"/>
              <a:gd name="connsiteY1" fmla="*/ 232151 h 2937544"/>
              <a:gd name="connsiteX2" fmla="*/ 2556776 w 2862889"/>
              <a:gd name="connsiteY2" fmla="*/ 0 h 2937544"/>
              <a:gd name="connsiteX3" fmla="*/ 2862889 w 2862889"/>
              <a:gd name="connsiteY3" fmla="*/ 214696 h 2937544"/>
              <a:gd name="connsiteX4" fmla="*/ 2461094 w 2862889"/>
              <a:gd name="connsiteY4" fmla="*/ 633320 h 2937544"/>
              <a:gd name="connsiteX5" fmla="*/ 2476486 w 2862889"/>
              <a:gd name="connsiteY5" fmla="*/ 385774 h 2937544"/>
              <a:gd name="connsiteX6" fmla="*/ 0 w 2862889"/>
              <a:gd name="connsiteY6" fmla="*/ 2937544 h 2937544"/>
              <a:gd name="connsiteX0" fmla="*/ 0 w 2862889"/>
              <a:gd name="connsiteY0" fmla="*/ 3077224 h 3077224"/>
              <a:gd name="connsiteX1" fmla="*/ 2515036 w 2862889"/>
              <a:gd name="connsiteY1" fmla="*/ 371831 h 3077224"/>
              <a:gd name="connsiteX2" fmla="*/ 2595981 w 2862889"/>
              <a:gd name="connsiteY2" fmla="*/ 0 h 3077224"/>
              <a:gd name="connsiteX3" fmla="*/ 2862889 w 2862889"/>
              <a:gd name="connsiteY3" fmla="*/ 354376 h 3077224"/>
              <a:gd name="connsiteX4" fmla="*/ 2461094 w 2862889"/>
              <a:gd name="connsiteY4" fmla="*/ 773000 h 3077224"/>
              <a:gd name="connsiteX5" fmla="*/ 2476486 w 2862889"/>
              <a:gd name="connsiteY5" fmla="*/ 525454 h 3077224"/>
              <a:gd name="connsiteX6" fmla="*/ 0 w 2862889"/>
              <a:gd name="connsiteY6" fmla="*/ 3077224 h 3077224"/>
              <a:gd name="connsiteX0" fmla="*/ 0 w 2862889"/>
              <a:gd name="connsiteY0" fmla="*/ 3077224 h 3077224"/>
              <a:gd name="connsiteX1" fmla="*/ 2531383 w 2862889"/>
              <a:gd name="connsiteY1" fmla="*/ 247072 h 3077224"/>
              <a:gd name="connsiteX2" fmla="*/ 2595981 w 2862889"/>
              <a:gd name="connsiteY2" fmla="*/ 0 h 3077224"/>
              <a:gd name="connsiteX3" fmla="*/ 2862889 w 2862889"/>
              <a:gd name="connsiteY3" fmla="*/ 354376 h 3077224"/>
              <a:gd name="connsiteX4" fmla="*/ 2461094 w 2862889"/>
              <a:gd name="connsiteY4" fmla="*/ 773000 h 3077224"/>
              <a:gd name="connsiteX5" fmla="*/ 2476486 w 2862889"/>
              <a:gd name="connsiteY5" fmla="*/ 525454 h 3077224"/>
              <a:gd name="connsiteX6" fmla="*/ 0 w 2862889"/>
              <a:gd name="connsiteY6" fmla="*/ 3077224 h 3077224"/>
              <a:gd name="connsiteX0" fmla="*/ 0 w 2862889"/>
              <a:gd name="connsiteY0" fmla="*/ 3077224 h 3077224"/>
              <a:gd name="connsiteX1" fmla="*/ 2531383 w 2862889"/>
              <a:gd name="connsiteY1" fmla="*/ 247072 h 3077224"/>
              <a:gd name="connsiteX2" fmla="*/ 2595981 w 2862889"/>
              <a:gd name="connsiteY2" fmla="*/ 0 h 3077224"/>
              <a:gd name="connsiteX3" fmla="*/ 2862889 w 2862889"/>
              <a:gd name="connsiteY3" fmla="*/ 354376 h 3077224"/>
              <a:gd name="connsiteX4" fmla="*/ 2461094 w 2862889"/>
              <a:gd name="connsiteY4" fmla="*/ 773000 h 3077224"/>
              <a:gd name="connsiteX5" fmla="*/ 2474422 w 2862889"/>
              <a:gd name="connsiteY5" fmla="*/ 347520 h 3077224"/>
              <a:gd name="connsiteX6" fmla="*/ 0 w 2862889"/>
              <a:gd name="connsiteY6" fmla="*/ 3077224 h 3077224"/>
              <a:gd name="connsiteX0" fmla="*/ 0 w 2862889"/>
              <a:gd name="connsiteY0" fmla="*/ 3077224 h 3077224"/>
              <a:gd name="connsiteX1" fmla="*/ 2531383 w 2862889"/>
              <a:gd name="connsiteY1" fmla="*/ 247072 h 3077224"/>
              <a:gd name="connsiteX2" fmla="*/ 2595981 w 2862889"/>
              <a:gd name="connsiteY2" fmla="*/ 0 h 3077224"/>
              <a:gd name="connsiteX3" fmla="*/ 2862889 w 2862889"/>
              <a:gd name="connsiteY3" fmla="*/ 354376 h 3077224"/>
              <a:gd name="connsiteX4" fmla="*/ 2461094 w 2862889"/>
              <a:gd name="connsiteY4" fmla="*/ 773000 h 3077224"/>
              <a:gd name="connsiteX5" fmla="*/ 2511723 w 2862889"/>
              <a:gd name="connsiteY5" fmla="*/ 404661 h 3077224"/>
              <a:gd name="connsiteX6" fmla="*/ 0 w 2862889"/>
              <a:gd name="connsiteY6" fmla="*/ 3077224 h 3077224"/>
              <a:gd name="connsiteX0" fmla="*/ 0 w 2862889"/>
              <a:gd name="connsiteY0" fmla="*/ 3077224 h 3077224"/>
              <a:gd name="connsiteX1" fmla="*/ 2531383 w 2862889"/>
              <a:gd name="connsiteY1" fmla="*/ 247072 h 3077224"/>
              <a:gd name="connsiteX2" fmla="*/ 2595981 w 2862889"/>
              <a:gd name="connsiteY2" fmla="*/ 0 h 3077224"/>
              <a:gd name="connsiteX3" fmla="*/ 2862889 w 2862889"/>
              <a:gd name="connsiteY3" fmla="*/ 354376 h 3077224"/>
              <a:gd name="connsiteX4" fmla="*/ 2485379 w 2862889"/>
              <a:gd name="connsiteY4" fmla="*/ 610463 h 3077224"/>
              <a:gd name="connsiteX5" fmla="*/ 2511723 w 2862889"/>
              <a:gd name="connsiteY5" fmla="*/ 404661 h 3077224"/>
              <a:gd name="connsiteX6" fmla="*/ 0 w 2862889"/>
              <a:gd name="connsiteY6" fmla="*/ 3077224 h 307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2889" h="3077224">
                <a:moveTo>
                  <a:pt x="0" y="3077224"/>
                </a:moveTo>
                <a:cubicBezTo>
                  <a:pt x="318099" y="1693274"/>
                  <a:pt x="769460" y="-292363"/>
                  <a:pt x="2531383" y="247072"/>
                </a:cubicBezTo>
                <a:lnTo>
                  <a:pt x="2595981" y="0"/>
                </a:lnTo>
                <a:lnTo>
                  <a:pt x="2862889" y="354376"/>
                </a:lnTo>
                <a:lnTo>
                  <a:pt x="2485379" y="610463"/>
                </a:lnTo>
                <a:cubicBezTo>
                  <a:pt x="2471939" y="491176"/>
                  <a:pt x="2525163" y="523948"/>
                  <a:pt x="2511723" y="404661"/>
                </a:cubicBezTo>
                <a:cubicBezTo>
                  <a:pt x="861272" y="4811"/>
                  <a:pt x="477148" y="1664697"/>
                  <a:pt x="0" y="3077224"/>
                </a:cubicBezTo>
                <a:close/>
              </a:path>
            </a:pathLst>
          </a:custGeom>
          <a:solidFill>
            <a:srgbClr val="0070C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TextBox 8"/>
          <p:cNvSpPr txBox="1"/>
          <p:nvPr/>
        </p:nvSpPr>
        <p:spPr>
          <a:xfrm>
            <a:off x="4427984" y="2519859"/>
            <a:ext cx="1305017" cy="677108"/>
          </a:xfrm>
          <a:prstGeom prst="rect">
            <a:avLst/>
          </a:prstGeom>
          <a:noFill/>
        </p:spPr>
        <p:txBody>
          <a:bodyPr wrap="square" rtlCol="0">
            <a:spAutoFit/>
          </a:bodyPr>
          <a:lstStyle/>
          <a:p>
            <a:r>
              <a:rPr lang="en-CA" sz="1900" dirty="0" smtClean="0"/>
              <a:t>Out with the Old</a:t>
            </a:r>
            <a:endParaRPr lang="en-CA" sz="1900" dirty="0"/>
          </a:p>
        </p:txBody>
      </p:sp>
    </p:spTree>
    <p:extLst>
      <p:ext uri="{BB962C8B-B14F-4D97-AF65-F5344CB8AC3E}">
        <p14:creationId xmlns:p14="http://schemas.microsoft.com/office/powerpoint/2010/main" val="170856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RESULTS – new teachers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324094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Oval 12"/>
          <p:cNvSpPr/>
          <p:nvPr/>
        </p:nvSpPr>
        <p:spPr bwMode="auto">
          <a:xfrm>
            <a:off x="323528" y="3975702"/>
            <a:ext cx="216024" cy="216024"/>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
        <p:nvSpPr>
          <p:cNvPr id="14" name="TextBox 13"/>
          <p:cNvSpPr txBox="1"/>
          <p:nvPr/>
        </p:nvSpPr>
        <p:spPr>
          <a:xfrm>
            <a:off x="665911" y="3891353"/>
            <a:ext cx="1656184" cy="384721"/>
          </a:xfrm>
          <a:prstGeom prst="rect">
            <a:avLst/>
          </a:prstGeom>
          <a:noFill/>
        </p:spPr>
        <p:txBody>
          <a:bodyPr wrap="square" rtlCol="0">
            <a:spAutoFit/>
          </a:bodyPr>
          <a:lstStyle/>
          <a:p>
            <a:r>
              <a:rPr lang="en-CA" sz="1900" dirty="0" smtClean="0"/>
              <a:t>Resistance</a:t>
            </a:r>
            <a:endParaRPr lang="en-CA" sz="1900" dirty="0"/>
          </a:p>
        </p:txBody>
      </p:sp>
      <p:sp>
        <p:nvSpPr>
          <p:cNvPr id="9" name="TextBox 8"/>
          <p:cNvSpPr txBox="1"/>
          <p:nvPr/>
        </p:nvSpPr>
        <p:spPr>
          <a:xfrm>
            <a:off x="4427984" y="2519859"/>
            <a:ext cx="1305017" cy="677108"/>
          </a:xfrm>
          <a:prstGeom prst="rect">
            <a:avLst/>
          </a:prstGeom>
          <a:noFill/>
        </p:spPr>
        <p:txBody>
          <a:bodyPr wrap="square" rtlCol="0">
            <a:spAutoFit/>
          </a:bodyPr>
          <a:lstStyle/>
          <a:p>
            <a:r>
              <a:rPr lang="en-CA" sz="1900" dirty="0" smtClean="0"/>
              <a:t>Out with the Old</a:t>
            </a:r>
            <a:endParaRPr lang="en-CA" sz="1900" dirty="0"/>
          </a:p>
        </p:txBody>
      </p:sp>
      <p:cxnSp>
        <p:nvCxnSpPr>
          <p:cNvPr id="10" name="Straight Arrow Connector 9"/>
          <p:cNvCxnSpPr/>
          <p:nvPr/>
        </p:nvCxnSpPr>
        <p:spPr bwMode="auto">
          <a:xfrm>
            <a:off x="3042060" y="2205272"/>
            <a:ext cx="1313916" cy="1151720"/>
          </a:xfrm>
          <a:prstGeom prst="straightConnector1">
            <a:avLst/>
          </a:prstGeom>
          <a:solidFill>
            <a:schemeClr val="accent1"/>
          </a:solidFill>
          <a:ln w="92075"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TextBox 10"/>
          <p:cNvSpPr txBox="1"/>
          <p:nvPr/>
        </p:nvSpPr>
        <p:spPr>
          <a:xfrm>
            <a:off x="953828" y="1885578"/>
            <a:ext cx="2088232" cy="400110"/>
          </a:xfrm>
          <a:prstGeom prst="rect">
            <a:avLst/>
          </a:prstGeom>
          <a:noFill/>
        </p:spPr>
        <p:txBody>
          <a:bodyPr wrap="square" rtlCol="0">
            <a:spAutoFit/>
          </a:bodyPr>
          <a:lstStyle/>
          <a:p>
            <a:r>
              <a:rPr lang="en-US" sz="2000" dirty="0"/>
              <a:t>N</a:t>
            </a:r>
            <a:r>
              <a:rPr lang="en-US" sz="2000" dirty="0" smtClean="0"/>
              <a:t>ew </a:t>
            </a:r>
            <a:r>
              <a:rPr lang="en-US" sz="2000" dirty="0"/>
              <a:t>T</a:t>
            </a:r>
            <a:r>
              <a:rPr lang="en-US" sz="2000" dirty="0" smtClean="0"/>
              <a:t>eachers</a:t>
            </a:r>
            <a:endParaRPr lang="en-CA" sz="2000" dirty="0"/>
          </a:p>
        </p:txBody>
      </p:sp>
      <p:sp>
        <p:nvSpPr>
          <p:cNvPr id="12" name="Oval 11"/>
          <p:cNvSpPr/>
          <p:nvPr/>
        </p:nvSpPr>
        <p:spPr bwMode="auto">
          <a:xfrm>
            <a:off x="2826036" y="1989248"/>
            <a:ext cx="216024" cy="21602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Tree>
    <p:extLst>
      <p:ext uri="{BB962C8B-B14F-4D97-AF65-F5344CB8AC3E}">
        <p14:creationId xmlns:p14="http://schemas.microsoft.com/office/powerpoint/2010/main" val="63999509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RESULTS – reification of resources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1825751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Oval 12"/>
          <p:cNvSpPr/>
          <p:nvPr/>
        </p:nvSpPr>
        <p:spPr bwMode="auto">
          <a:xfrm>
            <a:off x="323528" y="3975702"/>
            <a:ext cx="216024" cy="216024"/>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
        <p:nvSpPr>
          <p:cNvPr id="14" name="TextBox 13"/>
          <p:cNvSpPr txBox="1"/>
          <p:nvPr/>
        </p:nvSpPr>
        <p:spPr>
          <a:xfrm>
            <a:off x="665911" y="3891353"/>
            <a:ext cx="1656184" cy="384721"/>
          </a:xfrm>
          <a:prstGeom prst="rect">
            <a:avLst/>
          </a:prstGeom>
          <a:noFill/>
        </p:spPr>
        <p:txBody>
          <a:bodyPr wrap="square" rtlCol="0">
            <a:spAutoFit/>
          </a:bodyPr>
          <a:lstStyle/>
          <a:p>
            <a:r>
              <a:rPr lang="en-CA" sz="1900" dirty="0" smtClean="0"/>
              <a:t>Resistance</a:t>
            </a:r>
            <a:endParaRPr lang="en-CA" sz="1900" dirty="0"/>
          </a:p>
        </p:txBody>
      </p:sp>
      <p:sp>
        <p:nvSpPr>
          <p:cNvPr id="9" name="TextBox 8"/>
          <p:cNvSpPr txBox="1"/>
          <p:nvPr/>
        </p:nvSpPr>
        <p:spPr>
          <a:xfrm>
            <a:off x="4427984" y="2519859"/>
            <a:ext cx="1305017" cy="677108"/>
          </a:xfrm>
          <a:prstGeom prst="rect">
            <a:avLst/>
          </a:prstGeom>
          <a:noFill/>
        </p:spPr>
        <p:txBody>
          <a:bodyPr wrap="square" rtlCol="0">
            <a:spAutoFit/>
          </a:bodyPr>
          <a:lstStyle/>
          <a:p>
            <a:r>
              <a:rPr lang="en-CA" sz="1900" dirty="0" smtClean="0"/>
              <a:t>Out with the Old</a:t>
            </a:r>
            <a:endParaRPr lang="en-CA" sz="1900" dirty="0"/>
          </a:p>
        </p:txBody>
      </p:sp>
      <p:sp>
        <p:nvSpPr>
          <p:cNvPr id="11" name="TextBox 10"/>
          <p:cNvSpPr txBox="1"/>
          <p:nvPr/>
        </p:nvSpPr>
        <p:spPr>
          <a:xfrm>
            <a:off x="953828" y="1885578"/>
            <a:ext cx="2088232" cy="400110"/>
          </a:xfrm>
          <a:prstGeom prst="rect">
            <a:avLst/>
          </a:prstGeom>
          <a:noFill/>
        </p:spPr>
        <p:txBody>
          <a:bodyPr wrap="square" rtlCol="0">
            <a:spAutoFit/>
          </a:bodyPr>
          <a:lstStyle/>
          <a:p>
            <a:r>
              <a:rPr lang="en-US" sz="2000" dirty="0"/>
              <a:t>N</a:t>
            </a:r>
            <a:r>
              <a:rPr lang="en-US" sz="2000" dirty="0" smtClean="0"/>
              <a:t>ew </a:t>
            </a:r>
            <a:r>
              <a:rPr lang="en-US" sz="2000" dirty="0"/>
              <a:t>T</a:t>
            </a:r>
            <a:r>
              <a:rPr lang="en-US" sz="2000" dirty="0" smtClean="0"/>
              <a:t>eachers</a:t>
            </a:r>
            <a:endParaRPr lang="en-CA" sz="2000" dirty="0"/>
          </a:p>
        </p:txBody>
      </p:sp>
      <p:sp>
        <p:nvSpPr>
          <p:cNvPr id="12" name="Oval 11"/>
          <p:cNvSpPr/>
          <p:nvPr/>
        </p:nvSpPr>
        <p:spPr bwMode="auto">
          <a:xfrm>
            <a:off x="2826036" y="1989248"/>
            <a:ext cx="216024" cy="216024"/>
          </a:xfrm>
          <a:prstGeom prst="ellipse">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Tree>
    <p:extLst>
      <p:ext uri="{BB962C8B-B14F-4D97-AF65-F5344CB8AC3E}">
        <p14:creationId xmlns:p14="http://schemas.microsoft.com/office/powerpoint/2010/main" val="241128313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DO WE ACHIEVE THIS?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961945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Oval 12"/>
          <p:cNvSpPr/>
          <p:nvPr/>
        </p:nvSpPr>
        <p:spPr bwMode="auto">
          <a:xfrm>
            <a:off x="323528" y="3948740"/>
            <a:ext cx="216024" cy="216024"/>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
        <p:nvSpPr>
          <p:cNvPr id="14" name="TextBox 13"/>
          <p:cNvSpPr txBox="1"/>
          <p:nvPr/>
        </p:nvSpPr>
        <p:spPr>
          <a:xfrm>
            <a:off x="383455" y="3264279"/>
            <a:ext cx="1656184" cy="384721"/>
          </a:xfrm>
          <a:prstGeom prst="rect">
            <a:avLst/>
          </a:prstGeom>
          <a:noFill/>
        </p:spPr>
        <p:txBody>
          <a:bodyPr wrap="square" rtlCol="0">
            <a:spAutoFit/>
          </a:bodyPr>
          <a:lstStyle/>
          <a:p>
            <a:r>
              <a:rPr lang="en-CA" sz="1900" dirty="0" smtClean="0"/>
              <a:t>Resistance</a:t>
            </a:r>
            <a:endParaRPr lang="en-CA" sz="1900" dirty="0"/>
          </a:p>
        </p:txBody>
      </p:sp>
      <p:sp>
        <p:nvSpPr>
          <p:cNvPr id="8" name="Shape 6"/>
          <p:cNvSpPr/>
          <p:nvPr/>
        </p:nvSpPr>
        <p:spPr>
          <a:xfrm rot="1988155">
            <a:off x="1083892" y="1937653"/>
            <a:ext cx="2864028" cy="3171756"/>
          </a:xfrm>
          <a:custGeom>
            <a:avLst/>
            <a:gdLst>
              <a:gd name="connsiteX0" fmla="*/ 0 w 2862889"/>
              <a:gd name="connsiteY0" fmla="*/ 3113888 h 3113888"/>
              <a:gd name="connsiteX1" fmla="*/ 2367895 w 2862889"/>
              <a:gd name="connsiteY1" fmla="*/ 357861 h 3113888"/>
              <a:gd name="connsiteX2" fmla="*/ 2327574 w 2862889"/>
              <a:gd name="connsiteY2" fmla="*/ 0 h 3113888"/>
              <a:gd name="connsiteX3" fmla="*/ 2862889 w 2862889"/>
              <a:gd name="connsiteY3" fmla="*/ 391040 h 3113888"/>
              <a:gd name="connsiteX4" fmla="*/ 2450778 w 2862889"/>
              <a:gd name="connsiteY4" fmla="*/ 1093468 h 3113888"/>
              <a:gd name="connsiteX5" fmla="*/ 2410457 w 2862889"/>
              <a:gd name="connsiteY5" fmla="*/ 735607 h 3113888"/>
              <a:gd name="connsiteX6" fmla="*/ 0 w 2862889"/>
              <a:gd name="connsiteY6" fmla="*/ 3113888 h 3113888"/>
              <a:gd name="connsiteX0" fmla="*/ 0 w 2862889"/>
              <a:gd name="connsiteY0" fmla="*/ 3113888 h 3113888"/>
              <a:gd name="connsiteX1" fmla="*/ 2367895 w 2862889"/>
              <a:gd name="connsiteY1" fmla="*/ 357861 h 3113888"/>
              <a:gd name="connsiteX2" fmla="*/ 2327574 w 2862889"/>
              <a:gd name="connsiteY2" fmla="*/ 0 h 3113888"/>
              <a:gd name="connsiteX3" fmla="*/ 2862889 w 2862889"/>
              <a:gd name="connsiteY3" fmla="*/ 391040 h 3113888"/>
              <a:gd name="connsiteX4" fmla="*/ 2461094 w 2862889"/>
              <a:gd name="connsiteY4" fmla="*/ 809664 h 3113888"/>
              <a:gd name="connsiteX5" fmla="*/ 2410457 w 2862889"/>
              <a:gd name="connsiteY5" fmla="*/ 735607 h 3113888"/>
              <a:gd name="connsiteX6" fmla="*/ 0 w 2862889"/>
              <a:gd name="connsiteY6" fmla="*/ 3113888 h 3113888"/>
              <a:gd name="connsiteX0" fmla="*/ 0 w 2862889"/>
              <a:gd name="connsiteY0" fmla="*/ 3113888 h 3113888"/>
              <a:gd name="connsiteX1" fmla="*/ 2367895 w 2862889"/>
              <a:gd name="connsiteY1" fmla="*/ 357861 h 3113888"/>
              <a:gd name="connsiteX2" fmla="*/ 2327574 w 2862889"/>
              <a:gd name="connsiteY2" fmla="*/ 0 h 3113888"/>
              <a:gd name="connsiteX3" fmla="*/ 2862889 w 2862889"/>
              <a:gd name="connsiteY3" fmla="*/ 391040 h 3113888"/>
              <a:gd name="connsiteX4" fmla="*/ 2461094 w 2862889"/>
              <a:gd name="connsiteY4" fmla="*/ 809664 h 3113888"/>
              <a:gd name="connsiteX5" fmla="*/ 2476486 w 2862889"/>
              <a:gd name="connsiteY5" fmla="*/ 562118 h 3113888"/>
              <a:gd name="connsiteX6" fmla="*/ 0 w 2862889"/>
              <a:gd name="connsiteY6" fmla="*/ 3113888 h 3113888"/>
              <a:gd name="connsiteX0" fmla="*/ 0 w 2862889"/>
              <a:gd name="connsiteY0" fmla="*/ 2937544 h 2937544"/>
              <a:gd name="connsiteX1" fmla="*/ 2367895 w 2862889"/>
              <a:gd name="connsiteY1" fmla="*/ 181517 h 2937544"/>
              <a:gd name="connsiteX2" fmla="*/ 2556776 w 2862889"/>
              <a:gd name="connsiteY2" fmla="*/ 0 h 2937544"/>
              <a:gd name="connsiteX3" fmla="*/ 2862889 w 2862889"/>
              <a:gd name="connsiteY3" fmla="*/ 214696 h 2937544"/>
              <a:gd name="connsiteX4" fmla="*/ 2461094 w 2862889"/>
              <a:gd name="connsiteY4" fmla="*/ 633320 h 2937544"/>
              <a:gd name="connsiteX5" fmla="*/ 2476486 w 2862889"/>
              <a:gd name="connsiteY5" fmla="*/ 385774 h 2937544"/>
              <a:gd name="connsiteX6" fmla="*/ 0 w 2862889"/>
              <a:gd name="connsiteY6" fmla="*/ 2937544 h 2937544"/>
              <a:gd name="connsiteX0" fmla="*/ 0 w 2862889"/>
              <a:gd name="connsiteY0" fmla="*/ 2937544 h 2937544"/>
              <a:gd name="connsiteX1" fmla="*/ 2515036 w 2862889"/>
              <a:gd name="connsiteY1" fmla="*/ 232151 h 2937544"/>
              <a:gd name="connsiteX2" fmla="*/ 2556776 w 2862889"/>
              <a:gd name="connsiteY2" fmla="*/ 0 h 2937544"/>
              <a:gd name="connsiteX3" fmla="*/ 2862889 w 2862889"/>
              <a:gd name="connsiteY3" fmla="*/ 214696 h 2937544"/>
              <a:gd name="connsiteX4" fmla="*/ 2461094 w 2862889"/>
              <a:gd name="connsiteY4" fmla="*/ 633320 h 2937544"/>
              <a:gd name="connsiteX5" fmla="*/ 2476486 w 2862889"/>
              <a:gd name="connsiteY5" fmla="*/ 385774 h 2937544"/>
              <a:gd name="connsiteX6" fmla="*/ 0 w 2862889"/>
              <a:gd name="connsiteY6" fmla="*/ 2937544 h 2937544"/>
              <a:gd name="connsiteX0" fmla="*/ 0 w 2862889"/>
              <a:gd name="connsiteY0" fmla="*/ 2937544 h 2937544"/>
              <a:gd name="connsiteX1" fmla="*/ 2515036 w 2862889"/>
              <a:gd name="connsiteY1" fmla="*/ 232151 h 2937544"/>
              <a:gd name="connsiteX2" fmla="*/ 2556776 w 2862889"/>
              <a:gd name="connsiteY2" fmla="*/ 0 h 2937544"/>
              <a:gd name="connsiteX3" fmla="*/ 2862889 w 2862889"/>
              <a:gd name="connsiteY3" fmla="*/ 214696 h 2937544"/>
              <a:gd name="connsiteX4" fmla="*/ 2461094 w 2862889"/>
              <a:gd name="connsiteY4" fmla="*/ 633320 h 2937544"/>
              <a:gd name="connsiteX5" fmla="*/ 2476486 w 2862889"/>
              <a:gd name="connsiteY5" fmla="*/ 385774 h 2937544"/>
              <a:gd name="connsiteX6" fmla="*/ 0 w 2862889"/>
              <a:gd name="connsiteY6" fmla="*/ 2937544 h 2937544"/>
              <a:gd name="connsiteX0" fmla="*/ 0 w 2862889"/>
              <a:gd name="connsiteY0" fmla="*/ 2937544 h 2937544"/>
              <a:gd name="connsiteX1" fmla="*/ 2515036 w 2862889"/>
              <a:gd name="connsiteY1" fmla="*/ 232151 h 2937544"/>
              <a:gd name="connsiteX2" fmla="*/ 2556776 w 2862889"/>
              <a:gd name="connsiteY2" fmla="*/ 0 h 2937544"/>
              <a:gd name="connsiteX3" fmla="*/ 2862889 w 2862889"/>
              <a:gd name="connsiteY3" fmla="*/ 214696 h 2937544"/>
              <a:gd name="connsiteX4" fmla="*/ 2461094 w 2862889"/>
              <a:gd name="connsiteY4" fmla="*/ 633320 h 2937544"/>
              <a:gd name="connsiteX5" fmla="*/ 2476486 w 2862889"/>
              <a:gd name="connsiteY5" fmla="*/ 385774 h 2937544"/>
              <a:gd name="connsiteX6" fmla="*/ 0 w 2862889"/>
              <a:gd name="connsiteY6" fmla="*/ 2937544 h 2937544"/>
              <a:gd name="connsiteX0" fmla="*/ 0 w 2862889"/>
              <a:gd name="connsiteY0" fmla="*/ 3077224 h 3077224"/>
              <a:gd name="connsiteX1" fmla="*/ 2515036 w 2862889"/>
              <a:gd name="connsiteY1" fmla="*/ 371831 h 3077224"/>
              <a:gd name="connsiteX2" fmla="*/ 2595981 w 2862889"/>
              <a:gd name="connsiteY2" fmla="*/ 0 h 3077224"/>
              <a:gd name="connsiteX3" fmla="*/ 2862889 w 2862889"/>
              <a:gd name="connsiteY3" fmla="*/ 354376 h 3077224"/>
              <a:gd name="connsiteX4" fmla="*/ 2461094 w 2862889"/>
              <a:gd name="connsiteY4" fmla="*/ 773000 h 3077224"/>
              <a:gd name="connsiteX5" fmla="*/ 2476486 w 2862889"/>
              <a:gd name="connsiteY5" fmla="*/ 525454 h 3077224"/>
              <a:gd name="connsiteX6" fmla="*/ 0 w 2862889"/>
              <a:gd name="connsiteY6" fmla="*/ 3077224 h 3077224"/>
              <a:gd name="connsiteX0" fmla="*/ 0 w 2862889"/>
              <a:gd name="connsiteY0" fmla="*/ 3077224 h 3077224"/>
              <a:gd name="connsiteX1" fmla="*/ 2531383 w 2862889"/>
              <a:gd name="connsiteY1" fmla="*/ 247072 h 3077224"/>
              <a:gd name="connsiteX2" fmla="*/ 2595981 w 2862889"/>
              <a:gd name="connsiteY2" fmla="*/ 0 h 3077224"/>
              <a:gd name="connsiteX3" fmla="*/ 2862889 w 2862889"/>
              <a:gd name="connsiteY3" fmla="*/ 354376 h 3077224"/>
              <a:gd name="connsiteX4" fmla="*/ 2461094 w 2862889"/>
              <a:gd name="connsiteY4" fmla="*/ 773000 h 3077224"/>
              <a:gd name="connsiteX5" fmla="*/ 2476486 w 2862889"/>
              <a:gd name="connsiteY5" fmla="*/ 525454 h 3077224"/>
              <a:gd name="connsiteX6" fmla="*/ 0 w 2862889"/>
              <a:gd name="connsiteY6" fmla="*/ 3077224 h 3077224"/>
              <a:gd name="connsiteX0" fmla="*/ 0 w 2862889"/>
              <a:gd name="connsiteY0" fmla="*/ 3077224 h 3077224"/>
              <a:gd name="connsiteX1" fmla="*/ 2531383 w 2862889"/>
              <a:gd name="connsiteY1" fmla="*/ 247072 h 3077224"/>
              <a:gd name="connsiteX2" fmla="*/ 2595981 w 2862889"/>
              <a:gd name="connsiteY2" fmla="*/ 0 h 3077224"/>
              <a:gd name="connsiteX3" fmla="*/ 2862889 w 2862889"/>
              <a:gd name="connsiteY3" fmla="*/ 354376 h 3077224"/>
              <a:gd name="connsiteX4" fmla="*/ 2461094 w 2862889"/>
              <a:gd name="connsiteY4" fmla="*/ 773000 h 3077224"/>
              <a:gd name="connsiteX5" fmla="*/ 2474422 w 2862889"/>
              <a:gd name="connsiteY5" fmla="*/ 347520 h 3077224"/>
              <a:gd name="connsiteX6" fmla="*/ 0 w 2862889"/>
              <a:gd name="connsiteY6" fmla="*/ 3077224 h 3077224"/>
              <a:gd name="connsiteX0" fmla="*/ 0 w 2862889"/>
              <a:gd name="connsiteY0" fmla="*/ 3077224 h 3077224"/>
              <a:gd name="connsiteX1" fmla="*/ 2531383 w 2862889"/>
              <a:gd name="connsiteY1" fmla="*/ 247072 h 3077224"/>
              <a:gd name="connsiteX2" fmla="*/ 2595981 w 2862889"/>
              <a:gd name="connsiteY2" fmla="*/ 0 h 3077224"/>
              <a:gd name="connsiteX3" fmla="*/ 2862889 w 2862889"/>
              <a:gd name="connsiteY3" fmla="*/ 354376 h 3077224"/>
              <a:gd name="connsiteX4" fmla="*/ 2461094 w 2862889"/>
              <a:gd name="connsiteY4" fmla="*/ 773000 h 3077224"/>
              <a:gd name="connsiteX5" fmla="*/ 2511723 w 2862889"/>
              <a:gd name="connsiteY5" fmla="*/ 404661 h 3077224"/>
              <a:gd name="connsiteX6" fmla="*/ 0 w 2862889"/>
              <a:gd name="connsiteY6" fmla="*/ 3077224 h 3077224"/>
              <a:gd name="connsiteX0" fmla="*/ 0 w 2862889"/>
              <a:gd name="connsiteY0" fmla="*/ 3077224 h 3077224"/>
              <a:gd name="connsiteX1" fmla="*/ 2531383 w 2862889"/>
              <a:gd name="connsiteY1" fmla="*/ 247072 h 3077224"/>
              <a:gd name="connsiteX2" fmla="*/ 2595981 w 2862889"/>
              <a:gd name="connsiteY2" fmla="*/ 0 h 3077224"/>
              <a:gd name="connsiteX3" fmla="*/ 2862889 w 2862889"/>
              <a:gd name="connsiteY3" fmla="*/ 354376 h 3077224"/>
              <a:gd name="connsiteX4" fmla="*/ 2485379 w 2862889"/>
              <a:gd name="connsiteY4" fmla="*/ 610463 h 3077224"/>
              <a:gd name="connsiteX5" fmla="*/ 2511723 w 2862889"/>
              <a:gd name="connsiteY5" fmla="*/ 404661 h 3077224"/>
              <a:gd name="connsiteX6" fmla="*/ 0 w 2862889"/>
              <a:gd name="connsiteY6" fmla="*/ 3077224 h 307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2889" h="3077224">
                <a:moveTo>
                  <a:pt x="0" y="3077224"/>
                </a:moveTo>
                <a:cubicBezTo>
                  <a:pt x="318099" y="1693274"/>
                  <a:pt x="769460" y="-292363"/>
                  <a:pt x="2531383" y="247072"/>
                </a:cubicBezTo>
                <a:lnTo>
                  <a:pt x="2595981" y="0"/>
                </a:lnTo>
                <a:lnTo>
                  <a:pt x="2862889" y="354376"/>
                </a:lnTo>
                <a:lnTo>
                  <a:pt x="2485379" y="610463"/>
                </a:lnTo>
                <a:cubicBezTo>
                  <a:pt x="2471939" y="491176"/>
                  <a:pt x="2525163" y="523948"/>
                  <a:pt x="2511723" y="404661"/>
                </a:cubicBezTo>
                <a:cubicBezTo>
                  <a:pt x="861272" y="4811"/>
                  <a:pt x="477148" y="1664697"/>
                  <a:pt x="0" y="3077224"/>
                </a:cubicBezTo>
                <a:close/>
              </a:path>
            </a:pathLst>
          </a:custGeom>
          <a:solidFill>
            <a:srgbClr val="0070C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Arc 11"/>
          <p:cNvSpPr/>
          <p:nvPr/>
        </p:nvSpPr>
        <p:spPr bwMode="auto">
          <a:xfrm rot="20364337">
            <a:off x="1457710" y="3659702"/>
            <a:ext cx="6035920" cy="2496259"/>
          </a:xfrm>
          <a:prstGeom prst="arc">
            <a:avLst>
              <a:gd name="adj1" fmla="val 11709035"/>
              <a:gd name="adj2" fmla="val 17175318"/>
            </a:avLst>
          </a:prstGeom>
          <a:noFill/>
          <a:ln w="762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5" name="Isosceles Triangle 14"/>
          <p:cNvSpPr/>
          <p:nvPr/>
        </p:nvSpPr>
        <p:spPr bwMode="auto">
          <a:xfrm rot="11195956">
            <a:off x="4022396" y="3513144"/>
            <a:ext cx="504056" cy="392247"/>
          </a:xfrm>
          <a:prstGeom prst="triangl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1" name="TextBox 10"/>
          <p:cNvSpPr txBox="1"/>
          <p:nvPr/>
        </p:nvSpPr>
        <p:spPr>
          <a:xfrm>
            <a:off x="4427984" y="2519859"/>
            <a:ext cx="1305017" cy="677108"/>
          </a:xfrm>
          <a:prstGeom prst="rect">
            <a:avLst/>
          </a:prstGeom>
          <a:noFill/>
        </p:spPr>
        <p:txBody>
          <a:bodyPr wrap="square" rtlCol="0">
            <a:spAutoFit/>
          </a:bodyPr>
          <a:lstStyle/>
          <a:p>
            <a:r>
              <a:rPr lang="en-CA" sz="1900" dirty="0" smtClean="0"/>
              <a:t>Out with the Old</a:t>
            </a:r>
            <a:endParaRPr lang="en-CA" sz="1900" dirty="0"/>
          </a:p>
        </p:txBody>
      </p:sp>
    </p:spTree>
    <p:extLst>
      <p:ext uri="{BB962C8B-B14F-4D97-AF65-F5344CB8AC3E}">
        <p14:creationId xmlns:p14="http://schemas.microsoft.com/office/powerpoint/2010/main" val="274305738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1" presetClass="entr" presetSubtype="0" fill="hold" grpId="0" nodeType="withEffect">
                                  <p:stCondLst>
                                    <p:cond delay="50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1">
                    <a:lumMod val="75000"/>
                  </a:schemeClr>
                </a:solidFill>
              </a:rPr>
              <a:t>HOW DO WE ACHIEVE THIS?</a:t>
            </a:r>
            <a:endParaRPr lang="en-CA" dirty="0">
              <a:solidFill>
                <a:schemeClr val="bg1">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371882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Oval 12"/>
          <p:cNvSpPr/>
          <p:nvPr/>
        </p:nvSpPr>
        <p:spPr bwMode="auto">
          <a:xfrm>
            <a:off x="323528" y="3948740"/>
            <a:ext cx="216024" cy="216024"/>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
        <p:nvSpPr>
          <p:cNvPr id="14" name="TextBox 13"/>
          <p:cNvSpPr txBox="1"/>
          <p:nvPr/>
        </p:nvSpPr>
        <p:spPr>
          <a:xfrm>
            <a:off x="383455" y="3264279"/>
            <a:ext cx="1656184" cy="384721"/>
          </a:xfrm>
          <a:prstGeom prst="rect">
            <a:avLst/>
          </a:prstGeom>
          <a:noFill/>
        </p:spPr>
        <p:txBody>
          <a:bodyPr wrap="square" rtlCol="0">
            <a:spAutoFit/>
          </a:bodyPr>
          <a:lstStyle/>
          <a:p>
            <a:r>
              <a:rPr lang="en-CA" sz="1900" dirty="0" smtClean="0">
                <a:solidFill>
                  <a:schemeClr val="bg1">
                    <a:lumMod val="75000"/>
                  </a:schemeClr>
                </a:solidFill>
              </a:rPr>
              <a:t>Resistance</a:t>
            </a:r>
            <a:endParaRPr lang="en-CA" sz="1900" dirty="0">
              <a:solidFill>
                <a:schemeClr val="bg1">
                  <a:lumMod val="75000"/>
                </a:schemeClr>
              </a:solidFill>
            </a:endParaRPr>
          </a:p>
        </p:txBody>
      </p:sp>
      <p:sp>
        <p:nvSpPr>
          <p:cNvPr id="8" name="Shape 6"/>
          <p:cNvSpPr/>
          <p:nvPr/>
        </p:nvSpPr>
        <p:spPr>
          <a:xfrm rot="1988155">
            <a:off x="1083892" y="1937653"/>
            <a:ext cx="2864028" cy="3171756"/>
          </a:xfrm>
          <a:custGeom>
            <a:avLst/>
            <a:gdLst>
              <a:gd name="connsiteX0" fmla="*/ 0 w 2862889"/>
              <a:gd name="connsiteY0" fmla="*/ 3113888 h 3113888"/>
              <a:gd name="connsiteX1" fmla="*/ 2367895 w 2862889"/>
              <a:gd name="connsiteY1" fmla="*/ 357861 h 3113888"/>
              <a:gd name="connsiteX2" fmla="*/ 2327574 w 2862889"/>
              <a:gd name="connsiteY2" fmla="*/ 0 h 3113888"/>
              <a:gd name="connsiteX3" fmla="*/ 2862889 w 2862889"/>
              <a:gd name="connsiteY3" fmla="*/ 391040 h 3113888"/>
              <a:gd name="connsiteX4" fmla="*/ 2450778 w 2862889"/>
              <a:gd name="connsiteY4" fmla="*/ 1093468 h 3113888"/>
              <a:gd name="connsiteX5" fmla="*/ 2410457 w 2862889"/>
              <a:gd name="connsiteY5" fmla="*/ 735607 h 3113888"/>
              <a:gd name="connsiteX6" fmla="*/ 0 w 2862889"/>
              <a:gd name="connsiteY6" fmla="*/ 3113888 h 3113888"/>
              <a:gd name="connsiteX0" fmla="*/ 0 w 2862889"/>
              <a:gd name="connsiteY0" fmla="*/ 3113888 h 3113888"/>
              <a:gd name="connsiteX1" fmla="*/ 2367895 w 2862889"/>
              <a:gd name="connsiteY1" fmla="*/ 357861 h 3113888"/>
              <a:gd name="connsiteX2" fmla="*/ 2327574 w 2862889"/>
              <a:gd name="connsiteY2" fmla="*/ 0 h 3113888"/>
              <a:gd name="connsiteX3" fmla="*/ 2862889 w 2862889"/>
              <a:gd name="connsiteY3" fmla="*/ 391040 h 3113888"/>
              <a:gd name="connsiteX4" fmla="*/ 2461094 w 2862889"/>
              <a:gd name="connsiteY4" fmla="*/ 809664 h 3113888"/>
              <a:gd name="connsiteX5" fmla="*/ 2410457 w 2862889"/>
              <a:gd name="connsiteY5" fmla="*/ 735607 h 3113888"/>
              <a:gd name="connsiteX6" fmla="*/ 0 w 2862889"/>
              <a:gd name="connsiteY6" fmla="*/ 3113888 h 3113888"/>
              <a:gd name="connsiteX0" fmla="*/ 0 w 2862889"/>
              <a:gd name="connsiteY0" fmla="*/ 3113888 h 3113888"/>
              <a:gd name="connsiteX1" fmla="*/ 2367895 w 2862889"/>
              <a:gd name="connsiteY1" fmla="*/ 357861 h 3113888"/>
              <a:gd name="connsiteX2" fmla="*/ 2327574 w 2862889"/>
              <a:gd name="connsiteY2" fmla="*/ 0 h 3113888"/>
              <a:gd name="connsiteX3" fmla="*/ 2862889 w 2862889"/>
              <a:gd name="connsiteY3" fmla="*/ 391040 h 3113888"/>
              <a:gd name="connsiteX4" fmla="*/ 2461094 w 2862889"/>
              <a:gd name="connsiteY4" fmla="*/ 809664 h 3113888"/>
              <a:gd name="connsiteX5" fmla="*/ 2476486 w 2862889"/>
              <a:gd name="connsiteY5" fmla="*/ 562118 h 3113888"/>
              <a:gd name="connsiteX6" fmla="*/ 0 w 2862889"/>
              <a:gd name="connsiteY6" fmla="*/ 3113888 h 3113888"/>
              <a:gd name="connsiteX0" fmla="*/ 0 w 2862889"/>
              <a:gd name="connsiteY0" fmla="*/ 2937544 h 2937544"/>
              <a:gd name="connsiteX1" fmla="*/ 2367895 w 2862889"/>
              <a:gd name="connsiteY1" fmla="*/ 181517 h 2937544"/>
              <a:gd name="connsiteX2" fmla="*/ 2556776 w 2862889"/>
              <a:gd name="connsiteY2" fmla="*/ 0 h 2937544"/>
              <a:gd name="connsiteX3" fmla="*/ 2862889 w 2862889"/>
              <a:gd name="connsiteY3" fmla="*/ 214696 h 2937544"/>
              <a:gd name="connsiteX4" fmla="*/ 2461094 w 2862889"/>
              <a:gd name="connsiteY4" fmla="*/ 633320 h 2937544"/>
              <a:gd name="connsiteX5" fmla="*/ 2476486 w 2862889"/>
              <a:gd name="connsiteY5" fmla="*/ 385774 h 2937544"/>
              <a:gd name="connsiteX6" fmla="*/ 0 w 2862889"/>
              <a:gd name="connsiteY6" fmla="*/ 2937544 h 2937544"/>
              <a:gd name="connsiteX0" fmla="*/ 0 w 2862889"/>
              <a:gd name="connsiteY0" fmla="*/ 2937544 h 2937544"/>
              <a:gd name="connsiteX1" fmla="*/ 2515036 w 2862889"/>
              <a:gd name="connsiteY1" fmla="*/ 232151 h 2937544"/>
              <a:gd name="connsiteX2" fmla="*/ 2556776 w 2862889"/>
              <a:gd name="connsiteY2" fmla="*/ 0 h 2937544"/>
              <a:gd name="connsiteX3" fmla="*/ 2862889 w 2862889"/>
              <a:gd name="connsiteY3" fmla="*/ 214696 h 2937544"/>
              <a:gd name="connsiteX4" fmla="*/ 2461094 w 2862889"/>
              <a:gd name="connsiteY4" fmla="*/ 633320 h 2937544"/>
              <a:gd name="connsiteX5" fmla="*/ 2476486 w 2862889"/>
              <a:gd name="connsiteY5" fmla="*/ 385774 h 2937544"/>
              <a:gd name="connsiteX6" fmla="*/ 0 w 2862889"/>
              <a:gd name="connsiteY6" fmla="*/ 2937544 h 2937544"/>
              <a:gd name="connsiteX0" fmla="*/ 0 w 2862889"/>
              <a:gd name="connsiteY0" fmla="*/ 2937544 h 2937544"/>
              <a:gd name="connsiteX1" fmla="*/ 2515036 w 2862889"/>
              <a:gd name="connsiteY1" fmla="*/ 232151 h 2937544"/>
              <a:gd name="connsiteX2" fmla="*/ 2556776 w 2862889"/>
              <a:gd name="connsiteY2" fmla="*/ 0 h 2937544"/>
              <a:gd name="connsiteX3" fmla="*/ 2862889 w 2862889"/>
              <a:gd name="connsiteY3" fmla="*/ 214696 h 2937544"/>
              <a:gd name="connsiteX4" fmla="*/ 2461094 w 2862889"/>
              <a:gd name="connsiteY4" fmla="*/ 633320 h 2937544"/>
              <a:gd name="connsiteX5" fmla="*/ 2476486 w 2862889"/>
              <a:gd name="connsiteY5" fmla="*/ 385774 h 2937544"/>
              <a:gd name="connsiteX6" fmla="*/ 0 w 2862889"/>
              <a:gd name="connsiteY6" fmla="*/ 2937544 h 2937544"/>
              <a:gd name="connsiteX0" fmla="*/ 0 w 2862889"/>
              <a:gd name="connsiteY0" fmla="*/ 2937544 h 2937544"/>
              <a:gd name="connsiteX1" fmla="*/ 2515036 w 2862889"/>
              <a:gd name="connsiteY1" fmla="*/ 232151 h 2937544"/>
              <a:gd name="connsiteX2" fmla="*/ 2556776 w 2862889"/>
              <a:gd name="connsiteY2" fmla="*/ 0 h 2937544"/>
              <a:gd name="connsiteX3" fmla="*/ 2862889 w 2862889"/>
              <a:gd name="connsiteY3" fmla="*/ 214696 h 2937544"/>
              <a:gd name="connsiteX4" fmla="*/ 2461094 w 2862889"/>
              <a:gd name="connsiteY4" fmla="*/ 633320 h 2937544"/>
              <a:gd name="connsiteX5" fmla="*/ 2476486 w 2862889"/>
              <a:gd name="connsiteY5" fmla="*/ 385774 h 2937544"/>
              <a:gd name="connsiteX6" fmla="*/ 0 w 2862889"/>
              <a:gd name="connsiteY6" fmla="*/ 2937544 h 2937544"/>
              <a:gd name="connsiteX0" fmla="*/ 0 w 2862889"/>
              <a:gd name="connsiteY0" fmla="*/ 3077224 h 3077224"/>
              <a:gd name="connsiteX1" fmla="*/ 2515036 w 2862889"/>
              <a:gd name="connsiteY1" fmla="*/ 371831 h 3077224"/>
              <a:gd name="connsiteX2" fmla="*/ 2595981 w 2862889"/>
              <a:gd name="connsiteY2" fmla="*/ 0 h 3077224"/>
              <a:gd name="connsiteX3" fmla="*/ 2862889 w 2862889"/>
              <a:gd name="connsiteY3" fmla="*/ 354376 h 3077224"/>
              <a:gd name="connsiteX4" fmla="*/ 2461094 w 2862889"/>
              <a:gd name="connsiteY4" fmla="*/ 773000 h 3077224"/>
              <a:gd name="connsiteX5" fmla="*/ 2476486 w 2862889"/>
              <a:gd name="connsiteY5" fmla="*/ 525454 h 3077224"/>
              <a:gd name="connsiteX6" fmla="*/ 0 w 2862889"/>
              <a:gd name="connsiteY6" fmla="*/ 3077224 h 3077224"/>
              <a:gd name="connsiteX0" fmla="*/ 0 w 2862889"/>
              <a:gd name="connsiteY0" fmla="*/ 3077224 h 3077224"/>
              <a:gd name="connsiteX1" fmla="*/ 2531383 w 2862889"/>
              <a:gd name="connsiteY1" fmla="*/ 247072 h 3077224"/>
              <a:gd name="connsiteX2" fmla="*/ 2595981 w 2862889"/>
              <a:gd name="connsiteY2" fmla="*/ 0 h 3077224"/>
              <a:gd name="connsiteX3" fmla="*/ 2862889 w 2862889"/>
              <a:gd name="connsiteY3" fmla="*/ 354376 h 3077224"/>
              <a:gd name="connsiteX4" fmla="*/ 2461094 w 2862889"/>
              <a:gd name="connsiteY4" fmla="*/ 773000 h 3077224"/>
              <a:gd name="connsiteX5" fmla="*/ 2476486 w 2862889"/>
              <a:gd name="connsiteY5" fmla="*/ 525454 h 3077224"/>
              <a:gd name="connsiteX6" fmla="*/ 0 w 2862889"/>
              <a:gd name="connsiteY6" fmla="*/ 3077224 h 3077224"/>
              <a:gd name="connsiteX0" fmla="*/ 0 w 2862889"/>
              <a:gd name="connsiteY0" fmla="*/ 3077224 h 3077224"/>
              <a:gd name="connsiteX1" fmla="*/ 2531383 w 2862889"/>
              <a:gd name="connsiteY1" fmla="*/ 247072 h 3077224"/>
              <a:gd name="connsiteX2" fmla="*/ 2595981 w 2862889"/>
              <a:gd name="connsiteY2" fmla="*/ 0 h 3077224"/>
              <a:gd name="connsiteX3" fmla="*/ 2862889 w 2862889"/>
              <a:gd name="connsiteY3" fmla="*/ 354376 h 3077224"/>
              <a:gd name="connsiteX4" fmla="*/ 2461094 w 2862889"/>
              <a:gd name="connsiteY4" fmla="*/ 773000 h 3077224"/>
              <a:gd name="connsiteX5" fmla="*/ 2474422 w 2862889"/>
              <a:gd name="connsiteY5" fmla="*/ 347520 h 3077224"/>
              <a:gd name="connsiteX6" fmla="*/ 0 w 2862889"/>
              <a:gd name="connsiteY6" fmla="*/ 3077224 h 3077224"/>
              <a:gd name="connsiteX0" fmla="*/ 0 w 2862889"/>
              <a:gd name="connsiteY0" fmla="*/ 3077224 h 3077224"/>
              <a:gd name="connsiteX1" fmla="*/ 2531383 w 2862889"/>
              <a:gd name="connsiteY1" fmla="*/ 247072 h 3077224"/>
              <a:gd name="connsiteX2" fmla="*/ 2595981 w 2862889"/>
              <a:gd name="connsiteY2" fmla="*/ 0 h 3077224"/>
              <a:gd name="connsiteX3" fmla="*/ 2862889 w 2862889"/>
              <a:gd name="connsiteY3" fmla="*/ 354376 h 3077224"/>
              <a:gd name="connsiteX4" fmla="*/ 2461094 w 2862889"/>
              <a:gd name="connsiteY4" fmla="*/ 773000 h 3077224"/>
              <a:gd name="connsiteX5" fmla="*/ 2511723 w 2862889"/>
              <a:gd name="connsiteY5" fmla="*/ 404661 h 3077224"/>
              <a:gd name="connsiteX6" fmla="*/ 0 w 2862889"/>
              <a:gd name="connsiteY6" fmla="*/ 3077224 h 3077224"/>
              <a:gd name="connsiteX0" fmla="*/ 0 w 2862889"/>
              <a:gd name="connsiteY0" fmla="*/ 3077224 h 3077224"/>
              <a:gd name="connsiteX1" fmla="*/ 2531383 w 2862889"/>
              <a:gd name="connsiteY1" fmla="*/ 247072 h 3077224"/>
              <a:gd name="connsiteX2" fmla="*/ 2595981 w 2862889"/>
              <a:gd name="connsiteY2" fmla="*/ 0 h 3077224"/>
              <a:gd name="connsiteX3" fmla="*/ 2862889 w 2862889"/>
              <a:gd name="connsiteY3" fmla="*/ 354376 h 3077224"/>
              <a:gd name="connsiteX4" fmla="*/ 2485379 w 2862889"/>
              <a:gd name="connsiteY4" fmla="*/ 610463 h 3077224"/>
              <a:gd name="connsiteX5" fmla="*/ 2511723 w 2862889"/>
              <a:gd name="connsiteY5" fmla="*/ 404661 h 3077224"/>
              <a:gd name="connsiteX6" fmla="*/ 0 w 2862889"/>
              <a:gd name="connsiteY6" fmla="*/ 3077224 h 307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2889" h="3077224">
                <a:moveTo>
                  <a:pt x="0" y="3077224"/>
                </a:moveTo>
                <a:cubicBezTo>
                  <a:pt x="318099" y="1693274"/>
                  <a:pt x="769460" y="-292363"/>
                  <a:pt x="2531383" y="247072"/>
                </a:cubicBezTo>
                <a:lnTo>
                  <a:pt x="2595981" y="0"/>
                </a:lnTo>
                <a:lnTo>
                  <a:pt x="2862889" y="354376"/>
                </a:lnTo>
                <a:lnTo>
                  <a:pt x="2485379" y="610463"/>
                </a:lnTo>
                <a:cubicBezTo>
                  <a:pt x="2471939" y="491176"/>
                  <a:pt x="2525163" y="523948"/>
                  <a:pt x="2511723" y="404661"/>
                </a:cubicBezTo>
                <a:cubicBezTo>
                  <a:pt x="861272" y="4811"/>
                  <a:pt x="477148" y="1664697"/>
                  <a:pt x="0" y="3077224"/>
                </a:cubicBezTo>
                <a:close/>
              </a:path>
            </a:pathLst>
          </a:custGeom>
          <a:solidFill>
            <a:schemeClr val="accent1">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Arc 11"/>
          <p:cNvSpPr/>
          <p:nvPr/>
        </p:nvSpPr>
        <p:spPr bwMode="auto">
          <a:xfrm rot="20364337">
            <a:off x="1457710" y="3659702"/>
            <a:ext cx="6035920" cy="2496259"/>
          </a:xfrm>
          <a:prstGeom prst="arc">
            <a:avLst>
              <a:gd name="adj1" fmla="val 11709035"/>
              <a:gd name="adj2" fmla="val 17175318"/>
            </a:avLst>
          </a:prstGeom>
          <a:noFill/>
          <a:ln w="76200" cap="flat" cmpd="sng" algn="ctr">
            <a:solidFill>
              <a:schemeClr val="accent1">
                <a:lumMod val="20000"/>
                <a:lumOff val="8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5" name="Isosceles Triangle 14"/>
          <p:cNvSpPr/>
          <p:nvPr/>
        </p:nvSpPr>
        <p:spPr bwMode="auto">
          <a:xfrm rot="11195956">
            <a:off x="4022396" y="3513144"/>
            <a:ext cx="504056" cy="392247"/>
          </a:xfrm>
          <a:prstGeom prst="triangle">
            <a:avLst/>
          </a:prstGeom>
          <a:solidFill>
            <a:schemeClr val="accent1">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1" name="TextBox 10"/>
          <p:cNvSpPr txBox="1"/>
          <p:nvPr/>
        </p:nvSpPr>
        <p:spPr>
          <a:xfrm>
            <a:off x="4427984" y="2519859"/>
            <a:ext cx="1305017" cy="677108"/>
          </a:xfrm>
          <a:prstGeom prst="rect">
            <a:avLst/>
          </a:prstGeom>
          <a:noFill/>
        </p:spPr>
        <p:txBody>
          <a:bodyPr wrap="square" rtlCol="0">
            <a:spAutoFit/>
          </a:bodyPr>
          <a:lstStyle/>
          <a:p>
            <a:r>
              <a:rPr lang="en-CA" sz="1900" dirty="0" smtClean="0">
                <a:solidFill>
                  <a:schemeClr val="bg1">
                    <a:lumMod val="75000"/>
                  </a:schemeClr>
                </a:solidFill>
              </a:rPr>
              <a:t>Out with the Old</a:t>
            </a:r>
            <a:endParaRPr lang="en-CA" sz="1900" dirty="0">
              <a:solidFill>
                <a:schemeClr val="bg1">
                  <a:lumMod val="75000"/>
                </a:schemeClr>
              </a:solidFill>
            </a:endParaRPr>
          </a:p>
        </p:txBody>
      </p:sp>
      <p:sp>
        <p:nvSpPr>
          <p:cNvPr id="3" name="TextBox 2"/>
          <p:cNvSpPr txBox="1"/>
          <p:nvPr/>
        </p:nvSpPr>
        <p:spPr>
          <a:xfrm>
            <a:off x="1475656" y="365126"/>
            <a:ext cx="184731" cy="461665"/>
          </a:xfrm>
          <a:prstGeom prst="rect">
            <a:avLst/>
          </a:prstGeom>
          <a:noFill/>
        </p:spPr>
        <p:txBody>
          <a:bodyPr wrap="none" rtlCol="0">
            <a:spAutoFit/>
          </a:bodyPr>
          <a:lstStyle/>
          <a:p>
            <a:endParaRPr lang="en-CA" dirty="0"/>
          </a:p>
        </p:txBody>
      </p:sp>
      <p:graphicFrame>
        <p:nvGraphicFramePr>
          <p:cNvPr id="18" name="Content Placeholder 3"/>
          <p:cNvGraphicFramePr>
            <a:graphicFrameLocks/>
          </p:cNvGraphicFramePr>
          <p:nvPr>
            <p:extLst>
              <p:ext uri="{D42A27DB-BD31-4B8C-83A1-F6EECF244321}">
                <p14:modId xmlns:p14="http://schemas.microsoft.com/office/powerpoint/2010/main" val="624199079"/>
              </p:ext>
            </p:extLst>
          </p:nvPr>
        </p:nvGraphicFramePr>
        <p:xfrm>
          <a:off x="539552" y="476672"/>
          <a:ext cx="6048672" cy="59766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9" name="Diagram 18"/>
          <p:cNvGraphicFramePr/>
          <p:nvPr>
            <p:extLst>
              <p:ext uri="{D42A27DB-BD31-4B8C-83A1-F6EECF244321}">
                <p14:modId xmlns:p14="http://schemas.microsoft.com/office/powerpoint/2010/main" val="2652852522"/>
              </p:ext>
            </p:extLst>
          </p:nvPr>
        </p:nvGraphicFramePr>
        <p:xfrm>
          <a:off x="5964324" y="296652"/>
          <a:ext cx="3480048" cy="620384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0" name="Rectangle 19"/>
          <p:cNvSpPr/>
          <p:nvPr/>
        </p:nvSpPr>
        <p:spPr>
          <a:xfrm>
            <a:off x="6588224" y="116632"/>
            <a:ext cx="2232248" cy="656388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6718859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1" presetClass="entr" presetSubtype="0" fill="hold" grpId="0" nodeType="withEffect">
                                  <p:stCondLst>
                                    <p:cond delay="50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UNDENIABLE TRUTH</a:t>
            </a:r>
            <a:endParaRPr lang="en-CA" dirty="0"/>
          </a:p>
        </p:txBody>
      </p:sp>
      <p:sp>
        <p:nvSpPr>
          <p:cNvPr id="3" name="Content Placeholder 2"/>
          <p:cNvSpPr>
            <a:spLocks noGrp="1"/>
          </p:cNvSpPr>
          <p:nvPr>
            <p:ph idx="1"/>
          </p:nvPr>
        </p:nvSpPr>
        <p:spPr>
          <a:xfrm>
            <a:off x="628650" y="1690689"/>
            <a:ext cx="7886700" cy="4618631"/>
          </a:xfrm>
        </p:spPr>
        <p:txBody>
          <a:bodyPr>
            <a:normAutofit/>
          </a:bodyPr>
          <a:lstStyle/>
          <a:p>
            <a:r>
              <a:rPr lang="en-US" dirty="0" smtClean="0"/>
              <a:t>Assessment is a double edged sword – when we evaluate our students they evaluate us. For what we choose to evaluate tells students what we value. So, evaluate </a:t>
            </a:r>
            <a:r>
              <a:rPr lang="en-US" dirty="0"/>
              <a:t>what you value.</a:t>
            </a:r>
          </a:p>
          <a:p>
            <a:r>
              <a:rPr lang="en-US" dirty="0" smtClean="0"/>
              <a:t>What do students know at the beginning of the school year? </a:t>
            </a:r>
          </a:p>
          <a:p>
            <a:r>
              <a:rPr lang="en-US" dirty="0"/>
              <a:t>Is it your job as a teacher to wait for students with these qualities to come to you, or is it your job as a teacher to develop these qualities</a:t>
            </a:r>
            <a:r>
              <a:rPr lang="en-US" dirty="0" smtClean="0"/>
              <a:t>?</a:t>
            </a:r>
          </a:p>
          <a:p>
            <a:r>
              <a:rPr lang="en-US" dirty="0" smtClean="0"/>
              <a:t>If students are not thinking they are not learning.   </a:t>
            </a:r>
          </a:p>
        </p:txBody>
      </p:sp>
    </p:spTree>
    <p:extLst>
      <p:ext uri="{BB962C8B-B14F-4D97-AF65-F5344CB8AC3E}">
        <p14:creationId xmlns:p14="http://schemas.microsoft.com/office/powerpoint/2010/main" val="2673558244"/>
      </p:ext>
    </p:extLst>
  </p:cSld>
  <p:clrMapOvr>
    <a:masterClrMapping/>
  </p:clrMapOvr>
  <mc:AlternateContent xmlns:mc="http://schemas.openxmlformats.org/markup-compatibility/2006" xmlns:p14="http://schemas.microsoft.com/office/powerpoint/2010/main">
    <mc:Choice Requires="p14">
      <p:transition spd="slow" p14:dur="17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401" y="2274838"/>
            <a:ext cx="5616624" cy="2308324"/>
          </a:xfrm>
          <a:prstGeom prst="rect">
            <a:avLst/>
          </a:prstGeom>
          <a:noFill/>
        </p:spPr>
        <p:txBody>
          <a:bodyPr wrap="square" rtlCol="0">
            <a:spAutoFit/>
          </a:bodyPr>
          <a:lstStyle/>
          <a:p>
            <a:pPr>
              <a:spcBef>
                <a:spcPts val="0"/>
              </a:spcBef>
            </a:pPr>
            <a:r>
              <a:rPr lang="en-CA" sz="3600" b="1" dirty="0" smtClean="0">
                <a:solidFill>
                  <a:srgbClr val="0070C0"/>
                </a:solidFill>
              </a:rPr>
              <a:t>WHAT MAKES THIS SUCH A GOOD FRAMEWORK FOR </a:t>
            </a:r>
            <a:r>
              <a:rPr lang="en-CA" sz="3600" b="1" i="1" dirty="0" smtClean="0">
                <a:solidFill>
                  <a:srgbClr val="0070C0"/>
                </a:solidFill>
              </a:rPr>
              <a:t>CHANGING</a:t>
            </a:r>
            <a:r>
              <a:rPr lang="en-CA" sz="3600" b="1" dirty="0" smtClean="0">
                <a:solidFill>
                  <a:srgbClr val="0070C0"/>
                </a:solidFill>
              </a:rPr>
              <a:t> STUDENTS?</a:t>
            </a:r>
            <a:endParaRPr lang="en-CA" sz="3600" b="1" dirty="0">
              <a:solidFill>
                <a:srgbClr val="0070C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1025" y="0"/>
            <a:ext cx="3042458" cy="6858000"/>
          </a:xfrm>
          <a:prstGeom prst="rect">
            <a:avLst/>
          </a:prstGeom>
        </p:spPr>
      </p:pic>
    </p:spTree>
    <p:extLst>
      <p:ext uri="{BB962C8B-B14F-4D97-AF65-F5344CB8AC3E}">
        <p14:creationId xmlns:p14="http://schemas.microsoft.com/office/powerpoint/2010/main" val="2367061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WITH VERSIMILITUDE</a:t>
            </a: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027907"/>
            <a:ext cx="7025038" cy="50387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12494">
            <a:off x="1661277" y="1812493"/>
            <a:ext cx="7053803" cy="3658099"/>
          </a:xfrm>
          <a:prstGeom prst="rect">
            <a:avLst/>
          </a:prstGeom>
          <a:solidFill>
            <a:srgbClr val="FFFFFF">
              <a:shade val="85000"/>
            </a:srgbClr>
          </a:solidFill>
          <a:ln w="57150" cap="sq">
            <a:solidFill>
              <a:schemeClr val="bg1">
                <a:lumMod val="8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3" y="1719249"/>
            <a:ext cx="7387090" cy="4583286"/>
          </a:xfrm>
          <a:prstGeom prst="rect">
            <a:avLst/>
          </a:prstGeom>
          <a:solidFill>
            <a:srgbClr val="FFFFFF">
              <a:shade val="85000"/>
            </a:srgbClr>
          </a:solidFill>
          <a:ln w="57150" cap="sq">
            <a:solidFill>
              <a:schemeClr val="accent3">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22960722"/>
      </p:ext>
    </p:extLst>
  </p:cSld>
  <p:clrMapOvr>
    <a:masterClrMapping/>
  </p:clrMapOvr>
  <mc:AlternateContent xmlns:mc="http://schemas.openxmlformats.org/markup-compatibility/2006" xmlns:p14="http://schemas.microsoft.com/office/powerpoint/2010/main">
    <mc:Choice Requires="p14">
      <p:transition spd="slow" p14:dur="17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ACCOMMODATING OUTLIERS</a:t>
            </a:r>
            <a:endParaRPr lang="en-CA" dirty="0"/>
          </a:p>
        </p:txBody>
      </p:sp>
      <p:sp>
        <p:nvSpPr>
          <p:cNvPr id="3" name="Content Placeholder 2"/>
          <p:cNvSpPr>
            <a:spLocks noGrp="1"/>
          </p:cNvSpPr>
          <p:nvPr>
            <p:ph idx="1"/>
          </p:nvPr>
        </p:nvSpPr>
        <p:spPr>
          <a:xfrm>
            <a:off x="628650" y="2348880"/>
            <a:ext cx="7886700" cy="3828082"/>
          </a:xfrm>
        </p:spPr>
        <p:txBody>
          <a:bodyPr>
            <a:normAutofit/>
          </a:bodyPr>
          <a:lstStyle/>
          <a:p>
            <a:r>
              <a:rPr lang="en-US" dirty="0" smtClean="0"/>
              <a:t>Think of a very good student from your past. What were the qualities that this student had that made them so good?</a:t>
            </a:r>
          </a:p>
          <a:p>
            <a:r>
              <a:rPr lang="en-US" dirty="0" smtClean="0"/>
              <a:t>Think of a lesson that you do that the students really engage with. What is it that makes it engaging?</a:t>
            </a:r>
          </a:p>
          <a:p>
            <a:endParaRPr lang="en-US" dirty="0"/>
          </a:p>
          <a:p>
            <a:endParaRPr lang="en-CA" dirty="0"/>
          </a:p>
        </p:txBody>
      </p:sp>
    </p:spTree>
    <p:extLst>
      <p:ext uri="{BB962C8B-B14F-4D97-AF65-F5344CB8AC3E}">
        <p14:creationId xmlns:p14="http://schemas.microsoft.com/office/powerpoint/2010/main" val="2334177489"/>
      </p:ext>
    </p:extLst>
  </p:cSld>
  <p:clrMapOvr>
    <a:masterClrMapping/>
  </p:clrMapOvr>
  <mc:AlternateContent xmlns:mc="http://schemas.openxmlformats.org/markup-compatibility/2006" xmlns:p14="http://schemas.microsoft.com/office/powerpoint/2010/main">
    <mc:Choice Requires="p14">
      <p:transition spd="slow" p14:dur="1700">
        <p:fade/>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4725144"/>
            <a:ext cx="4829175" cy="942975"/>
          </a:xfrm>
          <a:prstGeom prst="rect">
            <a:avLst/>
          </a:prstGeom>
        </p:spPr>
      </p:pic>
      <p:sp>
        <p:nvSpPr>
          <p:cNvPr id="2" name="Title 1"/>
          <p:cNvSpPr>
            <a:spLocks noGrp="1"/>
          </p:cNvSpPr>
          <p:nvPr>
            <p:ph type="title"/>
          </p:nvPr>
        </p:nvSpPr>
        <p:spPr/>
        <p:txBody>
          <a:bodyPr/>
          <a:lstStyle/>
          <a:p>
            <a:r>
              <a:rPr lang="en-US" dirty="0" smtClean="0"/>
              <a:t>REIFICATION</a:t>
            </a:r>
            <a:endParaRPr lang="en-CA" dirty="0"/>
          </a:p>
        </p:txBody>
      </p:sp>
      <p:sp>
        <p:nvSpPr>
          <p:cNvPr id="3" name="Content Placeholder 2"/>
          <p:cNvSpPr>
            <a:spLocks noGrp="1"/>
          </p:cNvSpPr>
          <p:nvPr>
            <p:ph idx="1"/>
          </p:nvPr>
        </p:nvSpPr>
        <p:spPr>
          <a:xfrm>
            <a:off x="628650" y="1772816"/>
            <a:ext cx="7886700" cy="4404147"/>
          </a:xfrm>
        </p:spPr>
        <p:txBody>
          <a:bodyPr>
            <a:normAutofit/>
          </a:bodyPr>
          <a:lstStyle/>
          <a:p>
            <a:r>
              <a:rPr lang="en-US" dirty="0" smtClean="0"/>
              <a:t>Formative assessment as helping students understand where they are and where they are going. </a:t>
            </a:r>
          </a:p>
          <a:p>
            <a:r>
              <a:rPr lang="en-US" dirty="0" smtClean="0"/>
              <a:t>What are your proxies for thinking? </a:t>
            </a:r>
          </a:p>
          <a:p>
            <a:r>
              <a:rPr lang="en-US" dirty="0" smtClean="0"/>
              <a:t>Processes as content and learning outcomes as context. </a:t>
            </a:r>
          </a:p>
          <a:p>
            <a:r>
              <a:rPr lang="en-US" dirty="0"/>
              <a:t>What are the proxies for engagement in your classroom?</a:t>
            </a:r>
          </a:p>
          <a:p>
            <a:r>
              <a:rPr lang="en-US" dirty="0" smtClean="0"/>
              <a:t>Power curve. </a:t>
            </a:r>
          </a:p>
          <a:p>
            <a:endParaRPr lang="en-US" dirty="0" smtClean="0"/>
          </a:p>
          <a:p>
            <a:endParaRPr lang="en-US" dirty="0"/>
          </a:p>
          <a:p>
            <a:endParaRPr lang="en-CA" dirty="0"/>
          </a:p>
        </p:txBody>
      </p:sp>
    </p:spTree>
    <p:extLst>
      <p:ext uri="{BB962C8B-B14F-4D97-AF65-F5344CB8AC3E}">
        <p14:creationId xmlns:p14="http://schemas.microsoft.com/office/powerpoint/2010/main" val="3441379"/>
      </p:ext>
    </p:extLst>
  </p:cSld>
  <p:clrMapOvr>
    <a:masterClrMapping/>
  </p:clrMapOvr>
  <mc:AlternateContent xmlns:mc="http://schemas.openxmlformats.org/markup-compatibility/2006" xmlns:p14="http://schemas.microsoft.com/office/powerpoint/2010/main">
    <mc:Choice Requires="p14">
      <p:transition spd="slow" p14:dur="1700">
        <p:fade/>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MODELLED PEDAGOGY</a:t>
            </a:r>
            <a:endParaRPr lang="en-C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7740761"/>
              </p:ext>
            </p:extLst>
          </p:nvPr>
        </p:nvGraphicFramePr>
        <p:xfrm>
          <a:off x="628650" y="1844824"/>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9584045"/>
      </p:ext>
    </p:extLst>
  </p:cSld>
  <p:clrMapOvr>
    <a:masterClrMapping/>
  </p:clrMapOvr>
  <mc:AlternateContent xmlns:mc="http://schemas.openxmlformats.org/markup-compatibility/2006" xmlns:p14="http://schemas.microsoft.com/office/powerpoint/2010/main">
    <mc:Choice Requires="p14">
      <p:transition spd="slow" p14:dur="1700">
        <p:fade/>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CHANGE</a:t>
            </a:r>
            <a:endParaRPr lang="en-CA" dirty="0"/>
          </a:p>
        </p:txBody>
      </p:sp>
      <p:sp>
        <p:nvSpPr>
          <p:cNvPr id="4" name="Content Placeholder 5"/>
          <p:cNvSpPr txBox="1">
            <a:spLocks/>
          </p:cNvSpPr>
          <p:nvPr/>
        </p:nvSpPr>
        <p:spPr>
          <a:xfrm>
            <a:off x="0" y="2708920"/>
            <a:ext cx="4087366" cy="35400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ts val="0"/>
              </a:spcBef>
              <a:spcAft>
                <a:spcPts val="0"/>
              </a:spcAft>
              <a:buClrTx/>
              <a:buFont typeface="Arial" panose="020B0604020202020204" pitchFamily="34" charset="0"/>
              <a:buNone/>
            </a:pPr>
            <a:r>
              <a:rPr lang="en-US" dirty="0" smtClean="0"/>
              <a:t>rejection of </a:t>
            </a:r>
          </a:p>
          <a:p>
            <a:pPr marL="0" indent="0" algn="ctr" fontAlgn="auto">
              <a:spcBef>
                <a:spcPts val="0"/>
              </a:spcBef>
              <a:spcAft>
                <a:spcPts val="0"/>
              </a:spcAft>
              <a:buClrTx/>
              <a:buFont typeface="Arial" panose="020B0604020202020204" pitchFamily="34" charset="0"/>
              <a:buNone/>
            </a:pPr>
            <a:r>
              <a:rPr lang="en-US" dirty="0"/>
              <a:t>o</a:t>
            </a:r>
            <a:r>
              <a:rPr lang="en-US" dirty="0" smtClean="0"/>
              <a:t>ld pedagogy</a:t>
            </a:r>
          </a:p>
          <a:p>
            <a:pPr marL="0" indent="0" algn="ctr" fontAlgn="auto">
              <a:spcBef>
                <a:spcPts val="0"/>
              </a:spcBef>
              <a:spcAft>
                <a:spcPts val="0"/>
              </a:spcAft>
              <a:buClrTx/>
              <a:buFont typeface="Arial" panose="020B0604020202020204" pitchFamily="34" charset="0"/>
              <a:buNone/>
            </a:pPr>
            <a:r>
              <a:rPr lang="en-US" dirty="0" smtClean="0"/>
              <a:t>+ </a:t>
            </a:r>
          </a:p>
          <a:p>
            <a:pPr marL="0" indent="0" algn="ctr" fontAlgn="auto">
              <a:spcBef>
                <a:spcPts val="0"/>
              </a:spcBef>
              <a:spcAft>
                <a:spcPts val="0"/>
              </a:spcAft>
              <a:buClrTx/>
              <a:buFont typeface="Arial" panose="020B0604020202020204" pitchFamily="34" charset="0"/>
              <a:buNone/>
            </a:pPr>
            <a:r>
              <a:rPr lang="en-US" dirty="0" smtClean="0"/>
              <a:t>alternative</a:t>
            </a:r>
          </a:p>
          <a:p>
            <a:pPr marL="0" indent="0" algn="ctr" fontAlgn="auto">
              <a:spcBef>
                <a:spcPts val="0"/>
              </a:spcBef>
              <a:spcAft>
                <a:spcPts val="0"/>
              </a:spcAft>
              <a:buClrTx/>
              <a:buFont typeface="Arial" panose="020B0604020202020204" pitchFamily="34" charset="0"/>
              <a:buNone/>
            </a:pPr>
            <a:r>
              <a:rPr lang="en-US" dirty="0" smtClean="0"/>
              <a:t>pedagogy</a:t>
            </a:r>
          </a:p>
        </p:txBody>
      </p:sp>
      <p:sp>
        <p:nvSpPr>
          <p:cNvPr id="6" name="TextBox 5"/>
          <p:cNvSpPr txBox="1"/>
          <p:nvPr/>
        </p:nvSpPr>
        <p:spPr>
          <a:xfrm>
            <a:off x="5013759" y="2651283"/>
            <a:ext cx="4733106" cy="904863"/>
          </a:xfrm>
          <a:prstGeom prst="rect">
            <a:avLst/>
          </a:prstGeom>
          <a:noFill/>
        </p:spPr>
        <p:txBody>
          <a:bodyPr wrap="square" rtlCol="0">
            <a:spAutoFit/>
          </a:bodyPr>
          <a:lstStyle/>
          <a:p>
            <a:pPr marL="165100" indent="-165100">
              <a:buClrTx/>
              <a:buFont typeface="Arial" panose="020B0604020202020204" pitchFamily="34" charset="0"/>
              <a:buChar char="•"/>
            </a:pPr>
            <a:r>
              <a:rPr lang="en-US" dirty="0"/>
              <a:t>u</a:t>
            </a:r>
            <a:r>
              <a:rPr lang="en-US" dirty="0" smtClean="0"/>
              <a:t>ndeniable truth</a:t>
            </a:r>
          </a:p>
          <a:p>
            <a:pPr marL="165100" indent="-165100">
              <a:buClrTx/>
              <a:buFont typeface="Arial" panose="020B0604020202020204" pitchFamily="34" charset="0"/>
              <a:buChar char="•"/>
            </a:pPr>
            <a:r>
              <a:rPr lang="en-US" dirty="0"/>
              <a:t>d</a:t>
            </a:r>
            <a:r>
              <a:rPr lang="en-US" dirty="0" smtClean="0"/>
              <a:t>ata with verisimilitude </a:t>
            </a:r>
            <a:endParaRPr lang="en-CA" dirty="0"/>
          </a:p>
        </p:txBody>
      </p:sp>
      <p:sp>
        <p:nvSpPr>
          <p:cNvPr id="9" name="Rectangle 8"/>
          <p:cNvSpPr/>
          <p:nvPr/>
        </p:nvSpPr>
        <p:spPr>
          <a:xfrm>
            <a:off x="611560" y="2204864"/>
            <a:ext cx="3007246" cy="3312368"/>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Straight Arrow Connector 9"/>
          <p:cNvCxnSpPr>
            <a:endCxn id="13" idx="1"/>
          </p:cNvCxnSpPr>
          <p:nvPr/>
        </p:nvCxnSpPr>
        <p:spPr>
          <a:xfrm flipV="1">
            <a:off x="3347864" y="3103716"/>
            <a:ext cx="1512168" cy="2498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27584" y="2562409"/>
            <a:ext cx="2520280" cy="108261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4860032" y="2562408"/>
            <a:ext cx="3816424" cy="108261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p:cNvSpPr txBox="1"/>
          <p:nvPr/>
        </p:nvSpPr>
        <p:spPr>
          <a:xfrm>
            <a:off x="5013759" y="3877915"/>
            <a:ext cx="4733106" cy="2234458"/>
          </a:xfrm>
          <a:prstGeom prst="rect">
            <a:avLst/>
          </a:prstGeom>
          <a:noFill/>
        </p:spPr>
        <p:txBody>
          <a:bodyPr wrap="square" rtlCol="0">
            <a:spAutoFit/>
          </a:bodyPr>
          <a:lstStyle/>
          <a:p>
            <a:pPr marL="165100" indent="-165100">
              <a:buClrTx/>
              <a:buFont typeface="Arial" panose="020B0604020202020204" pitchFamily="34" charset="0"/>
              <a:buChar char="•"/>
            </a:pPr>
            <a:r>
              <a:rPr lang="en-US" dirty="0"/>
              <a:t>u</a:t>
            </a:r>
            <a:r>
              <a:rPr lang="en-US" dirty="0" smtClean="0"/>
              <a:t>ndeniable truth</a:t>
            </a:r>
          </a:p>
          <a:p>
            <a:pPr marL="165100" indent="-165100">
              <a:buClrTx/>
              <a:buFont typeface="Arial" panose="020B0604020202020204" pitchFamily="34" charset="0"/>
              <a:buChar char="•"/>
            </a:pPr>
            <a:r>
              <a:rPr lang="en-US" dirty="0"/>
              <a:t>d</a:t>
            </a:r>
            <a:r>
              <a:rPr lang="en-US" dirty="0" smtClean="0"/>
              <a:t>ata with verisimilitude</a:t>
            </a:r>
          </a:p>
          <a:p>
            <a:pPr marL="165100" indent="-165100">
              <a:buClrTx/>
              <a:buFont typeface="Arial" panose="020B0604020202020204" pitchFamily="34" charset="0"/>
              <a:buChar char="•"/>
            </a:pPr>
            <a:r>
              <a:rPr lang="en-US" dirty="0" smtClean="0"/>
              <a:t>reification</a:t>
            </a:r>
          </a:p>
          <a:p>
            <a:pPr marL="165100" indent="-165100">
              <a:buClrTx/>
              <a:buFont typeface="Arial" panose="020B0604020202020204" pitchFamily="34" charset="0"/>
              <a:buChar char="•"/>
            </a:pPr>
            <a:r>
              <a:rPr lang="en-US" dirty="0" smtClean="0"/>
              <a:t>accommodating outliers</a:t>
            </a:r>
          </a:p>
          <a:p>
            <a:pPr marL="165100" indent="-165100">
              <a:buClrTx/>
              <a:buFont typeface="Arial" panose="020B0604020202020204" pitchFamily="34" charset="0"/>
              <a:buChar char="•"/>
            </a:pPr>
            <a:r>
              <a:rPr lang="en-US" dirty="0" smtClean="0"/>
              <a:t>modelled pedagogy </a:t>
            </a:r>
            <a:endParaRPr lang="en-CA" dirty="0"/>
          </a:p>
        </p:txBody>
      </p:sp>
      <p:cxnSp>
        <p:nvCxnSpPr>
          <p:cNvPr id="16" name="Straight Arrow Connector 15"/>
          <p:cNvCxnSpPr>
            <a:endCxn id="18" idx="1"/>
          </p:cNvCxnSpPr>
          <p:nvPr/>
        </p:nvCxnSpPr>
        <p:spPr>
          <a:xfrm>
            <a:off x="3347864" y="4355330"/>
            <a:ext cx="1512168" cy="66367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27584" y="3789041"/>
            <a:ext cx="2520280" cy="108261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4860032" y="3789039"/>
            <a:ext cx="3816424" cy="245993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4442204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3" grpId="0" animBg="1"/>
      <p:bldP spid="15" grpId="0"/>
      <p:bldP spid="17" grpId="0" animBg="1"/>
      <p:bldP spid="1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CHANGE</a:t>
            </a:r>
            <a:endParaRPr lang="en-CA" dirty="0"/>
          </a:p>
        </p:txBody>
      </p:sp>
      <p:sp>
        <p:nvSpPr>
          <p:cNvPr id="4" name="Content Placeholder 5"/>
          <p:cNvSpPr txBox="1">
            <a:spLocks/>
          </p:cNvSpPr>
          <p:nvPr/>
        </p:nvSpPr>
        <p:spPr>
          <a:xfrm>
            <a:off x="0" y="2708920"/>
            <a:ext cx="4087366" cy="35400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ts val="0"/>
              </a:spcBef>
              <a:spcAft>
                <a:spcPts val="0"/>
              </a:spcAft>
              <a:buClrTx/>
              <a:buFont typeface="Arial" panose="020B0604020202020204" pitchFamily="34" charset="0"/>
              <a:buNone/>
            </a:pPr>
            <a:r>
              <a:rPr lang="en-US" dirty="0" smtClean="0"/>
              <a:t>rejection of </a:t>
            </a:r>
          </a:p>
          <a:p>
            <a:pPr marL="0" indent="0" algn="ctr" fontAlgn="auto">
              <a:spcBef>
                <a:spcPts val="0"/>
              </a:spcBef>
              <a:spcAft>
                <a:spcPts val="0"/>
              </a:spcAft>
              <a:buClrTx/>
              <a:buFont typeface="Arial" panose="020B0604020202020204" pitchFamily="34" charset="0"/>
              <a:buNone/>
            </a:pPr>
            <a:r>
              <a:rPr lang="en-US" dirty="0"/>
              <a:t>o</a:t>
            </a:r>
            <a:r>
              <a:rPr lang="en-US" dirty="0" smtClean="0"/>
              <a:t>ld pedagogy</a:t>
            </a:r>
          </a:p>
          <a:p>
            <a:pPr marL="0" indent="0" algn="ctr" fontAlgn="auto">
              <a:spcBef>
                <a:spcPts val="0"/>
              </a:spcBef>
              <a:spcAft>
                <a:spcPts val="0"/>
              </a:spcAft>
              <a:buClrTx/>
              <a:buFont typeface="Arial" panose="020B0604020202020204" pitchFamily="34" charset="0"/>
              <a:buNone/>
            </a:pPr>
            <a:r>
              <a:rPr lang="en-US" dirty="0" smtClean="0"/>
              <a:t>+ </a:t>
            </a:r>
          </a:p>
          <a:p>
            <a:pPr marL="0" indent="0" algn="ctr" fontAlgn="auto">
              <a:spcBef>
                <a:spcPts val="0"/>
              </a:spcBef>
              <a:spcAft>
                <a:spcPts val="0"/>
              </a:spcAft>
              <a:buClrTx/>
              <a:buFont typeface="Arial" panose="020B0604020202020204" pitchFamily="34" charset="0"/>
              <a:buNone/>
            </a:pPr>
            <a:r>
              <a:rPr lang="en-US" dirty="0" smtClean="0"/>
              <a:t>alternative</a:t>
            </a:r>
          </a:p>
          <a:p>
            <a:pPr marL="0" indent="0" algn="ctr" fontAlgn="auto">
              <a:spcBef>
                <a:spcPts val="0"/>
              </a:spcBef>
              <a:spcAft>
                <a:spcPts val="0"/>
              </a:spcAft>
              <a:buClrTx/>
              <a:buFont typeface="Arial" panose="020B0604020202020204" pitchFamily="34" charset="0"/>
              <a:buNone/>
            </a:pPr>
            <a:r>
              <a:rPr lang="en-US" dirty="0" smtClean="0"/>
              <a:t>pedagogy</a:t>
            </a:r>
          </a:p>
        </p:txBody>
      </p:sp>
      <p:sp>
        <p:nvSpPr>
          <p:cNvPr id="9" name="Rectangle 8"/>
          <p:cNvSpPr/>
          <p:nvPr/>
        </p:nvSpPr>
        <p:spPr>
          <a:xfrm>
            <a:off x="611560" y="2204864"/>
            <a:ext cx="3007246" cy="3312368"/>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11614">
            <a:off x="4970351" y="1664233"/>
            <a:ext cx="3269263" cy="4793395"/>
          </a:xfrm>
          <a:prstGeom prst="rect">
            <a:avLst/>
          </a:prstGeom>
          <a:solidFill>
            <a:srgbClr val="FFFFFF">
              <a:shade val="85000"/>
            </a:srgbClr>
          </a:solidFill>
          <a:ln w="3175" cap="sq">
            <a:solidFill>
              <a:schemeClr val="tx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44905341"/>
      </p:ext>
    </p:extLst>
  </p:cSld>
  <p:clrMapOvr>
    <a:masterClrMapping/>
  </p:clrMapOvr>
  <mc:AlternateContent xmlns:mc="http://schemas.openxmlformats.org/markup-compatibility/2006" xmlns:p14="http://schemas.microsoft.com/office/powerpoint/2010/main">
    <mc:Choice Requires="p14">
      <p:transition spd="slow" p14:dur="17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CONCEPTUAL CHANGE</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992665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Oval 12"/>
          <p:cNvSpPr/>
          <p:nvPr/>
        </p:nvSpPr>
        <p:spPr bwMode="auto">
          <a:xfrm>
            <a:off x="323528" y="3948740"/>
            <a:ext cx="216024" cy="216024"/>
          </a:xfrm>
          <a:prstGeom prst="ellipse">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
        <p:nvSpPr>
          <p:cNvPr id="14" name="TextBox 13"/>
          <p:cNvSpPr txBox="1"/>
          <p:nvPr/>
        </p:nvSpPr>
        <p:spPr>
          <a:xfrm>
            <a:off x="383455" y="3264279"/>
            <a:ext cx="1656184" cy="384721"/>
          </a:xfrm>
          <a:prstGeom prst="rect">
            <a:avLst/>
          </a:prstGeom>
          <a:noFill/>
        </p:spPr>
        <p:txBody>
          <a:bodyPr wrap="square" rtlCol="0">
            <a:spAutoFit/>
          </a:bodyPr>
          <a:lstStyle/>
          <a:p>
            <a:r>
              <a:rPr lang="en-CA" sz="1900" dirty="0" smtClean="0">
                <a:solidFill>
                  <a:schemeClr val="bg1">
                    <a:lumMod val="75000"/>
                  </a:schemeClr>
                </a:solidFill>
              </a:rPr>
              <a:t>Resistance</a:t>
            </a:r>
            <a:endParaRPr lang="en-CA" sz="1900" dirty="0">
              <a:solidFill>
                <a:schemeClr val="bg1">
                  <a:lumMod val="75000"/>
                </a:schemeClr>
              </a:solidFill>
            </a:endParaRPr>
          </a:p>
        </p:txBody>
      </p:sp>
      <p:sp>
        <p:nvSpPr>
          <p:cNvPr id="8" name="Shape 6"/>
          <p:cNvSpPr/>
          <p:nvPr/>
        </p:nvSpPr>
        <p:spPr>
          <a:xfrm rot="1988155">
            <a:off x="1083892" y="1937653"/>
            <a:ext cx="2864028" cy="3171756"/>
          </a:xfrm>
          <a:custGeom>
            <a:avLst/>
            <a:gdLst>
              <a:gd name="connsiteX0" fmla="*/ 0 w 2862889"/>
              <a:gd name="connsiteY0" fmla="*/ 3113888 h 3113888"/>
              <a:gd name="connsiteX1" fmla="*/ 2367895 w 2862889"/>
              <a:gd name="connsiteY1" fmla="*/ 357861 h 3113888"/>
              <a:gd name="connsiteX2" fmla="*/ 2327574 w 2862889"/>
              <a:gd name="connsiteY2" fmla="*/ 0 h 3113888"/>
              <a:gd name="connsiteX3" fmla="*/ 2862889 w 2862889"/>
              <a:gd name="connsiteY3" fmla="*/ 391040 h 3113888"/>
              <a:gd name="connsiteX4" fmla="*/ 2450778 w 2862889"/>
              <a:gd name="connsiteY4" fmla="*/ 1093468 h 3113888"/>
              <a:gd name="connsiteX5" fmla="*/ 2410457 w 2862889"/>
              <a:gd name="connsiteY5" fmla="*/ 735607 h 3113888"/>
              <a:gd name="connsiteX6" fmla="*/ 0 w 2862889"/>
              <a:gd name="connsiteY6" fmla="*/ 3113888 h 3113888"/>
              <a:gd name="connsiteX0" fmla="*/ 0 w 2862889"/>
              <a:gd name="connsiteY0" fmla="*/ 3113888 h 3113888"/>
              <a:gd name="connsiteX1" fmla="*/ 2367895 w 2862889"/>
              <a:gd name="connsiteY1" fmla="*/ 357861 h 3113888"/>
              <a:gd name="connsiteX2" fmla="*/ 2327574 w 2862889"/>
              <a:gd name="connsiteY2" fmla="*/ 0 h 3113888"/>
              <a:gd name="connsiteX3" fmla="*/ 2862889 w 2862889"/>
              <a:gd name="connsiteY3" fmla="*/ 391040 h 3113888"/>
              <a:gd name="connsiteX4" fmla="*/ 2461094 w 2862889"/>
              <a:gd name="connsiteY4" fmla="*/ 809664 h 3113888"/>
              <a:gd name="connsiteX5" fmla="*/ 2410457 w 2862889"/>
              <a:gd name="connsiteY5" fmla="*/ 735607 h 3113888"/>
              <a:gd name="connsiteX6" fmla="*/ 0 w 2862889"/>
              <a:gd name="connsiteY6" fmla="*/ 3113888 h 3113888"/>
              <a:gd name="connsiteX0" fmla="*/ 0 w 2862889"/>
              <a:gd name="connsiteY0" fmla="*/ 3113888 h 3113888"/>
              <a:gd name="connsiteX1" fmla="*/ 2367895 w 2862889"/>
              <a:gd name="connsiteY1" fmla="*/ 357861 h 3113888"/>
              <a:gd name="connsiteX2" fmla="*/ 2327574 w 2862889"/>
              <a:gd name="connsiteY2" fmla="*/ 0 h 3113888"/>
              <a:gd name="connsiteX3" fmla="*/ 2862889 w 2862889"/>
              <a:gd name="connsiteY3" fmla="*/ 391040 h 3113888"/>
              <a:gd name="connsiteX4" fmla="*/ 2461094 w 2862889"/>
              <a:gd name="connsiteY4" fmla="*/ 809664 h 3113888"/>
              <a:gd name="connsiteX5" fmla="*/ 2476486 w 2862889"/>
              <a:gd name="connsiteY5" fmla="*/ 562118 h 3113888"/>
              <a:gd name="connsiteX6" fmla="*/ 0 w 2862889"/>
              <a:gd name="connsiteY6" fmla="*/ 3113888 h 3113888"/>
              <a:gd name="connsiteX0" fmla="*/ 0 w 2862889"/>
              <a:gd name="connsiteY0" fmla="*/ 2937544 h 2937544"/>
              <a:gd name="connsiteX1" fmla="*/ 2367895 w 2862889"/>
              <a:gd name="connsiteY1" fmla="*/ 181517 h 2937544"/>
              <a:gd name="connsiteX2" fmla="*/ 2556776 w 2862889"/>
              <a:gd name="connsiteY2" fmla="*/ 0 h 2937544"/>
              <a:gd name="connsiteX3" fmla="*/ 2862889 w 2862889"/>
              <a:gd name="connsiteY3" fmla="*/ 214696 h 2937544"/>
              <a:gd name="connsiteX4" fmla="*/ 2461094 w 2862889"/>
              <a:gd name="connsiteY4" fmla="*/ 633320 h 2937544"/>
              <a:gd name="connsiteX5" fmla="*/ 2476486 w 2862889"/>
              <a:gd name="connsiteY5" fmla="*/ 385774 h 2937544"/>
              <a:gd name="connsiteX6" fmla="*/ 0 w 2862889"/>
              <a:gd name="connsiteY6" fmla="*/ 2937544 h 2937544"/>
              <a:gd name="connsiteX0" fmla="*/ 0 w 2862889"/>
              <a:gd name="connsiteY0" fmla="*/ 2937544 h 2937544"/>
              <a:gd name="connsiteX1" fmla="*/ 2515036 w 2862889"/>
              <a:gd name="connsiteY1" fmla="*/ 232151 h 2937544"/>
              <a:gd name="connsiteX2" fmla="*/ 2556776 w 2862889"/>
              <a:gd name="connsiteY2" fmla="*/ 0 h 2937544"/>
              <a:gd name="connsiteX3" fmla="*/ 2862889 w 2862889"/>
              <a:gd name="connsiteY3" fmla="*/ 214696 h 2937544"/>
              <a:gd name="connsiteX4" fmla="*/ 2461094 w 2862889"/>
              <a:gd name="connsiteY4" fmla="*/ 633320 h 2937544"/>
              <a:gd name="connsiteX5" fmla="*/ 2476486 w 2862889"/>
              <a:gd name="connsiteY5" fmla="*/ 385774 h 2937544"/>
              <a:gd name="connsiteX6" fmla="*/ 0 w 2862889"/>
              <a:gd name="connsiteY6" fmla="*/ 2937544 h 2937544"/>
              <a:gd name="connsiteX0" fmla="*/ 0 w 2862889"/>
              <a:gd name="connsiteY0" fmla="*/ 2937544 h 2937544"/>
              <a:gd name="connsiteX1" fmla="*/ 2515036 w 2862889"/>
              <a:gd name="connsiteY1" fmla="*/ 232151 h 2937544"/>
              <a:gd name="connsiteX2" fmla="*/ 2556776 w 2862889"/>
              <a:gd name="connsiteY2" fmla="*/ 0 h 2937544"/>
              <a:gd name="connsiteX3" fmla="*/ 2862889 w 2862889"/>
              <a:gd name="connsiteY3" fmla="*/ 214696 h 2937544"/>
              <a:gd name="connsiteX4" fmla="*/ 2461094 w 2862889"/>
              <a:gd name="connsiteY4" fmla="*/ 633320 h 2937544"/>
              <a:gd name="connsiteX5" fmla="*/ 2476486 w 2862889"/>
              <a:gd name="connsiteY5" fmla="*/ 385774 h 2937544"/>
              <a:gd name="connsiteX6" fmla="*/ 0 w 2862889"/>
              <a:gd name="connsiteY6" fmla="*/ 2937544 h 2937544"/>
              <a:gd name="connsiteX0" fmla="*/ 0 w 2862889"/>
              <a:gd name="connsiteY0" fmla="*/ 2937544 h 2937544"/>
              <a:gd name="connsiteX1" fmla="*/ 2515036 w 2862889"/>
              <a:gd name="connsiteY1" fmla="*/ 232151 h 2937544"/>
              <a:gd name="connsiteX2" fmla="*/ 2556776 w 2862889"/>
              <a:gd name="connsiteY2" fmla="*/ 0 h 2937544"/>
              <a:gd name="connsiteX3" fmla="*/ 2862889 w 2862889"/>
              <a:gd name="connsiteY3" fmla="*/ 214696 h 2937544"/>
              <a:gd name="connsiteX4" fmla="*/ 2461094 w 2862889"/>
              <a:gd name="connsiteY4" fmla="*/ 633320 h 2937544"/>
              <a:gd name="connsiteX5" fmla="*/ 2476486 w 2862889"/>
              <a:gd name="connsiteY5" fmla="*/ 385774 h 2937544"/>
              <a:gd name="connsiteX6" fmla="*/ 0 w 2862889"/>
              <a:gd name="connsiteY6" fmla="*/ 2937544 h 2937544"/>
              <a:gd name="connsiteX0" fmla="*/ 0 w 2862889"/>
              <a:gd name="connsiteY0" fmla="*/ 3077224 h 3077224"/>
              <a:gd name="connsiteX1" fmla="*/ 2515036 w 2862889"/>
              <a:gd name="connsiteY1" fmla="*/ 371831 h 3077224"/>
              <a:gd name="connsiteX2" fmla="*/ 2595981 w 2862889"/>
              <a:gd name="connsiteY2" fmla="*/ 0 h 3077224"/>
              <a:gd name="connsiteX3" fmla="*/ 2862889 w 2862889"/>
              <a:gd name="connsiteY3" fmla="*/ 354376 h 3077224"/>
              <a:gd name="connsiteX4" fmla="*/ 2461094 w 2862889"/>
              <a:gd name="connsiteY4" fmla="*/ 773000 h 3077224"/>
              <a:gd name="connsiteX5" fmla="*/ 2476486 w 2862889"/>
              <a:gd name="connsiteY5" fmla="*/ 525454 h 3077224"/>
              <a:gd name="connsiteX6" fmla="*/ 0 w 2862889"/>
              <a:gd name="connsiteY6" fmla="*/ 3077224 h 3077224"/>
              <a:gd name="connsiteX0" fmla="*/ 0 w 2862889"/>
              <a:gd name="connsiteY0" fmla="*/ 3077224 h 3077224"/>
              <a:gd name="connsiteX1" fmla="*/ 2531383 w 2862889"/>
              <a:gd name="connsiteY1" fmla="*/ 247072 h 3077224"/>
              <a:gd name="connsiteX2" fmla="*/ 2595981 w 2862889"/>
              <a:gd name="connsiteY2" fmla="*/ 0 h 3077224"/>
              <a:gd name="connsiteX3" fmla="*/ 2862889 w 2862889"/>
              <a:gd name="connsiteY3" fmla="*/ 354376 h 3077224"/>
              <a:gd name="connsiteX4" fmla="*/ 2461094 w 2862889"/>
              <a:gd name="connsiteY4" fmla="*/ 773000 h 3077224"/>
              <a:gd name="connsiteX5" fmla="*/ 2476486 w 2862889"/>
              <a:gd name="connsiteY5" fmla="*/ 525454 h 3077224"/>
              <a:gd name="connsiteX6" fmla="*/ 0 w 2862889"/>
              <a:gd name="connsiteY6" fmla="*/ 3077224 h 3077224"/>
              <a:gd name="connsiteX0" fmla="*/ 0 w 2862889"/>
              <a:gd name="connsiteY0" fmla="*/ 3077224 h 3077224"/>
              <a:gd name="connsiteX1" fmla="*/ 2531383 w 2862889"/>
              <a:gd name="connsiteY1" fmla="*/ 247072 h 3077224"/>
              <a:gd name="connsiteX2" fmla="*/ 2595981 w 2862889"/>
              <a:gd name="connsiteY2" fmla="*/ 0 h 3077224"/>
              <a:gd name="connsiteX3" fmla="*/ 2862889 w 2862889"/>
              <a:gd name="connsiteY3" fmla="*/ 354376 h 3077224"/>
              <a:gd name="connsiteX4" fmla="*/ 2461094 w 2862889"/>
              <a:gd name="connsiteY4" fmla="*/ 773000 h 3077224"/>
              <a:gd name="connsiteX5" fmla="*/ 2474422 w 2862889"/>
              <a:gd name="connsiteY5" fmla="*/ 347520 h 3077224"/>
              <a:gd name="connsiteX6" fmla="*/ 0 w 2862889"/>
              <a:gd name="connsiteY6" fmla="*/ 3077224 h 3077224"/>
              <a:gd name="connsiteX0" fmla="*/ 0 w 2862889"/>
              <a:gd name="connsiteY0" fmla="*/ 3077224 h 3077224"/>
              <a:gd name="connsiteX1" fmla="*/ 2531383 w 2862889"/>
              <a:gd name="connsiteY1" fmla="*/ 247072 h 3077224"/>
              <a:gd name="connsiteX2" fmla="*/ 2595981 w 2862889"/>
              <a:gd name="connsiteY2" fmla="*/ 0 h 3077224"/>
              <a:gd name="connsiteX3" fmla="*/ 2862889 w 2862889"/>
              <a:gd name="connsiteY3" fmla="*/ 354376 h 3077224"/>
              <a:gd name="connsiteX4" fmla="*/ 2461094 w 2862889"/>
              <a:gd name="connsiteY4" fmla="*/ 773000 h 3077224"/>
              <a:gd name="connsiteX5" fmla="*/ 2511723 w 2862889"/>
              <a:gd name="connsiteY5" fmla="*/ 404661 h 3077224"/>
              <a:gd name="connsiteX6" fmla="*/ 0 w 2862889"/>
              <a:gd name="connsiteY6" fmla="*/ 3077224 h 3077224"/>
              <a:gd name="connsiteX0" fmla="*/ 0 w 2862889"/>
              <a:gd name="connsiteY0" fmla="*/ 3077224 h 3077224"/>
              <a:gd name="connsiteX1" fmla="*/ 2531383 w 2862889"/>
              <a:gd name="connsiteY1" fmla="*/ 247072 h 3077224"/>
              <a:gd name="connsiteX2" fmla="*/ 2595981 w 2862889"/>
              <a:gd name="connsiteY2" fmla="*/ 0 h 3077224"/>
              <a:gd name="connsiteX3" fmla="*/ 2862889 w 2862889"/>
              <a:gd name="connsiteY3" fmla="*/ 354376 h 3077224"/>
              <a:gd name="connsiteX4" fmla="*/ 2485379 w 2862889"/>
              <a:gd name="connsiteY4" fmla="*/ 610463 h 3077224"/>
              <a:gd name="connsiteX5" fmla="*/ 2511723 w 2862889"/>
              <a:gd name="connsiteY5" fmla="*/ 404661 h 3077224"/>
              <a:gd name="connsiteX6" fmla="*/ 0 w 2862889"/>
              <a:gd name="connsiteY6" fmla="*/ 3077224 h 307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2889" h="3077224">
                <a:moveTo>
                  <a:pt x="0" y="3077224"/>
                </a:moveTo>
                <a:cubicBezTo>
                  <a:pt x="318099" y="1693274"/>
                  <a:pt x="769460" y="-292363"/>
                  <a:pt x="2531383" y="247072"/>
                </a:cubicBezTo>
                <a:lnTo>
                  <a:pt x="2595981" y="0"/>
                </a:lnTo>
                <a:lnTo>
                  <a:pt x="2862889" y="354376"/>
                </a:lnTo>
                <a:lnTo>
                  <a:pt x="2485379" y="610463"/>
                </a:lnTo>
                <a:cubicBezTo>
                  <a:pt x="2471939" y="491176"/>
                  <a:pt x="2525163" y="523948"/>
                  <a:pt x="2511723" y="404661"/>
                </a:cubicBezTo>
                <a:cubicBezTo>
                  <a:pt x="861272" y="4811"/>
                  <a:pt x="477148" y="1664697"/>
                  <a:pt x="0" y="3077224"/>
                </a:cubicBezTo>
                <a:close/>
              </a:path>
            </a:pathLst>
          </a:custGeom>
          <a:solidFill>
            <a:srgbClr val="0070C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Arc 11"/>
          <p:cNvSpPr/>
          <p:nvPr/>
        </p:nvSpPr>
        <p:spPr bwMode="auto">
          <a:xfrm rot="20364337">
            <a:off x="1457710" y="3659702"/>
            <a:ext cx="6035920" cy="2496259"/>
          </a:xfrm>
          <a:prstGeom prst="arc">
            <a:avLst>
              <a:gd name="adj1" fmla="val 11709035"/>
              <a:gd name="adj2" fmla="val 17175318"/>
            </a:avLst>
          </a:prstGeom>
          <a:noFill/>
          <a:ln w="762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5" name="Isosceles Triangle 14"/>
          <p:cNvSpPr/>
          <p:nvPr/>
        </p:nvSpPr>
        <p:spPr bwMode="auto">
          <a:xfrm rot="11195956">
            <a:off x="4022396" y="3513144"/>
            <a:ext cx="504056" cy="392247"/>
          </a:xfrm>
          <a:prstGeom prst="triangl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1" name="TextBox 10"/>
          <p:cNvSpPr txBox="1"/>
          <p:nvPr/>
        </p:nvSpPr>
        <p:spPr>
          <a:xfrm>
            <a:off x="4427984" y="2519859"/>
            <a:ext cx="1305017" cy="677108"/>
          </a:xfrm>
          <a:prstGeom prst="rect">
            <a:avLst/>
          </a:prstGeom>
          <a:noFill/>
        </p:spPr>
        <p:txBody>
          <a:bodyPr wrap="square" rtlCol="0">
            <a:spAutoFit/>
          </a:bodyPr>
          <a:lstStyle/>
          <a:p>
            <a:r>
              <a:rPr lang="en-CA" sz="1900" dirty="0" smtClean="0">
                <a:solidFill>
                  <a:schemeClr val="bg1">
                    <a:lumMod val="75000"/>
                  </a:schemeClr>
                </a:solidFill>
              </a:rPr>
              <a:t>Out with the Old</a:t>
            </a:r>
            <a:endParaRPr lang="en-CA" sz="1900" dirty="0">
              <a:solidFill>
                <a:schemeClr val="bg1">
                  <a:lumMod val="75000"/>
                </a:schemeClr>
              </a:solidFill>
            </a:endParaRPr>
          </a:p>
        </p:txBody>
      </p:sp>
      <p:sp>
        <p:nvSpPr>
          <p:cNvPr id="3" name="TextBox 2"/>
          <p:cNvSpPr txBox="1"/>
          <p:nvPr/>
        </p:nvSpPr>
        <p:spPr>
          <a:xfrm>
            <a:off x="1475656" y="365126"/>
            <a:ext cx="184731" cy="461665"/>
          </a:xfrm>
          <a:prstGeom prst="rect">
            <a:avLst/>
          </a:prstGeom>
          <a:noFill/>
        </p:spPr>
        <p:txBody>
          <a:bodyPr wrap="none" rtlCol="0">
            <a:spAutoFit/>
          </a:bodyPr>
          <a:lstStyle/>
          <a:p>
            <a:endParaRPr lang="en-CA" dirty="0"/>
          </a:p>
        </p:txBody>
      </p:sp>
    </p:spTree>
    <p:extLst>
      <p:ext uri="{BB962C8B-B14F-4D97-AF65-F5344CB8AC3E}">
        <p14:creationId xmlns:p14="http://schemas.microsoft.com/office/powerpoint/2010/main" val="95749529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 presetClass="entr" presetSubtype="0" fill="hold" grpId="0" nodeType="withEffect">
                                  <p:stCondLst>
                                    <p:cond delay="50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BUILD SOMETHING</a:t>
            </a:r>
            <a:endParaRPr lang="en-CA" dirty="0"/>
          </a:p>
        </p:txBody>
      </p:sp>
      <p:sp>
        <p:nvSpPr>
          <p:cNvPr id="5" name="Content Placeholder 5"/>
          <p:cNvSpPr txBox="1">
            <a:spLocks/>
          </p:cNvSpPr>
          <p:nvPr/>
        </p:nvSpPr>
        <p:spPr>
          <a:xfrm>
            <a:off x="0" y="2420888"/>
            <a:ext cx="4087366" cy="38280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ts val="0"/>
              </a:spcBef>
              <a:spcAft>
                <a:spcPts val="0"/>
              </a:spcAft>
              <a:buClrTx/>
              <a:buFont typeface="Arial" panose="020B0604020202020204" pitchFamily="34" charset="0"/>
              <a:buNone/>
            </a:pPr>
            <a:r>
              <a:rPr lang="en-US" dirty="0" smtClean="0"/>
              <a:t>explicit goal to </a:t>
            </a:r>
          </a:p>
          <a:p>
            <a:pPr marL="0" indent="0" algn="ctr" fontAlgn="auto">
              <a:spcBef>
                <a:spcPts val="0"/>
              </a:spcBef>
              <a:spcAft>
                <a:spcPts val="0"/>
              </a:spcAft>
              <a:buClrTx/>
              <a:buFont typeface="Arial" panose="020B0604020202020204" pitchFamily="34" charset="0"/>
              <a:buNone/>
            </a:pPr>
            <a:r>
              <a:rPr lang="en-US" dirty="0" smtClean="0"/>
              <a:t>build something</a:t>
            </a:r>
          </a:p>
          <a:p>
            <a:pPr marL="0" indent="0" algn="ctr" fontAlgn="auto">
              <a:spcBef>
                <a:spcPts val="0"/>
              </a:spcBef>
              <a:spcAft>
                <a:spcPts val="0"/>
              </a:spcAft>
              <a:buClrTx/>
              <a:buFont typeface="Arial" panose="020B0604020202020204" pitchFamily="34" charset="0"/>
              <a:buNone/>
            </a:pPr>
            <a:r>
              <a:rPr lang="en-US" dirty="0" smtClean="0"/>
              <a:t>+ </a:t>
            </a:r>
          </a:p>
          <a:p>
            <a:pPr marL="0" indent="0" algn="ctr" fontAlgn="auto">
              <a:spcBef>
                <a:spcPts val="0"/>
              </a:spcBef>
              <a:spcAft>
                <a:spcPts val="0"/>
              </a:spcAft>
              <a:buClrTx/>
              <a:buFont typeface="Arial" panose="020B0604020202020204" pitchFamily="34" charset="0"/>
              <a:buNone/>
            </a:pPr>
            <a:r>
              <a:rPr lang="en-US" dirty="0"/>
              <a:t>f</a:t>
            </a:r>
            <a:r>
              <a:rPr lang="en-US" dirty="0" smtClean="0"/>
              <a:t>or someone </a:t>
            </a:r>
          </a:p>
          <a:p>
            <a:pPr marL="0" indent="0" algn="ctr" fontAlgn="auto">
              <a:spcBef>
                <a:spcPts val="0"/>
              </a:spcBef>
              <a:spcAft>
                <a:spcPts val="0"/>
              </a:spcAft>
              <a:buClrTx/>
              <a:buFont typeface="Arial" panose="020B0604020202020204" pitchFamily="34" charset="0"/>
              <a:buNone/>
            </a:pPr>
            <a:r>
              <a:rPr lang="en-US" dirty="0" smtClean="0"/>
              <a:t>else</a:t>
            </a:r>
          </a:p>
          <a:p>
            <a:pPr marL="0" indent="0" algn="ctr" fontAlgn="auto">
              <a:spcBef>
                <a:spcPts val="0"/>
              </a:spcBef>
              <a:spcAft>
                <a:spcPts val="0"/>
              </a:spcAft>
              <a:buClrTx/>
              <a:buFont typeface="Arial" panose="020B0604020202020204" pitchFamily="34" charset="0"/>
              <a:buNone/>
            </a:pPr>
            <a:r>
              <a:rPr lang="en-US" dirty="0" smtClean="0"/>
              <a:t>+</a:t>
            </a:r>
          </a:p>
          <a:p>
            <a:pPr marL="0" indent="0" algn="ctr" fontAlgn="auto">
              <a:spcBef>
                <a:spcPts val="0"/>
              </a:spcBef>
              <a:spcAft>
                <a:spcPts val="0"/>
              </a:spcAft>
              <a:buClrTx/>
              <a:buFont typeface="Arial" panose="020B0604020202020204" pitchFamily="34" charset="0"/>
              <a:buNone/>
            </a:pPr>
            <a:r>
              <a:rPr lang="en-US" dirty="0" smtClean="0"/>
              <a:t>pilot testing</a:t>
            </a:r>
            <a:endParaRPr lang="en-CA" dirty="0"/>
          </a:p>
        </p:txBody>
      </p:sp>
      <p:sp>
        <p:nvSpPr>
          <p:cNvPr id="6" name="Rectangle 5"/>
          <p:cNvSpPr/>
          <p:nvPr/>
        </p:nvSpPr>
        <p:spPr>
          <a:xfrm>
            <a:off x="628650" y="2204864"/>
            <a:ext cx="3007246" cy="3312368"/>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4880284" y="4268383"/>
            <a:ext cx="4733106" cy="1348061"/>
          </a:xfrm>
          <a:prstGeom prst="rect">
            <a:avLst/>
          </a:prstGeom>
          <a:noFill/>
        </p:spPr>
        <p:txBody>
          <a:bodyPr wrap="square" rtlCol="0">
            <a:spAutoFit/>
          </a:bodyPr>
          <a:lstStyle/>
          <a:p>
            <a:pPr marL="165100" indent="-165100">
              <a:buClrTx/>
              <a:buFont typeface="Arial" panose="020B0604020202020204" pitchFamily="34" charset="0"/>
              <a:buChar char="•"/>
            </a:pPr>
            <a:r>
              <a:rPr lang="en-US" dirty="0"/>
              <a:t>u</a:t>
            </a:r>
            <a:r>
              <a:rPr lang="en-US" dirty="0" smtClean="0"/>
              <a:t>ndeniable truth</a:t>
            </a:r>
          </a:p>
          <a:p>
            <a:pPr marL="165100" indent="-165100">
              <a:buClrTx/>
              <a:buFont typeface="Arial" panose="020B0604020202020204" pitchFamily="34" charset="0"/>
              <a:buChar char="•"/>
            </a:pPr>
            <a:r>
              <a:rPr lang="en-US" dirty="0"/>
              <a:t>reification</a:t>
            </a:r>
          </a:p>
          <a:p>
            <a:pPr marL="165100" indent="-165100">
              <a:buClrTx/>
              <a:buFont typeface="Arial" panose="020B0604020202020204" pitchFamily="34" charset="0"/>
              <a:buChar char="•"/>
            </a:pPr>
            <a:r>
              <a:rPr lang="en-US" dirty="0"/>
              <a:t>accommodating outliers</a:t>
            </a:r>
          </a:p>
        </p:txBody>
      </p:sp>
      <p:cxnSp>
        <p:nvCxnSpPr>
          <p:cNvPr id="8" name="Straight Arrow Connector 7"/>
          <p:cNvCxnSpPr>
            <a:stCxn id="9" idx="3"/>
            <a:endCxn id="10" idx="1"/>
          </p:cNvCxnSpPr>
          <p:nvPr/>
        </p:nvCxnSpPr>
        <p:spPr>
          <a:xfrm>
            <a:off x="3347864" y="4942416"/>
            <a:ext cx="1512168" cy="1110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27584" y="4653136"/>
            <a:ext cx="2520280" cy="57855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4860032" y="4221088"/>
            <a:ext cx="3816424" cy="146487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28507835"/>
      </p:ext>
    </p:extLst>
  </p:cSld>
  <p:clrMapOvr>
    <a:masterClrMapping/>
  </p:clrMapOvr>
  <mc:AlternateContent xmlns:mc="http://schemas.openxmlformats.org/markup-compatibility/2006" xmlns:p14="http://schemas.microsoft.com/office/powerpoint/2010/main">
    <mc:Choice Requires="p14">
      <p:transition spd="slow" p14:dur="17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BUILD SOMETHING</a:t>
            </a:r>
            <a:endParaRPr lang="en-CA" dirty="0"/>
          </a:p>
        </p:txBody>
      </p:sp>
      <p:sp>
        <p:nvSpPr>
          <p:cNvPr id="5" name="Content Placeholder 5"/>
          <p:cNvSpPr txBox="1">
            <a:spLocks/>
          </p:cNvSpPr>
          <p:nvPr/>
        </p:nvSpPr>
        <p:spPr>
          <a:xfrm>
            <a:off x="0" y="2420888"/>
            <a:ext cx="4087366" cy="38280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ts val="0"/>
              </a:spcBef>
              <a:spcAft>
                <a:spcPts val="0"/>
              </a:spcAft>
              <a:buClrTx/>
              <a:buFont typeface="Arial" panose="020B0604020202020204" pitchFamily="34" charset="0"/>
              <a:buNone/>
            </a:pPr>
            <a:r>
              <a:rPr lang="en-US" dirty="0" smtClean="0"/>
              <a:t>explicit goal to </a:t>
            </a:r>
          </a:p>
          <a:p>
            <a:pPr marL="0" indent="0" algn="ctr" fontAlgn="auto">
              <a:spcBef>
                <a:spcPts val="0"/>
              </a:spcBef>
              <a:spcAft>
                <a:spcPts val="0"/>
              </a:spcAft>
              <a:buClrTx/>
              <a:buFont typeface="Arial" panose="020B0604020202020204" pitchFamily="34" charset="0"/>
              <a:buNone/>
            </a:pPr>
            <a:r>
              <a:rPr lang="en-US" dirty="0" smtClean="0"/>
              <a:t>build something</a:t>
            </a:r>
          </a:p>
          <a:p>
            <a:pPr marL="0" indent="0" algn="ctr" fontAlgn="auto">
              <a:spcBef>
                <a:spcPts val="0"/>
              </a:spcBef>
              <a:spcAft>
                <a:spcPts val="0"/>
              </a:spcAft>
              <a:buClrTx/>
              <a:buFont typeface="Arial" panose="020B0604020202020204" pitchFamily="34" charset="0"/>
              <a:buNone/>
            </a:pPr>
            <a:r>
              <a:rPr lang="en-US" dirty="0" smtClean="0"/>
              <a:t>+ </a:t>
            </a:r>
          </a:p>
          <a:p>
            <a:pPr marL="0" indent="0" algn="ctr" fontAlgn="auto">
              <a:spcBef>
                <a:spcPts val="0"/>
              </a:spcBef>
              <a:spcAft>
                <a:spcPts val="0"/>
              </a:spcAft>
              <a:buClrTx/>
              <a:buFont typeface="Arial" panose="020B0604020202020204" pitchFamily="34" charset="0"/>
              <a:buNone/>
            </a:pPr>
            <a:r>
              <a:rPr lang="en-US" dirty="0"/>
              <a:t>f</a:t>
            </a:r>
            <a:r>
              <a:rPr lang="en-US" dirty="0" smtClean="0"/>
              <a:t>or someone </a:t>
            </a:r>
          </a:p>
          <a:p>
            <a:pPr marL="0" indent="0" algn="ctr" fontAlgn="auto">
              <a:spcBef>
                <a:spcPts val="0"/>
              </a:spcBef>
              <a:spcAft>
                <a:spcPts val="0"/>
              </a:spcAft>
              <a:buClrTx/>
              <a:buFont typeface="Arial" panose="020B0604020202020204" pitchFamily="34" charset="0"/>
              <a:buNone/>
            </a:pPr>
            <a:r>
              <a:rPr lang="en-US" dirty="0" smtClean="0"/>
              <a:t>else</a:t>
            </a:r>
          </a:p>
          <a:p>
            <a:pPr marL="0" indent="0" algn="ctr" fontAlgn="auto">
              <a:spcBef>
                <a:spcPts val="0"/>
              </a:spcBef>
              <a:spcAft>
                <a:spcPts val="0"/>
              </a:spcAft>
              <a:buClrTx/>
              <a:buFont typeface="Arial" panose="020B0604020202020204" pitchFamily="34" charset="0"/>
              <a:buNone/>
            </a:pPr>
            <a:r>
              <a:rPr lang="en-US" dirty="0" smtClean="0"/>
              <a:t>+</a:t>
            </a:r>
          </a:p>
          <a:p>
            <a:pPr marL="0" indent="0" algn="ctr" fontAlgn="auto">
              <a:spcBef>
                <a:spcPts val="0"/>
              </a:spcBef>
              <a:spcAft>
                <a:spcPts val="0"/>
              </a:spcAft>
              <a:buClrTx/>
              <a:buFont typeface="Arial" panose="020B0604020202020204" pitchFamily="34" charset="0"/>
              <a:buNone/>
            </a:pPr>
            <a:r>
              <a:rPr lang="en-US" dirty="0" smtClean="0"/>
              <a:t>pilot testing</a:t>
            </a:r>
            <a:endParaRPr lang="en-CA" dirty="0"/>
          </a:p>
        </p:txBody>
      </p:sp>
      <p:sp>
        <p:nvSpPr>
          <p:cNvPr id="6" name="Rectangle 5"/>
          <p:cNvSpPr/>
          <p:nvPr/>
        </p:nvSpPr>
        <p:spPr>
          <a:xfrm>
            <a:off x="628650" y="2204864"/>
            <a:ext cx="3007246" cy="3312368"/>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4883242" y="1303659"/>
            <a:ext cx="4733106" cy="2234458"/>
          </a:xfrm>
          <a:prstGeom prst="rect">
            <a:avLst/>
          </a:prstGeom>
          <a:noFill/>
        </p:spPr>
        <p:txBody>
          <a:bodyPr wrap="square" rtlCol="0">
            <a:spAutoFit/>
          </a:bodyPr>
          <a:lstStyle/>
          <a:p>
            <a:pPr marL="165100" indent="-165100">
              <a:buClrTx/>
              <a:buFont typeface="Arial" panose="020B0604020202020204" pitchFamily="34" charset="0"/>
              <a:buChar char="•"/>
            </a:pPr>
            <a:r>
              <a:rPr lang="en-US" dirty="0"/>
              <a:t>n</a:t>
            </a:r>
            <a:r>
              <a:rPr lang="en-US" dirty="0" smtClean="0"/>
              <a:t>umeracy definition</a:t>
            </a:r>
          </a:p>
          <a:p>
            <a:pPr marL="165100" indent="-165100">
              <a:buClrTx/>
              <a:buFont typeface="Arial" panose="020B0604020202020204" pitchFamily="34" charset="0"/>
              <a:buChar char="•"/>
            </a:pPr>
            <a:r>
              <a:rPr lang="en-US" dirty="0"/>
              <a:t>n</a:t>
            </a:r>
            <a:r>
              <a:rPr lang="en-US" dirty="0" smtClean="0"/>
              <a:t>umeracy task</a:t>
            </a:r>
          </a:p>
          <a:p>
            <a:pPr marL="165100" indent="-165100">
              <a:buClrTx/>
              <a:buFont typeface="Arial" panose="020B0604020202020204" pitchFamily="34" charset="0"/>
              <a:buChar char="•"/>
            </a:pPr>
            <a:r>
              <a:rPr lang="en-US" i="1" dirty="0" smtClean="0"/>
              <a:t>Thinking Classroom </a:t>
            </a:r>
            <a:r>
              <a:rPr lang="en-US" dirty="0" smtClean="0"/>
              <a:t>task</a:t>
            </a:r>
          </a:p>
          <a:p>
            <a:pPr marL="165100" indent="-165100">
              <a:buClrTx/>
              <a:buFont typeface="Arial" panose="020B0604020202020204" pitchFamily="34" charset="0"/>
              <a:buChar char="•"/>
            </a:pPr>
            <a:r>
              <a:rPr lang="en-US" i="1" dirty="0"/>
              <a:t>Thinking Classroom </a:t>
            </a:r>
            <a:r>
              <a:rPr lang="en-US" dirty="0" smtClean="0"/>
              <a:t>rubric</a:t>
            </a:r>
            <a:endParaRPr lang="en-US" dirty="0"/>
          </a:p>
          <a:p>
            <a:pPr marL="165100" indent="-165100">
              <a:buClrTx/>
              <a:buFont typeface="Arial" panose="020B0604020202020204" pitchFamily="34" charset="0"/>
              <a:buChar char="•"/>
            </a:pPr>
            <a:r>
              <a:rPr lang="en-US" dirty="0" smtClean="0"/>
              <a:t>etc.</a:t>
            </a:r>
            <a:endParaRPr lang="en-US" dirty="0"/>
          </a:p>
        </p:txBody>
      </p:sp>
      <p:cxnSp>
        <p:nvCxnSpPr>
          <p:cNvPr id="8" name="Straight Arrow Connector 7"/>
          <p:cNvCxnSpPr>
            <a:stCxn id="9" idx="3"/>
            <a:endCxn id="10" idx="1"/>
          </p:cNvCxnSpPr>
          <p:nvPr/>
        </p:nvCxnSpPr>
        <p:spPr>
          <a:xfrm flipV="1">
            <a:off x="3419872" y="2449864"/>
            <a:ext cx="1457690" cy="40307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27584" y="2420888"/>
            <a:ext cx="2592288" cy="86409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4877562" y="1303660"/>
            <a:ext cx="4014918" cy="229240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4939899" y="3861048"/>
            <a:ext cx="4733106" cy="1348061"/>
          </a:xfrm>
          <a:prstGeom prst="rect">
            <a:avLst/>
          </a:prstGeom>
          <a:noFill/>
        </p:spPr>
        <p:txBody>
          <a:bodyPr wrap="square" rtlCol="0">
            <a:spAutoFit/>
          </a:bodyPr>
          <a:lstStyle/>
          <a:p>
            <a:pPr marL="165100" indent="-165100">
              <a:buClrTx/>
              <a:buFont typeface="Arial" panose="020B0604020202020204" pitchFamily="34" charset="0"/>
              <a:buChar char="•"/>
            </a:pPr>
            <a:r>
              <a:rPr lang="en-US" dirty="0" smtClean="0"/>
              <a:t>school</a:t>
            </a:r>
          </a:p>
          <a:p>
            <a:pPr marL="165100" indent="-165100">
              <a:buClrTx/>
              <a:buFont typeface="Arial" panose="020B0604020202020204" pitchFamily="34" charset="0"/>
              <a:buChar char="•"/>
            </a:pPr>
            <a:r>
              <a:rPr lang="en-US" dirty="0"/>
              <a:t>f</a:t>
            </a:r>
            <a:r>
              <a:rPr lang="en-US" dirty="0" smtClean="0"/>
              <a:t>amily of schools</a:t>
            </a:r>
          </a:p>
          <a:p>
            <a:pPr marL="165100" indent="-165100">
              <a:buClrTx/>
              <a:buFont typeface="Arial" panose="020B0604020202020204" pitchFamily="34" charset="0"/>
              <a:buChar char="•"/>
            </a:pPr>
            <a:r>
              <a:rPr lang="en-US" dirty="0" smtClean="0"/>
              <a:t>district</a:t>
            </a:r>
            <a:endParaRPr lang="en-CA" dirty="0"/>
          </a:p>
        </p:txBody>
      </p:sp>
      <p:cxnSp>
        <p:nvCxnSpPr>
          <p:cNvPr id="18" name="Straight Arrow Connector 17"/>
          <p:cNvCxnSpPr>
            <a:stCxn id="19" idx="3"/>
            <a:endCxn id="20" idx="1"/>
          </p:cNvCxnSpPr>
          <p:nvPr/>
        </p:nvCxnSpPr>
        <p:spPr>
          <a:xfrm>
            <a:off x="3419872" y="3987615"/>
            <a:ext cx="1451466" cy="57490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27583" y="3538117"/>
            <a:ext cx="2592289" cy="89899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4871338" y="3823827"/>
            <a:ext cx="4021142" cy="147738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46696403"/>
      </p:ext>
    </p:extLst>
  </p:cSld>
  <p:clrMapOvr>
    <a:masterClrMapping/>
  </p:clrMapOvr>
  <mc:AlternateContent xmlns:mc="http://schemas.openxmlformats.org/markup-compatibility/2006" xmlns:p14="http://schemas.microsoft.com/office/powerpoint/2010/main">
    <mc:Choice Requires="p14">
      <p:transition spd="slow" p14:dur="17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7" grpId="0"/>
      <p:bldP spid="19" grpId="0" animBg="1"/>
      <p:bldP spid="2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BUILD SOMETHING</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886280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Oval 12"/>
          <p:cNvSpPr/>
          <p:nvPr/>
        </p:nvSpPr>
        <p:spPr bwMode="auto">
          <a:xfrm>
            <a:off x="323528" y="3948740"/>
            <a:ext cx="216024" cy="216024"/>
          </a:xfrm>
          <a:prstGeom prst="ellipse">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
        <p:nvSpPr>
          <p:cNvPr id="14" name="TextBox 13"/>
          <p:cNvSpPr txBox="1"/>
          <p:nvPr/>
        </p:nvSpPr>
        <p:spPr>
          <a:xfrm>
            <a:off x="383455" y="3264279"/>
            <a:ext cx="1656184" cy="384721"/>
          </a:xfrm>
          <a:prstGeom prst="rect">
            <a:avLst/>
          </a:prstGeom>
          <a:noFill/>
        </p:spPr>
        <p:txBody>
          <a:bodyPr wrap="square" rtlCol="0">
            <a:spAutoFit/>
          </a:bodyPr>
          <a:lstStyle/>
          <a:p>
            <a:r>
              <a:rPr lang="en-CA" sz="1900" dirty="0" smtClean="0">
                <a:solidFill>
                  <a:schemeClr val="bg1">
                    <a:lumMod val="75000"/>
                  </a:schemeClr>
                </a:solidFill>
              </a:rPr>
              <a:t>Resistance</a:t>
            </a:r>
            <a:endParaRPr lang="en-CA" sz="1900" dirty="0">
              <a:solidFill>
                <a:schemeClr val="bg1">
                  <a:lumMod val="75000"/>
                </a:schemeClr>
              </a:solidFill>
            </a:endParaRPr>
          </a:p>
        </p:txBody>
      </p:sp>
      <p:sp>
        <p:nvSpPr>
          <p:cNvPr id="8" name="Shape 6"/>
          <p:cNvSpPr/>
          <p:nvPr/>
        </p:nvSpPr>
        <p:spPr>
          <a:xfrm rot="1988155">
            <a:off x="1083892" y="1937653"/>
            <a:ext cx="2864028" cy="3171756"/>
          </a:xfrm>
          <a:custGeom>
            <a:avLst/>
            <a:gdLst>
              <a:gd name="connsiteX0" fmla="*/ 0 w 2862889"/>
              <a:gd name="connsiteY0" fmla="*/ 3113888 h 3113888"/>
              <a:gd name="connsiteX1" fmla="*/ 2367895 w 2862889"/>
              <a:gd name="connsiteY1" fmla="*/ 357861 h 3113888"/>
              <a:gd name="connsiteX2" fmla="*/ 2327574 w 2862889"/>
              <a:gd name="connsiteY2" fmla="*/ 0 h 3113888"/>
              <a:gd name="connsiteX3" fmla="*/ 2862889 w 2862889"/>
              <a:gd name="connsiteY3" fmla="*/ 391040 h 3113888"/>
              <a:gd name="connsiteX4" fmla="*/ 2450778 w 2862889"/>
              <a:gd name="connsiteY4" fmla="*/ 1093468 h 3113888"/>
              <a:gd name="connsiteX5" fmla="*/ 2410457 w 2862889"/>
              <a:gd name="connsiteY5" fmla="*/ 735607 h 3113888"/>
              <a:gd name="connsiteX6" fmla="*/ 0 w 2862889"/>
              <a:gd name="connsiteY6" fmla="*/ 3113888 h 3113888"/>
              <a:gd name="connsiteX0" fmla="*/ 0 w 2862889"/>
              <a:gd name="connsiteY0" fmla="*/ 3113888 h 3113888"/>
              <a:gd name="connsiteX1" fmla="*/ 2367895 w 2862889"/>
              <a:gd name="connsiteY1" fmla="*/ 357861 h 3113888"/>
              <a:gd name="connsiteX2" fmla="*/ 2327574 w 2862889"/>
              <a:gd name="connsiteY2" fmla="*/ 0 h 3113888"/>
              <a:gd name="connsiteX3" fmla="*/ 2862889 w 2862889"/>
              <a:gd name="connsiteY3" fmla="*/ 391040 h 3113888"/>
              <a:gd name="connsiteX4" fmla="*/ 2461094 w 2862889"/>
              <a:gd name="connsiteY4" fmla="*/ 809664 h 3113888"/>
              <a:gd name="connsiteX5" fmla="*/ 2410457 w 2862889"/>
              <a:gd name="connsiteY5" fmla="*/ 735607 h 3113888"/>
              <a:gd name="connsiteX6" fmla="*/ 0 w 2862889"/>
              <a:gd name="connsiteY6" fmla="*/ 3113888 h 3113888"/>
              <a:gd name="connsiteX0" fmla="*/ 0 w 2862889"/>
              <a:gd name="connsiteY0" fmla="*/ 3113888 h 3113888"/>
              <a:gd name="connsiteX1" fmla="*/ 2367895 w 2862889"/>
              <a:gd name="connsiteY1" fmla="*/ 357861 h 3113888"/>
              <a:gd name="connsiteX2" fmla="*/ 2327574 w 2862889"/>
              <a:gd name="connsiteY2" fmla="*/ 0 h 3113888"/>
              <a:gd name="connsiteX3" fmla="*/ 2862889 w 2862889"/>
              <a:gd name="connsiteY3" fmla="*/ 391040 h 3113888"/>
              <a:gd name="connsiteX4" fmla="*/ 2461094 w 2862889"/>
              <a:gd name="connsiteY4" fmla="*/ 809664 h 3113888"/>
              <a:gd name="connsiteX5" fmla="*/ 2476486 w 2862889"/>
              <a:gd name="connsiteY5" fmla="*/ 562118 h 3113888"/>
              <a:gd name="connsiteX6" fmla="*/ 0 w 2862889"/>
              <a:gd name="connsiteY6" fmla="*/ 3113888 h 3113888"/>
              <a:gd name="connsiteX0" fmla="*/ 0 w 2862889"/>
              <a:gd name="connsiteY0" fmla="*/ 2937544 h 2937544"/>
              <a:gd name="connsiteX1" fmla="*/ 2367895 w 2862889"/>
              <a:gd name="connsiteY1" fmla="*/ 181517 h 2937544"/>
              <a:gd name="connsiteX2" fmla="*/ 2556776 w 2862889"/>
              <a:gd name="connsiteY2" fmla="*/ 0 h 2937544"/>
              <a:gd name="connsiteX3" fmla="*/ 2862889 w 2862889"/>
              <a:gd name="connsiteY3" fmla="*/ 214696 h 2937544"/>
              <a:gd name="connsiteX4" fmla="*/ 2461094 w 2862889"/>
              <a:gd name="connsiteY4" fmla="*/ 633320 h 2937544"/>
              <a:gd name="connsiteX5" fmla="*/ 2476486 w 2862889"/>
              <a:gd name="connsiteY5" fmla="*/ 385774 h 2937544"/>
              <a:gd name="connsiteX6" fmla="*/ 0 w 2862889"/>
              <a:gd name="connsiteY6" fmla="*/ 2937544 h 2937544"/>
              <a:gd name="connsiteX0" fmla="*/ 0 w 2862889"/>
              <a:gd name="connsiteY0" fmla="*/ 2937544 h 2937544"/>
              <a:gd name="connsiteX1" fmla="*/ 2515036 w 2862889"/>
              <a:gd name="connsiteY1" fmla="*/ 232151 h 2937544"/>
              <a:gd name="connsiteX2" fmla="*/ 2556776 w 2862889"/>
              <a:gd name="connsiteY2" fmla="*/ 0 h 2937544"/>
              <a:gd name="connsiteX3" fmla="*/ 2862889 w 2862889"/>
              <a:gd name="connsiteY3" fmla="*/ 214696 h 2937544"/>
              <a:gd name="connsiteX4" fmla="*/ 2461094 w 2862889"/>
              <a:gd name="connsiteY4" fmla="*/ 633320 h 2937544"/>
              <a:gd name="connsiteX5" fmla="*/ 2476486 w 2862889"/>
              <a:gd name="connsiteY5" fmla="*/ 385774 h 2937544"/>
              <a:gd name="connsiteX6" fmla="*/ 0 w 2862889"/>
              <a:gd name="connsiteY6" fmla="*/ 2937544 h 2937544"/>
              <a:gd name="connsiteX0" fmla="*/ 0 w 2862889"/>
              <a:gd name="connsiteY0" fmla="*/ 2937544 h 2937544"/>
              <a:gd name="connsiteX1" fmla="*/ 2515036 w 2862889"/>
              <a:gd name="connsiteY1" fmla="*/ 232151 h 2937544"/>
              <a:gd name="connsiteX2" fmla="*/ 2556776 w 2862889"/>
              <a:gd name="connsiteY2" fmla="*/ 0 h 2937544"/>
              <a:gd name="connsiteX3" fmla="*/ 2862889 w 2862889"/>
              <a:gd name="connsiteY3" fmla="*/ 214696 h 2937544"/>
              <a:gd name="connsiteX4" fmla="*/ 2461094 w 2862889"/>
              <a:gd name="connsiteY4" fmla="*/ 633320 h 2937544"/>
              <a:gd name="connsiteX5" fmla="*/ 2476486 w 2862889"/>
              <a:gd name="connsiteY5" fmla="*/ 385774 h 2937544"/>
              <a:gd name="connsiteX6" fmla="*/ 0 w 2862889"/>
              <a:gd name="connsiteY6" fmla="*/ 2937544 h 2937544"/>
              <a:gd name="connsiteX0" fmla="*/ 0 w 2862889"/>
              <a:gd name="connsiteY0" fmla="*/ 2937544 h 2937544"/>
              <a:gd name="connsiteX1" fmla="*/ 2515036 w 2862889"/>
              <a:gd name="connsiteY1" fmla="*/ 232151 h 2937544"/>
              <a:gd name="connsiteX2" fmla="*/ 2556776 w 2862889"/>
              <a:gd name="connsiteY2" fmla="*/ 0 h 2937544"/>
              <a:gd name="connsiteX3" fmla="*/ 2862889 w 2862889"/>
              <a:gd name="connsiteY3" fmla="*/ 214696 h 2937544"/>
              <a:gd name="connsiteX4" fmla="*/ 2461094 w 2862889"/>
              <a:gd name="connsiteY4" fmla="*/ 633320 h 2937544"/>
              <a:gd name="connsiteX5" fmla="*/ 2476486 w 2862889"/>
              <a:gd name="connsiteY5" fmla="*/ 385774 h 2937544"/>
              <a:gd name="connsiteX6" fmla="*/ 0 w 2862889"/>
              <a:gd name="connsiteY6" fmla="*/ 2937544 h 2937544"/>
              <a:gd name="connsiteX0" fmla="*/ 0 w 2862889"/>
              <a:gd name="connsiteY0" fmla="*/ 3077224 h 3077224"/>
              <a:gd name="connsiteX1" fmla="*/ 2515036 w 2862889"/>
              <a:gd name="connsiteY1" fmla="*/ 371831 h 3077224"/>
              <a:gd name="connsiteX2" fmla="*/ 2595981 w 2862889"/>
              <a:gd name="connsiteY2" fmla="*/ 0 h 3077224"/>
              <a:gd name="connsiteX3" fmla="*/ 2862889 w 2862889"/>
              <a:gd name="connsiteY3" fmla="*/ 354376 h 3077224"/>
              <a:gd name="connsiteX4" fmla="*/ 2461094 w 2862889"/>
              <a:gd name="connsiteY4" fmla="*/ 773000 h 3077224"/>
              <a:gd name="connsiteX5" fmla="*/ 2476486 w 2862889"/>
              <a:gd name="connsiteY5" fmla="*/ 525454 h 3077224"/>
              <a:gd name="connsiteX6" fmla="*/ 0 w 2862889"/>
              <a:gd name="connsiteY6" fmla="*/ 3077224 h 3077224"/>
              <a:gd name="connsiteX0" fmla="*/ 0 w 2862889"/>
              <a:gd name="connsiteY0" fmla="*/ 3077224 h 3077224"/>
              <a:gd name="connsiteX1" fmla="*/ 2531383 w 2862889"/>
              <a:gd name="connsiteY1" fmla="*/ 247072 h 3077224"/>
              <a:gd name="connsiteX2" fmla="*/ 2595981 w 2862889"/>
              <a:gd name="connsiteY2" fmla="*/ 0 h 3077224"/>
              <a:gd name="connsiteX3" fmla="*/ 2862889 w 2862889"/>
              <a:gd name="connsiteY3" fmla="*/ 354376 h 3077224"/>
              <a:gd name="connsiteX4" fmla="*/ 2461094 w 2862889"/>
              <a:gd name="connsiteY4" fmla="*/ 773000 h 3077224"/>
              <a:gd name="connsiteX5" fmla="*/ 2476486 w 2862889"/>
              <a:gd name="connsiteY5" fmla="*/ 525454 h 3077224"/>
              <a:gd name="connsiteX6" fmla="*/ 0 w 2862889"/>
              <a:gd name="connsiteY6" fmla="*/ 3077224 h 3077224"/>
              <a:gd name="connsiteX0" fmla="*/ 0 w 2862889"/>
              <a:gd name="connsiteY0" fmla="*/ 3077224 h 3077224"/>
              <a:gd name="connsiteX1" fmla="*/ 2531383 w 2862889"/>
              <a:gd name="connsiteY1" fmla="*/ 247072 h 3077224"/>
              <a:gd name="connsiteX2" fmla="*/ 2595981 w 2862889"/>
              <a:gd name="connsiteY2" fmla="*/ 0 h 3077224"/>
              <a:gd name="connsiteX3" fmla="*/ 2862889 w 2862889"/>
              <a:gd name="connsiteY3" fmla="*/ 354376 h 3077224"/>
              <a:gd name="connsiteX4" fmla="*/ 2461094 w 2862889"/>
              <a:gd name="connsiteY4" fmla="*/ 773000 h 3077224"/>
              <a:gd name="connsiteX5" fmla="*/ 2474422 w 2862889"/>
              <a:gd name="connsiteY5" fmla="*/ 347520 h 3077224"/>
              <a:gd name="connsiteX6" fmla="*/ 0 w 2862889"/>
              <a:gd name="connsiteY6" fmla="*/ 3077224 h 3077224"/>
              <a:gd name="connsiteX0" fmla="*/ 0 w 2862889"/>
              <a:gd name="connsiteY0" fmla="*/ 3077224 h 3077224"/>
              <a:gd name="connsiteX1" fmla="*/ 2531383 w 2862889"/>
              <a:gd name="connsiteY1" fmla="*/ 247072 h 3077224"/>
              <a:gd name="connsiteX2" fmla="*/ 2595981 w 2862889"/>
              <a:gd name="connsiteY2" fmla="*/ 0 h 3077224"/>
              <a:gd name="connsiteX3" fmla="*/ 2862889 w 2862889"/>
              <a:gd name="connsiteY3" fmla="*/ 354376 h 3077224"/>
              <a:gd name="connsiteX4" fmla="*/ 2461094 w 2862889"/>
              <a:gd name="connsiteY4" fmla="*/ 773000 h 3077224"/>
              <a:gd name="connsiteX5" fmla="*/ 2511723 w 2862889"/>
              <a:gd name="connsiteY5" fmla="*/ 404661 h 3077224"/>
              <a:gd name="connsiteX6" fmla="*/ 0 w 2862889"/>
              <a:gd name="connsiteY6" fmla="*/ 3077224 h 3077224"/>
              <a:gd name="connsiteX0" fmla="*/ 0 w 2862889"/>
              <a:gd name="connsiteY0" fmla="*/ 3077224 h 3077224"/>
              <a:gd name="connsiteX1" fmla="*/ 2531383 w 2862889"/>
              <a:gd name="connsiteY1" fmla="*/ 247072 h 3077224"/>
              <a:gd name="connsiteX2" fmla="*/ 2595981 w 2862889"/>
              <a:gd name="connsiteY2" fmla="*/ 0 h 3077224"/>
              <a:gd name="connsiteX3" fmla="*/ 2862889 w 2862889"/>
              <a:gd name="connsiteY3" fmla="*/ 354376 h 3077224"/>
              <a:gd name="connsiteX4" fmla="*/ 2485379 w 2862889"/>
              <a:gd name="connsiteY4" fmla="*/ 610463 h 3077224"/>
              <a:gd name="connsiteX5" fmla="*/ 2511723 w 2862889"/>
              <a:gd name="connsiteY5" fmla="*/ 404661 h 3077224"/>
              <a:gd name="connsiteX6" fmla="*/ 0 w 2862889"/>
              <a:gd name="connsiteY6" fmla="*/ 3077224 h 307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2889" h="3077224">
                <a:moveTo>
                  <a:pt x="0" y="3077224"/>
                </a:moveTo>
                <a:cubicBezTo>
                  <a:pt x="318099" y="1693274"/>
                  <a:pt x="769460" y="-292363"/>
                  <a:pt x="2531383" y="247072"/>
                </a:cubicBezTo>
                <a:lnTo>
                  <a:pt x="2595981" y="0"/>
                </a:lnTo>
                <a:lnTo>
                  <a:pt x="2862889" y="354376"/>
                </a:lnTo>
                <a:lnTo>
                  <a:pt x="2485379" y="610463"/>
                </a:lnTo>
                <a:cubicBezTo>
                  <a:pt x="2471939" y="491176"/>
                  <a:pt x="2525163" y="523948"/>
                  <a:pt x="2511723" y="404661"/>
                </a:cubicBezTo>
                <a:cubicBezTo>
                  <a:pt x="861272" y="4811"/>
                  <a:pt x="477148" y="1664697"/>
                  <a:pt x="0" y="3077224"/>
                </a:cubicBezTo>
                <a:close/>
              </a:path>
            </a:pathLst>
          </a:custGeom>
          <a:solidFill>
            <a:srgbClr val="0070C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Arc 11"/>
          <p:cNvSpPr/>
          <p:nvPr/>
        </p:nvSpPr>
        <p:spPr bwMode="auto">
          <a:xfrm rot="20364337">
            <a:off x="1457710" y="3659702"/>
            <a:ext cx="6035920" cy="2496259"/>
          </a:xfrm>
          <a:prstGeom prst="arc">
            <a:avLst>
              <a:gd name="adj1" fmla="val 11709035"/>
              <a:gd name="adj2" fmla="val 17175318"/>
            </a:avLst>
          </a:prstGeom>
          <a:noFill/>
          <a:ln w="762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5" name="Isosceles Triangle 14"/>
          <p:cNvSpPr/>
          <p:nvPr/>
        </p:nvSpPr>
        <p:spPr bwMode="auto">
          <a:xfrm rot="11195956">
            <a:off x="4022396" y="3513144"/>
            <a:ext cx="504056" cy="392247"/>
          </a:xfrm>
          <a:prstGeom prst="triangl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1" name="TextBox 10"/>
          <p:cNvSpPr txBox="1"/>
          <p:nvPr/>
        </p:nvSpPr>
        <p:spPr>
          <a:xfrm>
            <a:off x="4427984" y="2519859"/>
            <a:ext cx="1305017" cy="677108"/>
          </a:xfrm>
          <a:prstGeom prst="rect">
            <a:avLst/>
          </a:prstGeom>
          <a:noFill/>
        </p:spPr>
        <p:txBody>
          <a:bodyPr wrap="square" rtlCol="0">
            <a:spAutoFit/>
          </a:bodyPr>
          <a:lstStyle/>
          <a:p>
            <a:r>
              <a:rPr lang="en-CA" sz="1900" dirty="0" smtClean="0">
                <a:solidFill>
                  <a:schemeClr val="bg1">
                    <a:lumMod val="75000"/>
                  </a:schemeClr>
                </a:solidFill>
              </a:rPr>
              <a:t>Out with the Old</a:t>
            </a:r>
            <a:endParaRPr lang="en-CA" sz="1900" dirty="0">
              <a:solidFill>
                <a:schemeClr val="bg1">
                  <a:lumMod val="75000"/>
                </a:schemeClr>
              </a:solidFill>
            </a:endParaRPr>
          </a:p>
        </p:txBody>
      </p:sp>
      <p:sp>
        <p:nvSpPr>
          <p:cNvPr id="3" name="TextBox 2"/>
          <p:cNvSpPr txBox="1"/>
          <p:nvPr/>
        </p:nvSpPr>
        <p:spPr>
          <a:xfrm>
            <a:off x="1475656" y="365126"/>
            <a:ext cx="184731" cy="461665"/>
          </a:xfrm>
          <a:prstGeom prst="rect">
            <a:avLst/>
          </a:prstGeom>
          <a:noFill/>
        </p:spPr>
        <p:txBody>
          <a:bodyPr wrap="none" rtlCol="0">
            <a:spAutoFit/>
          </a:bodyPr>
          <a:lstStyle/>
          <a:p>
            <a:endParaRPr lang="en-CA" dirty="0"/>
          </a:p>
        </p:txBody>
      </p:sp>
    </p:spTree>
    <p:extLst>
      <p:ext uri="{BB962C8B-B14F-4D97-AF65-F5344CB8AC3E}">
        <p14:creationId xmlns:p14="http://schemas.microsoft.com/office/powerpoint/2010/main" val="300921959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 presetClass="entr" presetSubtype="0" fill="hold" grpId="0" nodeType="withEffect">
                                  <p:stCondLst>
                                    <p:cond delay="50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401" y="2274838"/>
            <a:ext cx="5616624" cy="2308324"/>
          </a:xfrm>
          <a:prstGeom prst="rect">
            <a:avLst/>
          </a:prstGeom>
          <a:noFill/>
        </p:spPr>
        <p:txBody>
          <a:bodyPr wrap="square" rtlCol="0">
            <a:spAutoFit/>
          </a:bodyPr>
          <a:lstStyle/>
          <a:p>
            <a:pPr>
              <a:spcBef>
                <a:spcPts val="0"/>
              </a:spcBef>
            </a:pPr>
            <a:r>
              <a:rPr lang="en-CA" sz="3600" b="1" dirty="0" smtClean="0">
                <a:solidFill>
                  <a:srgbClr val="0070C0"/>
                </a:solidFill>
              </a:rPr>
              <a:t>WHAT MAKES THIS SUCH A GOOD FRAMEWORK FOR </a:t>
            </a:r>
            <a:r>
              <a:rPr lang="en-CA" sz="3600" b="1" i="1" dirty="0" smtClean="0">
                <a:solidFill>
                  <a:srgbClr val="0070C0"/>
                </a:solidFill>
              </a:rPr>
              <a:t>CHANGING</a:t>
            </a:r>
            <a:r>
              <a:rPr lang="en-CA" sz="3600" b="1" dirty="0" smtClean="0">
                <a:solidFill>
                  <a:srgbClr val="0070C0"/>
                </a:solidFill>
              </a:rPr>
              <a:t> </a:t>
            </a:r>
            <a:r>
              <a:rPr lang="en-CA" sz="3600" b="1" dirty="0" smtClean="0">
                <a:solidFill>
                  <a:srgbClr val="FF0000"/>
                </a:solidFill>
              </a:rPr>
              <a:t>TEACHERS</a:t>
            </a:r>
            <a:r>
              <a:rPr lang="en-CA" sz="3600" b="1" dirty="0" smtClean="0">
                <a:solidFill>
                  <a:srgbClr val="0070C0"/>
                </a:solidFill>
              </a:rPr>
              <a:t>?</a:t>
            </a:r>
            <a:endParaRPr lang="en-CA" sz="3600" b="1" dirty="0">
              <a:solidFill>
                <a:srgbClr val="0070C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1025" y="0"/>
            <a:ext cx="3042458"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76268">
            <a:off x="2747077" y="1044877"/>
            <a:ext cx="5979215" cy="42282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917" y="1088063"/>
            <a:ext cx="6120713" cy="41418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23476425"/>
      </p:ext>
    </p:extLst>
  </p:cSld>
  <p:clrMapOvr>
    <a:masterClrMapping/>
  </p:clrMapOvr>
  <mc:AlternateContent xmlns:mc="http://schemas.openxmlformats.org/markup-compatibility/2006" xmlns:p14="http://schemas.microsoft.com/office/powerpoint/2010/main">
    <mc:Choice Requires="p14">
      <p:transition spd="slow" p14:dur="17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65126"/>
            <a:ext cx="8335838" cy="1325563"/>
          </a:xfrm>
        </p:spPr>
        <p:txBody>
          <a:bodyPr/>
          <a:lstStyle/>
          <a:p>
            <a:r>
              <a:rPr lang="en-US" dirty="0" smtClean="0"/>
              <a:t>1</a:t>
            </a:r>
            <a:r>
              <a:rPr lang="en-US" baseline="30000" dirty="0" smtClean="0"/>
              <a:t>ST</a:t>
            </a:r>
            <a:r>
              <a:rPr lang="en-US" dirty="0" smtClean="0"/>
              <a:t> PERSON VICARIOUS EXPERIENCE</a:t>
            </a:r>
            <a:endParaRPr lang="en-CA" dirty="0"/>
          </a:p>
        </p:txBody>
      </p:sp>
      <p:sp>
        <p:nvSpPr>
          <p:cNvPr id="6" name="Content Placeholder 5"/>
          <p:cNvSpPr>
            <a:spLocks noGrp="1"/>
          </p:cNvSpPr>
          <p:nvPr>
            <p:ph idx="1"/>
          </p:nvPr>
        </p:nvSpPr>
        <p:spPr>
          <a:xfrm>
            <a:off x="0" y="2420888"/>
            <a:ext cx="4087366" cy="3828083"/>
          </a:xfrm>
        </p:spPr>
        <p:txBody>
          <a:bodyPr/>
          <a:lstStyle/>
          <a:p>
            <a:pPr marL="0" indent="0" algn="ctr">
              <a:spcBef>
                <a:spcPts val="0"/>
              </a:spcBef>
              <a:buNone/>
            </a:pPr>
            <a:r>
              <a:rPr lang="en-US" dirty="0"/>
              <a:t>s</a:t>
            </a:r>
            <a:r>
              <a:rPr lang="en-US" dirty="0" smtClean="0"/>
              <a:t>omeone else's </a:t>
            </a:r>
          </a:p>
          <a:p>
            <a:pPr marL="0" indent="0" algn="ctr">
              <a:spcBef>
                <a:spcPts val="0"/>
              </a:spcBef>
              <a:buNone/>
            </a:pPr>
            <a:r>
              <a:rPr lang="en-US" dirty="0" smtClean="0"/>
              <a:t>pedagogy</a:t>
            </a:r>
          </a:p>
          <a:p>
            <a:pPr marL="0" indent="0" algn="ctr">
              <a:spcBef>
                <a:spcPts val="0"/>
              </a:spcBef>
              <a:buNone/>
            </a:pPr>
            <a:r>
              <a:rPr lang="en-US" dirty="0"/>
              <a:t>+</a:t>
            </a:r>
            <a:r>
              <a:rPr lang="en-US" dirty="0" smtClean="0"/>
              <a:t> </a:t>
            </a:r>
          </a:p>
          <a:p>
            <a:pPr marL="0" indent="0" algn="ctr">
              <a:spcBef>
                <a:spcPts val="0"/>
              </a:spcBef>
              <a:buNone/>
            </a:pPr>
            <a:r>
              <a:rPr lang="en-US" dirty="0" smtClean="0"/>
              <a:t>at your </a:t>
            </a:r>
          </a:p>
          <a:p>
            <a:pPr marL="0" indent="0" algn="ctr">
              <a:spcBef>
                <a:spcPts val="0"/>
              </a:spcBef>
              <a:buNone/>
            </a:pPr>
            <a:r>
              <a:rPr lang="en-US" dirty="0" smtClean="0"/>
              <a:t>own hand</a:t>
            </a:r>
          </a:p>
          <a:p>
            <a:pPr marL="0" indent="0" algn="ctr">
              <a:spcBef>
                <a:spcPts val="0"/>
              </a:spcBef>
              <a:buNone/>
            </a:pPr>
            <a:r>
              <a:rPr lang="en-US" dirty="0"/>
              <a:t>+</a:t>
            </a:r>
            <a:endParaRPr lang="en-US" dirty="0" smtClean="0"/>
          </a:p>
          <a:p>
            <a:pPr marL="0" indent="0" algn="ctr">
              <a:spcBef>
                <a:spcPts val="0"/>
              </a:spcBef>
              <a:buNone/>
            </a:pPr>
            <a:r>
              <a:rPr lang="en-US" dirty="0" smtClean="0"/>
              <a:t>success</a:t>
            </a:r>
            <a:endParaRPr lang="en-CA" dirty="0"/>
          </a:p>
        </p:txBody>
      </p:sp>
      <p:sp>
        <p:nvSpPr>
          <p:cNvPr id="9" name="Rectangle 8"/>
          <p:cNvSpPr/>
          <p:nvPr/>
        </p:nvSpPr>
        <p:spPr>
          <a:xfrm>
            <a:off x="611560" y="2204864"/>
            <a:ext cx="3007246" cy="3312368"/>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 name="Straight Arrow Connector 10"/>
          <p:cNvCxnSpPr>
            <a:endCxn id="17" idx="1"/>
          </p:cNvCxnSpPr>
          <p:nvPr/>
        </p:nvCxnSpPr>
        <p:spPr>
          <a:xfrm flipV="1">
            <a:off x="3347864" y="2876449"/>
            <a:ext cx="1512168" cy="2498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27584" y="2335142"/>
            <a:ext cx="2520280" cy="108261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4931676" y="2453006"/>
            <a:ext cx="4608876" cy="904863"/>
          </a:xfrm>
          <a:prstGeom prst="rect">
            <a:avLst/>
          </a:prstGeom>
          <a:noFill/>
        </p:spPr>
        <p:txBody>
          <a:bodyPr wrap="square" rtlCol="0">
            <a:spAutoFit/>
          </a:bodyPr>
          <a:lstStyle/>
          <a:p>
            <a:pPr marL="225425" indent="-225425">
              <a:buClrTx/>
              <a:buFont typeface="Arial" panose="020B0604020202020204" pitchFamily="34" charset="0"/>
              <a:buChar char="•"/>
            </a:pPr>
            <a:r>
              <a:rPr lang="en-US" dirty="0" smtClean="0"/>
              <a:t>modelled pedagogy</a:t>
            </a:r>
          </a:p>
          <a:p>
            <a:pPr marL="225425" indent="-225425">
              <a:buClrTx/>
              <a:buFont typeface="Arial" panose="020B0604020202020204" pitchFamily="34" charset="0"/>
              <a:buChar char="•"/>
            </a:pPr>
            <a:r>
              <a:rPr lang="en-US" dirty="0" smtClean="0"/>
              <a:t>undeniable truth</a:t>
            </a:r>
            <a:endParaRPr lang="en-CA" dirty="0"/>
          </a:p>
        </p:txBody>
      </p:sp>
      <p:sp>
        <p:nvSpPr>
          <p:cNvPr id="17" name="Rectangle 16"/>
          <p:cNvSpPr/>
          <p:nvPr/>
        </p:nvSpPr>
        <p:spPr>
          <a:xfrm>
            <a:off x="4860032" y="2335141"/>
            <a:ext cx="3960440" cy="108261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21979662"/>
      </p:ext>
    </p:extLst>
  </p:cSld>
  <p:clrMapOvr>
    <a:masterClrMapping/>
  </p:clrMapOvr>
  <mc:AlternateContent xmlns:mc="http://schemas.openxmlformats.org/markup-compatibility/2006" xmlns:p14="http://schemas.microsoft.com/office/powerpoint/2010/main">
    <mc:Choice Requires="p14">
      <p:transition spd="slow" p14:dur="17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65126"/>
            <a:ext cx="8335838" cy="1325563"/>
          </a:xfrm>
        </p:spPr>
        <p:txBody>
          <a:bodyPr/>
          <a:lstStyle/>
          <a:p>
            <a:r>
              <a:rPr lang="en-US" dirty="0" smtClean="0"/>
              <a:t>1</a:t>
            </a:r>
            <a:r>
              <a:rPr lang="en-US" baseline="30000" dirty="0" smtClean="0"/>
              <a:t>ST</a:t>
            </a:r>
            <a:r>
              <a:rPr lang="en-US" dirty="0" smtClean="0"/>
              <a:t> PERSON VICARIOUS EXPERIENCE</a:t>
            </a:r>
            <a:endParaRPr lang="en-CA" dirty="0"/>
          </a:p>
        </p:txBody>
      </p:sp>
      <p:sp>
        <p:nvSpPr>
          <p:cNvPr id="6" name="Content Placeholder 5"/>
          <p:cNvSpPr>
            <a:spLocks noGrp="1"/>
          </p:cNvSpPr>
          <p:nvPr>
            <p:ph idx="1"/>
          </p:nvPr>
        </p:nvSpPr>
        <p:spPr>
          <a:xfrm>
            <a:off x="0" y="2420888"/>
            <a:ext cx="4087366" cy="3828083"/>
          </a:xfrm>
        </p:spPr>
        <p:txBody>
          <a:bodyPr/>
          <a:lstStyle/>
          <a:p>
            <a:pPr marL="0" indent="0" algn="ctr">
              <a:spcBef>
                <a:spcPts val="0"/>
              </a:spcBef>
              <a:buNone/>
            </a:pPr>
            <a:r>
              <a:rPr lang="en-US" dirty="0"/>
              <a:t>s</a:t>
            </a:r>
            <a:r>
              <a:rPr lang="en-US" dirty="0" smtClean="0"/>
              <a:t>omeone else's </a:t>
            </a:r>
          </a:p>
          <a:p>
            <a:pPr marL="0" indent="0" algn="ctr">
              <a:spcBef>
                <a:spcPts val="0"/>
              </a:spcBef>
              <a:buNone/>
            </a:pPr>
            <a:r>
              <a:rPr lang="en-US" dirty="0" smtClean="0"/>
              <a:t>pedagogy</a:t>
            </a:r>
          </a:p>
          <a:p>
            <a:pPr marL="0" indent="0" algn="ctr">
              <a:spcBef>
                <a:spcPts val="0"/>
              </a:spcBef>
              <a:buNone/>
            </a:pPr>
            <a:r>
              <a:rPr lang="en-US" dirty="0"/>
              <a:t>+</a:t>
            </a:r>
            <a:r>
              <a:rPr lang="en-US" dirty="0" smtClean="0"/>
              <a:t> </a:t>
            </a:r>
          </a:p>
          <a:p>
            <a:pPr marL="0" indent="0" algn="ctr">
              <a:spcBef>
                <a:spcPts val="0"/>
              </a:spcBef>
              <a:buNone/>
            </a:pPr>
            <a:r>
              <a:rPr lang="en-US" dirty="0" smtClean="0"/>
              <a:t>at your </a:t>
            </a:r>
          </a:p>
          <a:p>
            <a:pPr marL="0" indent="0" algn="ctr">
              <a:spcBef>
                <a:spcPts val="0"/>
              </a:spcBef>
              <a:buNone/>
            </a:pPr>
            <a:r>
              <a:rPr lang="en-US" dirty="0" smtClean="0"/>
              <a:t>own hand</a:t>
            </a:r>
          </a:p>
          <a:p>
            <a:pPr marL="0" indent="0" algn="ctr">
              <a:spcBef>
                <a:spcPts val="0"/>
              </a:spcBef>
              <a:buNone/>
            </a:pPr>
            <a:r>
              <a:rPr lang="en-US" dirty="0"/>
              <a:t>+</a:t>
            </a:r>
            <a:endParaRPr lang="en-US" dirty="0" smtClean="0"/>
          </a:p>
          <a:p>
            <a:pPr marL="0" indent="0" algn="ctr">
              <a:spcBef>
                <a:spcPts val="0"/>
              </a:spcBef>
              <a:buNone/>
            </a:pPr>
            <a:r>
              <a:rPr lang="en-US" dirty="0" smtClean="0"/>
              <a:t>success</a:t>
            </a:r>
            <a:endParaRPr lang="en-CA" dirty="0"/>
          </a:p>
        </p:txBody>
      </p:sp>
      <p:graphicFrame>
        <p:nvGraphicFramePr>
          <p:cNvPr id="7" name="Diagram 6"/>
          <p:cNvGraphicFramePr/>
          <p:nvPr/>
        </p:nvGraphicFramePr>
        <p:xfrm>
          <a:off x="2627784" y="764704"/>
          <a:ext cx="8139065" cy="5948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5495674" y="2924944"/>
            <a:ext cx="2438952" cy="1938992"/>
          </a:xfrm>
          <a:prstGeom prst="rect">
            <a:avLst/>
          </a:prstGeom>
          <a:noFill/>
        </p:spPr>
        <p:txBody>
          <a:bodyPr wrap="square" rtlCol="0">
            <a:spAutoFit/>
          </a:bodyPr>
          <a:lstStyle/>
          <a:p>
            <a:pPr marL="160734" indent="-160734">
              <a:buFont typeface="Arial" panose="020B0604020202020204" pitchFamily="34" charset="0"/>
              <a:buChar char="•"/>
            </a:pPr>
            <a:r>
              <a:rPr lang="en-CA" sz="1800" dirty="0"/>
              <a:t>begin </a:t>
            </a:r>
            <a:r>
              <a:rPr lang="en-CA" sz="1800" dirty="0" smtClean="0"/>
              <a:t>lessons with </a:t>
            </a:r>
            <a:r>
              <a:rPr lang="en-CA" sz="1800" dirty="0"/>
              <a:t>good problems </a:t>
            </a:r>
          </a:p>
          <a:p>
            <a:pPr marL="160734" indent="-160734">
              <a:buFont typeface="Arial" panose="020B0604020202020204" pitchFamily="34" charset="0"/>
              <a:buChar char="•"/>
            </a:pPr>
            <a:r>
              <a:rPr lang="en-CA" sz="1800" dirty="0"/>
              <a:t>form visibly random groups</a:t>
            </a:r>
          </a:p>
          <a:p>
            <a:pPr marL="160734" indent="-160734">
              <a:buFont typeface="Arial" panose="020B0604020202020204" pitchFamily="34" charset="0"/>
              <a:buChar char="•"/>
            </a:pPr>
            <a:r>
              <a:rPr lang="en-CA" sz="1800" dirty="0" smtClean="0"/>
              <a:t>use </a:t>
            </a:r>
            <a:r>
              <a:rPr lang="en-CA" sz="1800" dirty="0"/>
              <a:t>vertical non-permanent </a:t>
            </a:r>
            <a:r>
              <a:rPr lang="en-CA" sz="1800" dirty="0" smtClean="0"/>
              <a:t>surfaces</a:t>
            </a:r>
            <a:endParaRPr lang="en-CA" sz="1800" dirty="0"/>
          </a:p>
        </p:txBody>
      </p:sp>
      <p:sp>
        <p:nvSpPr>
          <p:cNvPr id="2" name="Rectangle 1"/>
          <p:cNvSpPr/>
          <p:nvPr/>
        </p:nvSpPr>
        <p:spPr>
          <a:xfrm>
            <a:off x="628650" y="2204864"/>
            <a:ext cx="3007246" cy="3312368"/>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52796993"/>
      </p:ext>
    </p:extLst>
  </p:cSld>
  <p:clrMapOvr>
    <a:masterClrMapping/>
  </p:clrMapOvr>
  <mc:AlternateContent xmlns:mc="http://schemas.openxmlformats.org/markup-compatibility/2006" xmlns:p14="http://schemas.microsoft.com/office/powerpoint/2010/main">
    <mc:Choice Requires="p14">
      <p:transition spd="slow" p14:dur="17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335838" cy="1325563"/>
          </a:xfrm>
        </p:spPr>
        <p:txBody>
          <a:bodyPr/>
          <a:lstStyle/>
          <a:p>
            <a:r>
              <a:rPr lang="en-US" dirty="0"/>
              <a:t>1</a:t>
            </a:r>
            <a:r>
              <a:rPr lang="en-US" baseline="30000" dirty="0"/>
              <a:t>ST</a:t>
            </a:r>
            <a:r>
              <a:rPr lang="en-US" dirty="0"/>
              <a:t> PERSON VICARIOUS EXPERIENCE</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91678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Oval 12"/>
          <p:cNvSpPr/>
          <p:nvPr/>
        </p:nvSpPr>
        <p:spPr bwMode="auto">
          <a:xfrm>
            <a:off x="323528" y="3948740"/>
            <a:ext cx="216024" cy="216024"/>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
        <p:nvSpPr>
          <p:cNvPr id="14" name="TextBox 13"/>
          <p:cNvSpPr txBox="1"/>
          <p:nvPr/>
        </p:nvSpPr>
        <p:spPr>
          <a:xfrm>
            <a:off x="383455" y="3264279"/>
            <a:ext cx="1656184" cy="384721"/>
          </a:xfrm>
          <a:prstGeom prst="rect">
            <a:avLst/>
          </a:prstGeom>
          <a:noFill/>
        </p:spPr>
        <p:txBody>
          <a:bodyPr wrap="square" rtlCol="0">
            <a:spAutoFit/>
          </a:bodyPr>
          <a:lstStyle/>
          <a:p>
            <a:r>
              <a:rPr lang="en-CA" sz="1900" dirty="0" smtClean="0">
                <a:solidFill>
                  <a:schemeClr val="bg1">
                    <a:lumMod val="75000"/>
                  </a:schemeClr>
                </a:solidFill>
              </a:rPr>
              <a:t>Resistance</a:t>
            </a:r>
            <a:endParaRPr lang="en-CA" sz="1900" dirty="0">
              <a:solidFill>
                <a:schemeClr val="bg1">
                  <a:lumMod val="75000"/>
                </a:schemeClr>
              </a:solidFill>
            </a:endParaRPr>
          </a:p>
        </p:txBody>
      </p:sp>
      <p:sp>
        <p:nvSpPr>
          <p:cNvPr id="12" name="Arc 11"/>
          <p:cNvSpPr/>
          <p:nvPr/>
        </p:nvSpPr>
        <p:spPr bwMode="auto">
          <a:xfrm rot="20364337">
            <a:off x="1457710" y="3659702"/>
            <a:ext cx="6035920" cy="2496259"/>
          </a:xfrm>
          <a:prstGeom prst="arc">
            <a:avLst>
              <a:gd name="adj1" fmla="val 11709035"/>
              <a:gd name="adj2" fmla="val 17175318"/>
            </a:avLst>
          </a:prstGeom>
          <a:noFill/>
          <a:ln w="76200"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5" name="Isosceles Triangle 14"/>
          <p:cNvSpPr/>
          <p:nvPr/>
        </p:nvSpPr>
        <p:spPr bwMode="auto">
          <a:xfrm rot="11195956">
            <a:off x="4022396" y="3513144"/>
            <a:ext cx="504056" cy="392247"/>
          </a:xfrm>
          <a:prstGeom prst="triangle">
            <a:avLst/>
          </a:prstGeom>
          <a:solidFill>
            <a:schemeClr val="accent1">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1" name="TextBox 10"/>
          <p:cNvSpPr txBox="1"/>
          <p:nvPr/>
        </p:nvSpPr>
        <p:spPr>
          <a:xfrm>
            <a:off x="4427984" y="2519859"/>
            <a:ext cx="1305017" cy="677108"/>
          </a:xfrm>
          <a:prstGeom prst="rect">
            <a:avLst/>
          </a:prstGeom>
          <a:noFill/>
        </p:spPr>
        <p:txBody>
          <a:bodyPr wrap="square" rtlCol="0">
            <a:spAutoFit/>
          </a:bodyPr>
          <a:lstStyle/>
          <a:p>
            <a:r>
              <a:rPr lang="en-CA" sz="1900" dirty="0" smtClean="0">
                <a:solidFill>
                  <a:schemeClr val="bg1">
                    <a:lumMod val="75000"/>
                  </a:schemeClr>
                </a:solidFill>
              </a:rPr>
              <a:t>Out with the Old</a:t>
            </a:r>
            <a:endParaRPr lang="en-CA" sz="1900" dirty="0">
              <a:solidFill>
                <a:schemeClr val="bg1">
                  <a:lumMod val="75000"/>
                </a:schemeClr>
              </a:solidFill>
            </a:endParaRPr>
          </a:p>
        </p:txBody>
      </p:sp>
      <p:sp>
        <p:nvSpPr>
          <p:cNvPr id="3" name="TextBox 2"/>
          <p:cNvSpPr txBox="1"/>
          <p:nvPr/>
        </p:nvSpPr>
        <p:spPr>
          <a:xfrm>
            <a:off x="1475656" y="365126"/>
            <a:ext cx="184731" cy="461665"/>
          </a:xfrm>
          <a:prstGeom prst="rect">
            <a:avLst/>
          </a:prstGeom>
          <a:noFill/>
        </p:spPr>
        <p:txBody>
          <a:bodyPr wrap="none" rtlCol="0">
            <a:spAutoFit/>
          </a:bodyPr>
          <a:lstStyle/>
          <a:p>
            <a:endParaRPr lang="en-CA" dirty="0"/>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476268">
            <a:off x="2747077" y="1044877"/>
            <a:ext cx="5979215" cy="42282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917" y="1088063"/>
            <a:ext cx="6120713" cy="41418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0930671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 presetClass="entr" presetSubtype="0" fill="hold" grpId="0" nodeType="withEffect">
                                  <p:stCondLst>
                                    <p:cond delay="50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a:t>
            </a:r>
            <a:endParaRPr lang="en-CA" dirty="0"/>
          </a:p>
        </p:txBody>
      </p:sp>
      <p:sp>
        <p:nvSpPr>
          <p:cNvPr id="3" name="Content Placeholder 2"/>
          <p:cNvSpPr>
            <a:spLocks noGrp="1"/>
          </p:cNvSpPr>
          <p:nvPr>
            <p:ph idx="1"/>
          </p:nvPr>
        </p:nvSpPr>
        <p:spPr>
          <a:xfrm>
            <a:off x="628650" y="2545078"/>
            <a:ext cx="7886700" cy="4351338"/>
          </a:xfrm>
        </p:spPr>
        <p:txBody>
          <a:bodyPr/>
          <a:lstStyle/>
          <a:p>
            <a:pPr marL="0" indent="0">
              <a:buNone/>
            </a:pPr>
            <a:r>
              <a:rPr lang="en-US" sz="2400" dirty="0" smtClean="0"/>
              <a:t>Single </a:t>
            </a:r>
            <a:r>
              <a:rPr lang="en-US" sz="2400" dirty="0"/>
              <a:t>workshops are an ineffective means of creating </a:t>
            </a:r>
            <a:r>
              <a:rPr lang="en-US" sz="2400" dirty="0" smtClean="0"/>
              <a:t>professional growth </a:t>
            </a:r>
            <a:r>
              <a:rPr lang="en-US" sz="2400" dirty="0"/>
              <a:t>(Ball, 2002</a:t>
            </a:r>
            <a:r>
              <a:rPr lang="en-US" sz="2400" dirty="0" smtClean="0"/>
              <a:t>)</a:t>
            </a:r>
          </a:p>
        </p:txBody>
      </p:sp>
      <p:sp>
        <p:nvSpPr>
          <p:cNvPr id="4" name="TextBox 3"/>
          <p:cNvSpPr txBox="1"/>
          <p:nvPr/>
        </p:nvSpPr>
        <p:spPr>
          <a:xfrm>
            <a:off x="179512" y="3149635"/>
            <a:ext cx="7414592" cy="1569660"/>
          </a:xfrm>
          <a:prstGeom prst="rect">
            <a:avLst/>
          </a:prstGeom>
          <a:noFill/>
        </p:spPr>
        <p:txBody>
          <a:bodyPr wrap="square" rtlCol="0">
            <a:spAutoFit/>
          </a:bodyPr>
          <a:lstStyle/>
          <a:p>
            <a:pPr lvl="1"/>
            <a:r>
              <a:rPr lang="en-US" dirty="0">
                <a:latin typeface="+mn-lt"/>
              </a:rPr>
              <a:t>… for teachers who are either resistant to change or are only willing to make small changes. This was not true for teachers whose wants coming into the session were more open to change</a:t>
            </a:r>
            <a:r>
              <a:rPr lang="en-US" dirty="0" smtClean="0">
                <a:latin typeface="+mn-lt"/>
              </a:rPr>
              <a:t>.</a:t>
            </a:r>
            <a:endParaRPr lang="en-US" dirty="0">
              <a:latin typeface="+mn-lt"/>
            </a:endParaRPr>
          </a:p>
        </p:txBody>
      </p:sp>
    </p:spTree>
    <p:extLst>
      <p:ext uri="{BB962C8B-B14F-4D97-AF65-F5344CB8AC3E}">
        <p14:creationId xmlns:p14="http://schemas.microsoft.com/office/powerpoint/2010/main" val="3766420518"/>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SINGLE WORKSHOP</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658435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Oval 12"/>
          <p:cNvSpPr/>
          <p:nvPr/>
        </p:nvSpPr>
        <p:spPr bwMode="auto">
          <a:xfrm>
            <a:off x="323528" y="3948740"/>
            <a:ext cx="216024" cy="216024"/>
          </a:xfrm>
          <a:prstGeom prst="ellipse">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
        <p:nvSpPr>
          <p:cNvPr id="14" name="TextBox 13"/>
          <p:cNvSpPr txBox="1"/>
          <p:nvPr/>
        </p:nvSpPr>
        <p:spPr>
          <a:xfrm>
            <a:off x="383455" y="3264279"/>
            <a:ext cx="1656184" cy="384721"/>
          </a:xfrm>
          <a:prstGeom prst="rect">
            <a:avLst/>
          </a:prstGeom>
          <a:noFill/>
        </p:spPr>
        <p:txBody>
          <a:bodyPr wrap="square" rtlCol="0">
            <a:spAutoFit/>
          </a:bodyPr>
          <a:lstStyle/>
          <a:p>
            <a:r>
              <a:rPr lang="en-CA" sz="1900" dirty="0" smtClean="0">
                <a:solidFill>
                  <a:schemeClr val="bg1">
                    <a:lumMod val="75000"/>
                  </a:schemeClr>
                </a:solidFill>
              </a:rPr>
              <a:t>Resistance</a:t>
            </a:r>
            <a:endParaRPr lang="en-CA" sz="1900" dirty="0">
              <a:solidFill>
                <a:schemeClr val="bg1">
                  <a:lumMod val="75000"/>
                </a:schemeClr>
              </a:solidFill>
            </a:endParaRPr>
          </a:p>
        </p:txBody>
      </p:sp>
      <p:sp>
        <p:nvSpPr>
          <p:cNvPr id="12" name="Arc 11"/>
          <p:cNvSpPr/>
          <p:nvPr/>
        </p:nvSpPr>
        <p:spPr bwMode="auto">
          <a:xfrm rot="20783408">
            <a:off x="2715040" y="3182797"/>
            <a:ext cx="6035920" cy="2496259"/>
          </a:xfrm>
          <a:prstGeom prst="arc">
            <a:avLst>
              <a:gd name="adj1" fmla="val 13823884"/>
              <a:gd name="adj2" fmla="val 17175318"/>
            </a:avLst>
          </a:prstGeom>
          <a:noFill/>
          <a:ln w="762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5" name="Isosceles Triangle 14"/>
          <p:cNvSpPr/>
          <p:nvPr/>
        </p:nvSpPr>
        <p:spPr bwMode="auto">
          <a:xfrm rot="11973892">
            <a:off x="5595853" y="3010715"/>
            <a:ext cx="504056" cy="392247"/>
          </a:xfrm>
          <a:prstGeom prst="triangl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1" name="TextBox 10"/>
          <p:cNvSpPr txBox="1"/>
          <p:nvPr/>
        </p:nvSpPr>
        <p:spPr>
          <a:xfrm>
            <a:off x="4427984" y="2519859"/>
            <a:ext cx="1305017" cy="677108"/>
          </a:xfrm>
          <a:prstGeom prst="rect">
            <a:avLst/>
          </a:prstGeom>
          <a:noFill/>
        </p:spPr>
        <p:txBody>
          <a:bodyPr wrap="square" rtlCol="0">
            <a:spAutoFit/>
          </a:bodyPr>
          <a:lstStyle/>
          <a:p>
            <a:r>
              <a:rPr lang="en-CA" sz="1900" dirty="0" smtClean="0">
                <a:solidFill>
                  <a:schemeClr val="bg1">
                    <a:lumMod val="75000"/>
                  </a:schemeClr>
                </a:solidFill>
              </a:rPr>
              <a:t>Out with the Old</a:t>
            </a:r>
            <a:endParaRPr lang="en-CA" sz="1900" dirty="0">
              <a:solidFill>
                <a:schemeClr val="bg1">
                  <a:lumMod val="75000"/>
                </a:schemeClr>
              </a:solidFill>
            </a:endParaRPr>
          </a:p>
        </p:txBody>
      </p:sp>
      <p:sp>
        <p:nvSpPr>
          <p:cNvPr id="3" name="TextBox 2"/>
          <p:cNvSpPr txBox="1"/>
          <p:nvPr/>
        </p:nvSpPr>
        <p:spPr>
          <a:xfrm>
            <a:off x="1475656" y="365126"/>
            <a:ext cx="184731" cy="461665"/>
          </a:xfrm>
          <a:prstGeom prst="rect">
            <a:avLst/>
          </a:prstGeom>
          <a:noFill/>
        </p:spPr>
        <p:txBody>
          <a:bodyPr wrap="none" rtlCol="0">
            <a:spAutoFit/>
          </a:bodyPr>
          <a:lstStyle/>
          <a:p>
            <a:endParaRPr lang="en-CA" dirty="0"/>
          </a:p>
        </p:txBody>
      </p:sp>
    </p:spTree>
    <p:extLst>
      <p:ext uri="{BB962C8B-B14F-4D97-AF65-F5344CB8AC3E}">
        <p14:creationId xmlns:p14="http://schemas.microsoft.com/office/powerpoint/2010/main" val="20960926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 presetClass="entr" presetSubtype="0" fill="hold" grpId="0" nodeType="withEffect">
                                  <p:stCondLst>
                                    <p:cond delay="50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9883" y="839815"/>
            <a:ext cx="1952625" cy="234315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922228">
            <a:off x="6623523" y="1912056"/>
            <a:ext cx="2143125" cy="214312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639" y="2708920"/>
            <a:ext cx="3347148" cy="2304256"/>
          </a:xfrm>
          <a:prstGeom prst="rect">
            <a:avLst/>
          </a:prstGeom>
        </p:spPr>
      </p:pic>
      <p:sp>
        <p:nvSpPr>
          <p:cNvPr id="2" name="Title 1"/>
          <p:cNvSpPr>
            <a:spLocks noGrp="1"/>
          </p:cNvSpPr>
          <p:nvPr>
            <p:ph type="title"/>
          </p:nvPr>
        </p:nvSpPr>
        <p:spPr/>
        <p:txBody>
          <a:bodyPr/>
          <a:lstStyle/>
          <a:p>
            <a:r>
              <a:rPr lang="en-US" dirty="0" smtClean="0"/>
              <a:t>OPEN QUESTION</a:t>
            </a:r>
            <a:endParaRPr lang="en-CA" dirty="0">
              <a:solidFill>
                <a:srgbClr val="FF0000"/>
              </a:solidFill>
            </a:endParaRPr>
          </a:p>
        </p:txBody>
      </p:sp>
      <p:sp>
        <p:nvSpPr>
          <p:cNvPr id="4" name="Left-Right Arrow 3"/>
          <p:cNvSpPr/>
          <p:nvPr/>
        </p:nvSpPr>
        <p:spPr>
          <a:xfrm>
            <a:off x="4384905" y="3573015"/>
            <a:ext cx="1008112" cy="576064"/>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5796136" y="3445549"/>
            <a:ext cx="2592288" cy="830997"/>
          </a:xfrm>
          <a:prstGeom prst="rect">
            <a:avLst/>
          </a:prstGeom>
          <a:noFill/>
        </p:spPr>
        <p:txBody>
          <a:bodyPr wrap="square" rtlCol="0">
            <a:spAutoFit/>
          </a:bodyPr>
          <a:lstStyle/>
          <a:p>
            <a:r>
              <a:rPr lang="en-US" dirty="0" smtClean="0"/>
              <a:t>LIMITED RESOURCES</a:t>
            </a:r>
            <a:endParaRPr lang="en-CA"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0112" y="4276546"/>
            <a:ext cx="1512168" cy="1518919"/>
          </a:xfrm>
          <a:prstGeom prst="rect">
            <a:avLst/>
          </a:prstGeom>
        </p:spPr>
      </p:pic>
    </p:spTree>
    <p:extLst>
      <p:ext uri="{BB962C8B-B14F-4D97-AF65-F5344CB8AC3E}">
        <p14:creationId xmlns:p14="http://schemas.microsoft.com/office/powerpoint/2010/main" val="1207970425"/>
      </p:ext>
    </p:extLst>
  </p:cSld>
  <p:clrMapOvr>
    <a:masterClrMapping/>
  </p:clrMapOvr>
  <mc:AlternateContent xmlns:mc="http://schemas.openxmlformats.org/markup-compatibility/2006" xmlns:p14="http://schemas.microsoft.com/office/powerpoint/2010/main">
    <mc:Choice Requires="p14">
      <p:transition spd="slow" p14:dur="17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pathawayhomes.com/image_store/uploads/3/9/4/6/9/ar135346042196493.jpg"/>
          <p:cNvPicPr>
            <a:picLocks noChangeAspect="1" noChangeArrowheads="1"/>
          </p:cNvPicPr>
          <p:nvPr/>
        </p:nvPicPr>
        <p:blipFill rotWithShape="1">
          <a:blip r:embed="rId2">
            <a:extLst>
              <a:ext uri="{28A0092B-C50C-407E-A947-70E740481C1C}">
                <a14:useLocalDpi xmlns:a14="http://schemas.microsoft.com/office/drawing/2010/main" val="0"/>
              </a:ext>
            </a:extLst>
          </a:blip>
          <a:srcRect l="-2613" r="-1"/>
          <a:stretch/>
        </p:blipFill>
        <p:spPr bwMode="auto">
          <a:xfrm>
            <a:off x="237495" y="665961"/>
            <a:ext cx="3139797" cy="236793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648120" y="1500258"/>
            <a:ext cx="10515600" cy="1325563"/>
          </a:xfrm>
        </p:spPr>
        <p:txBody>
          <a:bodyPr/>
          <a:lstStyle/>
          <a:p>
            <a:pPr algn="ctr"/>
            <a:r>
              <a:rPr lang="en-CA" dirty="0" smtClean="0"/>
              <a:t>THANK YOU!</a:t>
            </a:r>
            <a:endParaRPr lang="en-CA" dirty="0"/>
          </a:p>
        </p:txBody>
      </p:sp>
      <p:sp>
        <p:nvSpPr>
          <p:cNvPr id="3" name="Content Placeholder 2"/>
          <p:cNvSpPr>
            <a:spLocks noGrp="1"/>
          </p:cNvSpPr>
          <p:nvPr>
            <p:ph idx="4294967295"/>
          </p:nvPr>
        </p:nvSpPr>
        <p:spPr>
          <a:xfrm>
            <a:off x="2479697" y="3419098"/>
            <a:ext cx="6804979" cy="2449139"/>
          </a:xfrm>
        </p:spPr>
        <p:txBody>
          <a:bodyPr>
            <a:normAutofit/>
          </a:bodyPr>
          <a:lstStyle/>
          <a:p>
            <a:pPr marL="120650" indent="0">
              <a:spcBef>
                <a:spcPts val="450"/>
              </a:spcBef>
              <a:spcAft>
                <a:spcPts val="450"/>
              </a:spcAft>
              <a:buNone/>
            </a:pPr>
            <a:r>
              <a:rPr lang="en-CA" dirty="0" smtClean="0"/>
              <a:t>liljedahl@sfu.ca</a:t>
            </a:r>
          </a:p>
          <a:p>
            <a:pPr marL="120650" indent="0">
              <a:spcBef>
                <a:spcPts val="450"/>
              </a:spcBef>
              <a:spcAft>
                <a:spcPts val="450"/>
              </a:spcAft>
              <a:buNone/>
            </a:pPr>
            <a:r>
              <a:rPr lang="en-CA" dirty="0" smtClean="0"/>
              <a:t>www.peterliljedahl.com/presentations</a:t>
            </a:r>
          </a:p>
          <a:p>
            <a:pPr marL="120650" indent="0">
              <a:spcBef>
                <a:spcPts val="450"/>
              </a:spcBef>
              <a:spcAft>
                <a:spcPts val="450"/>
              </a:spcAft>
              <a:buNone/>
            </a:pPr>
            <a:r>
              <a:rPr lang="en-CA" dirty="0" smtClean="0"/>
              <a:t>@</a:t>
            </a:r>
            <a:r>
              <a:rPr lang="en-CA" dirty="0" err="1" smtClean="0"/>
              <a:t>pgliljedahl</a:t>
            </a:r>
            <a:r>
              <a:rPr lang="en-CA" dirty="0"/>
              <a:t> </a:t>
            </a:r>
            <a:r>
              <a:rPr lang="en-CA" dirty="0" smtClean="0"/>
              <a:t>| #</a:t>
            </a:r>
            <a:r>
              <a:rPr lang="en-CA" dirty="0" err="1" smtClean="0"/>
              <a:t>vnps</a:t>
            </a:r>
            <a:r>
              <a:rPr lang="en-CA" dirty="0" smtClean="0"/>
              <a:t> | #</a:t>
            </a:r>
            <a:r>
              <a:rPr lang="en-CA" dirty="0" err="1" smtClean="0"/>
              <a:t>thinkingclassroom</a:t>
            </a:r>
            <a:endParaRPr lang="en-CA" dirty="0" smtClean="0"/>
          </a:p>
          <a:p>
            <a:pPr marL="120650" indent="0">
              <a:spcBef>
                <a:spcPts val="450"/>
              </a:spcBef>
              <a:spcAft>
                <a:spcPts val="450"/>
              </a:spcAft>
              <a:buNone/>
            </a:pPr>
            <a:r>
              <a:rPr lang="en-CA" dirty="0">
                <a:hlinkClick r:id="rId3"/>
              </a:rPr>
              <a:t>Global Math Department </a:t>
            </a:r>
            <a:endParaRPr lang="en-CA" dirty="0"/>
          </a:p>
          <a:p>
            <a:pPr marL="120650" indent="0">
              <a:spcBef>
                <a:spcPts val="450"/>
              </a:spcBef>
              <a:spcAft>
                <a:spcPts val="450"/>
              </a:spcAft>
              <a:buNone/>
            </a:pPr>
            <a:endParaRPr lang="en-CA" dirty="0"/>
          </a:p>
          <a:p>
            <a:pPr algn="ctr">
              <a:buNone/>
            </a:pPr>
            <a:endParaRPr lang="en-CA" b="1" dirty="0" smtClean="0">
              <a:solidFill>
                <a:srgbClr val="C00000"/>
              </a:solidFill>
            </a:endParaRPr>
          </a:p>
          <a:p>
            <a:endParaRPr lang="en-CA" dirty="0"/>
          </a:p>
        </p:txBody>
      </p:sp>
      <p:pic>
        <p:nvPicPr>
          <p:cNvPr id="5" name="Picture 4" descr=" See full-sized imag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005" y="4573318"/>
            <a:ext cx="370485" cy="3024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8426" y="4026990"/>
            <a:ext cx="309641" cy="30282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3758" y="3489232"/>
            <a:ext cx="410124" cy="341771"/>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4518" y="4875754"/>
            <a:ext cx="822271" cy="549362"/>
          </a:xfrm>
          <a:prstGeom prst="rect">
            <a:avLst/>
          </a:prstGeom>
        </p:spPr>
      </p:pic>
    </p:spTree>
    <p:extLst>
      <p:ext uri="{BB962C8B-B14F-4D97-AF65-F5344CB8AC3E}">
        <p14:creationId xmlns:p14="http://schemas.microsoft.com/office/powerpoint/2010/main" val="206616937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401" y="2274838"/>
            <a:ext cx="5616624" cy="2308324"/>
          </a:xfrm>
          <a:prstGeom prst="rect">
            <a:avLst/>
          </a:prstGeom>
          <a:noFill/>
        </p:spPr>
        <p:txBody>
          <a:bodyPr wrap="square" rtlCol="0">
            <a:spAutoFit/>
          </a:bodyPr>
          <a:lstStyle/>
          <a:p>
            <a:pPr>
              <a:spcBef>
                <a:spcPts val="0"/>
              </a:spcBef>
            </a:pPr>
            <a:r>
              <a:rPr lang="en-CA" sz="3600" b="1" dirty="0" smtClean="0">
                <a:solidFill>
                  <a:srgbClr val="0070C0"/>
                </a:solidFill>
              </a:rPr>
              <a:t>WHAT MAKES THIS SUCH A GOOD FRAMEWORK FOR </a:t>
            </a:r>
            <a:r>
              <a:rPr lang="en-CA" sz="3600" b="1" i="1" dirty="0" smtClean="0">
                <a:solidFill>
                  <a:srgbClr val="0070C0"/>
                </a:solidFill>
              </a:rPr>
              <a:t>CHANGING</a:t>
            </a:r>
            <a:r>
              <a:rPr lang="en-CA" sz="3600" b="1" dirty="0" smtClean="0">
                <a:solidFill>
                  <a:srgbClr val="0070C0"/>
                </a:solidFill>
              </a:rPr>
              <a:t> </a:t>
            </a:r>
            <a:r>
              <a:rPr lang="en-CA" sz="3600" b="1" dirty="0" smtClean="0">
                <a:solidFill>
                  <a:srgbClr val="FF0000"/>
                </a:solidFill>
              </a:rPr>
              <a:t>TEACHERS</a:t>
            </a:r>
            <a:r>
              <a:rPr lang="en-CA" sz="3600" b="1" dirty="0" smtClean="0">
                <a:solidFill>
                  <a:srgbClr val="0070C0"/>
                </a:solidFill>
              </a:rPr>
              <a:t>?</a:t>
            </a:r>
            <a:endParaRPr lang="en-CA" sz="3600" b="1" dirty="0">
              <a:solidFill>
                <a:srgbClr val="0070C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1025" y="0"/>
            <a:ext cx="3042458" cy="6858000"/>
          </a:xfrm>
          <a:prstGeom prst="rect">
            <a:avLst/>
          </a:prstGeom>
        </p:spPr>
      </p:pic>
    </p:spTree>
    <p:extLst>
      <p:ext uri="{BB962C8B-B14F-4D97-AF65-F5344CB8AC3E}">
        <p14:creationId xmlns:p14="http://schemas.microsoft.com/office/powerpoint/2010/main" val="985534632"/>
      </p:ext>
    </p:extLst>
  </p:cSld>
  <p:clrMapOvr>
    <a:masterClrMapping/>
  </p:clrMapOvr>
  <mc:AlternateContent xmlns:mc="http://schemas.openxmlformats.org/markup-compatibility/2006" xmlns:p14="http://schemas.microsoft.com/office/powerpoint/2010/main">
    <mc:Choice Requires="p14">
      <p:transition spd="slow" p14:dur="17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buClrTx/>
            </a:pPr>
            <a:r>
              <a:rPr lang="en-US" dirty="0" smtClean="0"/>
              <a:t>QUALITIES</a:t>
            </a:r>
            <a:endParaRPr lang="en-CA" dirty="0"/>
          </a:p>
        </p:txBody>
      </p:sp>
      <p:sp>
        <p:nvSpPr>
          <p:cNvPr id="3" name="Content Placeholder 2"/>
          <p:cNvSpPr>
            <a:spLocks noGrp="1"/>
          </p:cNvSpPr>
          <p:nvPr>
            <p:ph sz="half" idx="1"/>
          </p:nvPr>
        </p:nvSpPr>
        <p:spPr/>
        <p:txBody>
          <a:bodyPr/>
          <a:lstStyle/>
          <a:p>
            <a:r>
              <a:rPr lang="en-US" dirty="0" smtClean="0"/>
              <a:t>Perseverance</a:t>
            </a:r>
          </a:p>
          <a:p>
            <a:r>
              <a:rPr lang="en-US" dirty="0" smtClean="0"/>
              <a:t>Risk taking</a:t>
            </a:r>
          </a:p>
          <a:p>
            <a:r>
              <a:rPr lang="en-US" dirty="0" smtClean="0"/>
              <a:t>Collaboration</a:t>
            </a:r>
          </a:p>
          <a:p>
            <a:r>
              <a:rPr lang="en-US" dirty="0" smtClean="0"/>
              <a:t>Communication</a:t>
            </a:r>
          </a:p>
          <a:p>
            <a:r>
              <a:rPr lang="en-US" dirty="0" smtClean="0"/>
              <a:t>Tolerance for ambiguity</a:t>
            </a:r>
          </a:p>
          <a:p>
            <a:r>
              <a:rPr lang="en-US" dirty="0" smtClean="0"/>
              <a:t>Resourcefulness</a:t>
            </a:r>
          </a:p>
          <a:p>
            <a:r>
              <a:rPr lang="en-US" dirty="0" smtClean="0"/>
              <a:t>Valuing the process</a:t>
            </a:r>
          </a:p>
          <a:p>
            <a:r>
              <a:rPr lang="en-US" dirty="0" smtClean="0"/>
              <a:t>Confidence</a:t>
            </a:r>
          </a:p>
          <a:p>
            <a:endParaRPr lang="en-US" dirty="0" smtClean="0"/>
          </a:p>
          <a:p>
            <a:endParaRPr lang="en-CA" dirty="0"/>
          </a:p>
        </p:txBody>
      </p:sp>
      <p:sp>
        <p:nvSpPr>
          <p:cNvPr id="6" name="Content Placeholder 5"/>
          <p:cNvSpPr>
            <a:spLocks noGrp="1"/>
          </p:cNvSpPr>
          <p:nvPr>
            <p:ph sz="half" idx="2"/>
          </p:nvPr>
        </p:nvSpPr>
        <p:spPr/>
        <p:txBody>
          <a:bodyPr/>
          <a:lstStyle/>
          <a:p>
            <a:r>
              <a:rPr lang="en-US" dirty="0" smtClean="0"/>
              <a:t>Visualization</a:t>
            </a:r>
          </a:p>
          <a:p>
            <a:r>
              <a:rPr lang="en-US" dirty="0" smtClean="0"/>
              <a:t>Some math skills</a:t>
            </a:r>
          </a:p>
          <a:p>
            <a:r>
              <a:rPr lang="en-US" dirty="0" smtClean="0"/>
              <a:t>Flexible</a:t>
            </a:r>
          </a:p>
          <a:p>
            <a:r>
              <a:rPr lang="en-US" dirty="0" smtClean="0"/>
              <a:t>Critical questioning</a:t>
            </a:r>
          </a:p>
          <a:p>
            <a:r>
              <a:rPr lang="en-US" dirty="0" smtClean="0"/>
              <a:t>Mutual respect</a:t>
            </a:r>
          </a:p>
          <a:p>
            <a:r>
              <a:rPr lang="en-US" dirty="0" smtClean="0"/>
              <a:t>Connect representations</a:t>
            </a:r>
          </a:p>
          <a:p>
            <a:r>
              <a:rPr lang="en-US" dirty="0" smtClean="0"/>
              <a:t>Listening skills</a:t>
            </a:r>
          </a:p>
          <a:p>
            <a:endParaRPr lang="en-CA" dirty="0"/>
          </a:p>
        </p:txBody>
      </p:sp>
    </p:spTree>
    <p:extLst>
      <p:ext uri="{BB962C8B-B14F-4D97-AF65-F5344CB8AC3E}">
        <p14:creationId xmlns:p14="http://schemas.microsoft.com/office/powerpoint/2010/main" val="3934017116"/>
      </p:ext>
    </p:extLst>
  </p:cSld>
  <p:clrMapOvr>
    <a:masterClrMapping/>
  </p:clrMapOvr>
  <mc:AlternateContent xmlns:mc="http://schemas.openxmlformats.org/markup-compatibility/2006" xmlns:p14="http://schemas.microsoft.com/office/powerpoint/2010/main">
    <mc:Choice Requires="p14">
      <p:transition spd="slow" p14:dur="170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buClrTx/>
            </a:pPr>
            <a:r>
              <a:rPr lang="en-US" dirty="0"/>
              <a:t>QUALITIES</a:t>
            </a:r>
            <a:endParaRPr lang="en-CA" dirty="0"/>
          </a:p>
        </p:txBody>
      </p:sp>
      <p:sp>
        <p:nvSpPr>
          <p:cNvPr id="3" name="Content Placeholder 2"/>
          <p:cNvSpPr>
            <a:spLocks noGrp="1"/>
          </p:cNvSpPr>
          <p:nvPr>
            <p:ph sz="half" idx="1"/>
          </p:nvPr>
        </p:nvSpPr>
        <p:spPr/>
        <p:txBody>
          <a:bodyPr/>
          <a:lstStyle/>
          <a:p>
            <a:r>
              <a:rPr lang="en-US" dirty="0" smtClean="0">
                <a:solidFill>
                  <a:schemeClr val="bg1">
                    <a:lumMod val="75000"/>
                  </a:schemeClr>
                </a:solidFill>
              </a:rPr>
              <a:t>Perseverance</a:t>
            </a:r>
          </a:p>
          <a:p>
            <a:r>
              <a:rPr lang="en-US" dirty="0" smtClean="0">
                <a:solidFill>
                  <a:schemeClr val="bg1">
                    <a:lumMod val="75000"/>
                  </a:schemeClr>
                </a:solidFill>
              </a:rPr>
              <a:t>Risk taking</a:t>
            </a:r>
          </a:p>
          <a:p>
            <a:r>
              <a:rPr lang="en-US" dirty="0" smtClean="0">
                <a:solidFill>
                  <a:schemeClr val="bg1">
                    <a:lumMod val="75000"/>
                  </a:schemeClr>
                </a:solidFill>
              </a:rPr>
              <a:t>Collaboration</a:t>
            </a:r>
          </a:p>
          <a:p>
            <a:r>
              <a:rPr lang="en-US" dirty="0" smtClean="0">
                <a:solidFill>
                  <a:schemeClr val="bg1">
                    <a:lumMod val="75000"/>
                  </a:schemeClr>
                </a:solidFill>
              </a:rPr>
              <a:t>Communication</a:t>
            </a:r>
          </a:p>
          <a:p>
            <a:r>
              <a:rPr lang="en-US" dirty="0" smtClean="0">
                <a:solidFill>
                  <a:schemeClr val="bg1">
                    <a:lumMod val="75000"/>
                  </a:schemeClr>
                </a:solidFill>
              </a:rPr>
              <a:t>Tolerance for ambiguity</a:t>
            </a:r>
          </a:p>
          <a:p>
            <a:r>
              <a:rPr lang="en-US" dirty="0" smtClean="0">
                <a:solidFill>
                  <a:schemeClr val="bg1">
                    <a:lumMod val="75000"/>
                  </a:schemeClr>
                </a:solidFill>
              </a:rPr>
              <a:t>Resourcefulness</a:t>
            </a:r>
          </a:p>
          <a:p>
            <a:r>
              <a:rPr lang="en-US" dirty="0" smtClean="0">
                <a:solidFill>
                  <a:schemeClr val="bg1">
                    <a:lumMod val="75000"/>
                  </a:schemeClr>
                </a:solidFill>
              </a:rPr>
              <a:t>Valuing the process</a:t>
            </a:r>
          </a:p>
          <a:p>
            <a:r>
              <a:rPr lang="en-US" dirty="0" smtClean="0">
                <a:solidFill>
                  <a:schemeClr val="bg1">
                    <a:lumMod val="75000"/>
                  </a:schemeClr>
                </a:solidFill>
              </a:rPr>
              <a:t>Confidence</a:t>
            </a:r>
          </a:p>
          <a:p>
            <a:endParaRPr lang="en-US" dirty="0" smtClean="0"/>
          </a:p>
          <a:p>
            <a:endParaRPr lang="en-CA" dirty="0"/>
          </a:p>
        </p:txBody>
      </p:sp>
      <p:sp>
        <p:nvSpPr>
          <p:cNvPr id="6" name="Content Placeholder 5"/>
          <p:cNvSpPr>
            <a:spLocks noGrp="1"/>
          </p:cNvSpPr>
          <p:nvPr>
            <p:ph sz="half" idx="2"/>
          </p:nvPr>
        </p:nvSpPr>
        <p:spPr/>
        <p:txBody>
          <a:bodyPr/>
          <a:lstStyle/>
          <a:p>
            <a:r>
              <a:rPr lang="en-US" dirty="0" smtClean="0">
                <a:solidFill>
                  <a:schemeClr val="bg1">
                    <a:lumMod val="75000"/>
                  </a:schemeClr>
                </a:solidFill>
              </a:rPr>
              <a:t>Visualization</a:t>
            </a:r>
          </a:p>
          <a:p>
            <a:r>
              <a:rPr lang="en-US" dirty="0" smtClean="0">
                <a:solidFill>
                  <a:schemeClr val="bg1">
                    <a:lumMod val="75000"/>
                  </a:schemeClr>
                </a:solidFill>
              </a:rPr>
              <a:t>Some math skills</a:t>
            </a:r>
          </a:p>
          <a:p>
            <a:r>
              <a:rPr lang="en-US" dirty="0" smtClean="0">
                <a:solidFill>
                  <a:schemeClr val="bg1">
                    <a:lumMod val="75000"/>
                  </a:schemeClr>
                </a:solidFill>
              </a:rPr>
              <a:t>Flexible</a:t>
            </a:r>
          </a:p>
          <a:p>
            <a:r>
              <a:rPr lang="en-US" dirty="0" smtClean="0">
                <a:solidFill>
                  <a:schemeClr val="bg1">
                    <a:lumMod val="75000"/>
                  </a:schemeClr>
                </a:solidFill>
              </a:rPr>
              <a:t>Critical questioning</a:t>
            </a:r>
          </a:p>
          <a:p>
            <a:r>
              <a:rPr lang="en-US" dirty="0" smtClean="0">
                <a:solidFill>
                  <a:schemeClr val="bg1">
                    <a:lumMod val="75000"/>
                  </a:schemeClr>
                </a:solidFill>
              </a:rPr>
              <a:t>Mutual respect</a:t>
            </a:r>
          </a:p>
          <a:p>
            <a:r>
              <a:rPr lang="en-US" dirty="0" smtClean="0">
                <a:solidFill>
                  <a:schemeClr val="bg1">
                    <a:lumMod val="75000"/>
                  </a:schemeClr>
                </a:solidFill>
              </a:rPr>
              <a:t>Connect representations</a:t>
            </a:r>
          </a:p>
          <a:p>
            <a:r>
              <a:rPr lang="en-US" dirty="0" smtClean="0">
                <a:solidFill>
                  <a:schemeClr val="bg1">
                    <a:lumMod val="75000"/>
                  </a:schemeClr>
                </a:solidFill>
              </a:rPr>
              <a:t>Listening skills</a:t>
            </a:r>
          </a:p>
          <a:p>
            <a:endParaRPr lang="en-CA" dirty="0"/>
          </a:p>
        </p:txBody>
      </p:sp>
      <p:sp>
        <p:nvSpPr>
          <p:cNvPr id="5" name="Content Placeholder 2"/>
          <p:cNvSpPr txBox="1">
            <a:spLocks/>
          </p:cNvSpPr>
          <p:nvPr/>
        </p:nvSpPr>
        <p:spPr>
          <a:xfrm rot="20274987">
            <a:off x="1097277" y="2467733"/>
            <a:ext cx="6949446" cy="9642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0"/>
              </a:spcBef>
              <a:spcAft>
                <a:spcPts val="0"/>
              </a:spcAft>
              <a:buClrTx/>
              <a:buFont typeface="Arial" panose="020B0604020202020204" pitchFamily="34" charset="0"/>
              <a:buNone/>
            </a:pPr>
            <a:r>
              <a:rPr lang="en-US" sz="4800" b="1" smtClean="0">
                <a:solidFill>
                  <a:srgbClr val="FF0000"/>
                </a:solidFill>
              </a:rPr>
              <a:t>HOW DO WE BUILD A </a:t>
            </a:r>
          </a:p>
          <a:p>
            <a:pPr marL="0" indent="0" fontAlgn="auto">
              <a:spcBef>
                <a:spcPts val="0"/>
              </a:spcBef>
              <a:spcAft>
                <a:spcPts val="0"/>
              </a:spcAft>
              <a:buClrTx/>
              <a:buFont typeface="Arial" panose="020B0604020202020204" pitchFamily="34" charset="0"/>
              <a:buNone/>
            </a:pPr>
            <a:r>
              <a:rPr lang="en-US" sz="4800" b="1" smtClean="0">
                <a:solidFill>
                  <a:srgbClr val="FF0000"/>
                </a:solidFill>
              </a:rPr>
              <a:t>THINKING CLASSROOM?</a:t>
            </a:r>
            <a:endParaRPr lang="en-CA" sz="4800" b="1" dirty="0">
              <a:solidFill>
                <a:srgbClr val="FF0000"/>
              </a:solidFill>
            </a:endParaRPr>
          </a:p>
        </p:txBody>
      </p:sp>
    </p:spTree>
    <p:extLst>
      <p:ext uri="{BB962C8B-B14F-4D97-AF65-F5344CB8AC3E}">
        <p14:creationId xmlns:p14="http://schemas.microsoft.com/office/powerpoint/2010/main" val="3314620918"/>
      </p:ext>
    </p:extLst>
  </p:cSld>
  <p:clrMapOvr>
    <a:masterClrMapping/>
  </p:clrMapOvr>
  <mc:AlternateContent xmlns:mc="http://schemas.openxmlformats.org/markup-compatibility/2006" xmlns:p14="http://schemas.microsoft.com/office/powerpoint/2010/main">
    <mc:Choice Requires="p14">
      <p:transition spd="slow" p14:dur="17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8039</TotalTime>
  <Words>3050</Words>
  <Application>Microsoft Office PowerPoint</Application>
  <PresentationFormat>On-screen Show (4:3)</PresentationFormat>
  <Paragraphs>415</Paragraphs>
  <Slides>66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ＭＳ Ｐゴシック</vt:lpstr>
      <vt:lpstr>Arial</vt:lpstr>
      <vt:lpstr>Calibri</vt:lpstr>
      <vt:lpstr>Calibri Light</vt:lpstr>
      <vt:lpstr>Helvetica</vt:lpstr>
      <vt:lpstr>Times New Roman</vt:lpstr>
      <vt:lpstr>Office Theme</vt:lpstr>
      <vt:lpstr>PowerPoint Presentation</vt:lpstr>
      <vt:lpstr>BUILDING THINKING CLASSROOMS THE NARRATIVE BEHIND THE NARRATIVE (part II)</vt:lpstr>
      <vt:lpstr>PROBLEM</vt:lpstr>
      <vt:lpstr>PROBLEM</vt:lpstr>
      <vt:lpstr>PowerPoint Presentation</vt:lpstr>
      <vt:lpstr>PowerPoint Presentation</vt:lpstr>
      <vt:lpstr>PowerPoint Presentation</vt:lpstr>
      <vt:lpstr>QUALITIES</vt:lpstr>
      <vt:lpstr>QUALITIES</vt:lpstr>
      <vt:lpstr>QUALITIES</vt:lpstr>
      <vt:lpstr>QUALITIES</vt:lpstr>
      <vt:lpstr>QUALITIES</vt:lpstr>
      <vt:lpstr>QUALITIES</vt:lpstr>
      <vt:lpstr>QUALITIES</vt:lpstr>
      <vt:lpstr>QUALITIES</vt:lpstr>
      <vt:lpstr>LITERATURE</vt:lpstr>
      <vt:lpstr>LITERATURE</vt:lpstr>
      <vt:lpstr>LITERATURE</vt:lpstr>
      <vt:lpstr>LITERATURE</vt:lpstr>
      <vt:lpstr>LITERATURE</vt:lpstr>
      <vt:lpstr>LITERATURE</vt:lpstr>
      <vt:lpstr>LITERATURE</vt:lpstr>
      <vt:lpstr>DATA</vt:lpstr>
      <vt:lpstr>RESULTS – 5+1 wants</vt:lpstr>
      <vt:lpstr>0. RESISTANCE</vt:lpstr>
      <vt:lpstr>0. RESISTANCE</vt:lpstr>
      <vt:lpstr>1. DO NOT DISTURB</vt:lpstr>
      <vt:lpstr>1. DO NOT DISTURB</vt:lpstr>
      <vt:lpstr>1. DO NOT DISTURB</vt:lpstr>
      <vt:lpstr>2. WILLING TO REORGANIZE</vt:lpstr>
      <vt:lpstr>2. WILLING TO REORGANIZE</vt:lpstr>
      <vt:lpstr>3. WILLING TO RETHINK</vt:lpstr>
      <vt:lpstr>3. WILLING TO RETHINK</vt:lpstr>
      <vt:lpstr>4. INQUIRY</vt:lpstr>
      <vt:lpstr>4. INQUIRY</vt:lpstr>
      <vt:lpstr>5. OUT WITH THE OLD</vt:lpstr>
      <vt:lpstr>5. OUT WITH THE OLD</vt:lpstr>
      <vt:lpstr>5. OUT WITH THE OLD</vt:lpstr>
      <vt:lpstr>RESULTS – 5+1 wants</vt:lpstr>
      <vt:lpstr>RESULTS – taxonomy</vt:lpstr>
      <vt:lpstr>RESULTS – taxonomy</vt:lpstr>
      <vt:lpstr>RESULTS – taxonomy</vt:lpstr>
      <vt:lpstr>RESULTS – taxonomy</vt:lpstr>
      <vt:lpstr>RESULTS – erosion of resistance </vt:lpstr>
      <vt:lpstr>RESULTS – new teachers</vt:lpstr>
      <vt:lpstr>RESULTS – reification of resources</vt:lpstr>
      <vt:lpstr>HOW DO WE ACHIEVE THIS?</vt:lpstr>
      <vt:lpstr>HOW DO WE ACHIEVE THIS?</vt:lpstr>
      <vt:lpstr>UNDENIABLE TRUTH</vt:lpstr>
      <vt:lpstr>DATA WITH VERSIMILITUDE</vt:lpstr>
      <vt:lpstr>ACCOMMODATING OUTLIERS</vt:lpstr>
      <vt:lpstr>REIFICATION</vt:lpstr>
      <vt:lpstr>MODELLED PEDAGOGY</vt:lpstr>
      <vt:lpstr>CONCEPTUAL CHANGE</vt:lpstr>
      <vt:lpstr>CONCEPTUAL CHANGE</vt:lpstr>
      <vt:lpstr>CONCEPTUAL CHANGE</vt:lpstr>
      <vt:lpstr>BUILD SOMETHING</vt:lpstr>
      <vt:lpstr>BUILD SOMETHING</vt:lpstr>
      <vt:lpstr>BUILD SOMETHING</vt:lpstr>
      <vt:lpstr>1ST PERSON VICARIOUS EXPERIENCE</vt:lpstr>
      <vt:lpstr>1ST PERSON VICARIOUS EXPERIENCE</vt:lpstr>
      <vt:lpstr>1ST PERSON VICARIOUS EXPERIENCE</vt:lpstr>
      <vt:lpstr>FINAL THOUGHT</vt:lpstr>
      <vt:lpstr>SINGLE WORKSHOP</vt:lpstr>
      <vt:lpstr>OPEN QUESTION</vt:lpstr>
      <vt:lpstr>THANK YOU!</vt:lpstr>
    </vt:vector>
  </TitlesOfParts>
  <Company>Simon Fraser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Jennifer Conroy</dc:creator>
  <cp:lastModifiedBy>Peter Liljedahl</cp:lastModifiedBy>
  <cp:revision>502</cp:revision>
  <cp:lastPrinted>2015-07-04T15:09:55Z</cp:lastPrinted>
  <dcterms:created xsi:type="dcterms:W3CDTF">2007-05-10T23:03:35Z</dcterms:created>
  <dcterms:modified xsi:type="dcterms:W3CDTF">2018-02-16T17:16:04Z</dcterms:modified>
</cp:coreProperties>
</file>