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8" r:id="rId2"/>
    <p:sldId id="323" r:id="rId3"/>
    <p:sldId id="303" r:id="rId4"/>
    <p:sldId id="304" r:id="rId5"/>
    <p:sldId id="259" r:id="rId6"/>
    <p:sldId id="306" r:id="rId7"/>
    <p:sldId id="330" r:id="rId8"/>
    <p:sldId id="324" r:id="rId9"/>
    <p:sldId id="309" r:id="rId10"/>
    <p:sldId id="331" r:id="rId11"/>
    <p:sldId id="307" r:id="rId12"/>
    <p:sldId id="325" r:id="rId13"/>
    <p:sldId id="327" r:id="rId14"/>
    <p:sldId id="313" r:id="rId15"/>
    <p:sldId id="314" r:id="rId16"/>
    <p:sldId id="311" r:id="rId17"/>
    <p:sldId id="315" r:id="rId18"/>
    <p:sldId id="322" r:id="rId19"/>
    <p:sldId id="328" r:id="rId20"/>
    <p:sldId id="312" r:id="rId21"/>
    <p:sldId id="316" r:id="rId22"/>
    <p:sldId id="317" r:id="rId23"/>
    <p:sldId id="326" r:id="rId24"/>
    <p:sldId id="318" r:id="rId25"/>
    <p:sldId id="319" r:id="rId26"/>
    <p:sldId id="321" r:id="rId27"/>
    <p:sldId id="329" r:id="rId28"/>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1E"/>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716" autoAdjust="0"/>
  </p:normalViewPr>
  <p:slideViewPr>
    <p:cSldViewPr>
      <p:cViewPr varScale="1">
        <p:scale>
          <a:sx n="87" d="100"/>
          <a:sy n="87" d="100"/>
        </p:scale>
        <p:origin x="10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44" d="100"/>
          <a:sy n="144" d="100"/>
        </p:scale>
        <p:origin x="-359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47435-821E-472F-9BFB-060AB5A42BE5}" type="doc">
      <dgm:prSet loTypeId="urn:microsoft.com/office/officeart/2005/8/layout/hProcess6" loCatId="process" qsTypeId="urn:microsoft.com/office/officeart/2005/8/quickstyle/simple5" qsCatId="simple" csTypeId="urn:microsoft.com/office/officeart/2005/8/colors/accent6_2" csCatId="accent6" phldr="1"/>
      <dgm:spPr/>
      <dgm:t>
        <a:bodyPr/>
        <a:lstStyle/>
        <a:p>
          <a:endParaRPr lang="en-CA"/>
        </a:p>
      </dgm:t>
    </dgm:pt>
    <dgm:pt modelId="{6329DF18-B522-437B-88FF-AC7207ED0E19}">
      <dgm:prSet phldrT="[Text]"/>
      <dgm:spPr/>
      <dgm:t>
        <a:bodyPr/>
        <a:lstStyle/>
        <a:p>
          <a:r>
            <a:rPr lang="en-CA" dirty="0" smtClean="0"/>
            <a:t>idea</a:t>
          </a:r>
          <a:endParaRPr lang="en-CA" dirty="0"/>
        </a:p>
      </dgm:t>
    </dgm:pt>
    <dgm:pt modelId="{CBAB34E3-9C8B-41CA-B11C-DF8B9187E148}" type="parTrans" cxnId="{041CFDF0-6781-4B19-B190-0241A38A5A52}">
      <dgm:prSet/>
      <dgm:spPr/>
      <dgm:t>
        <a:bodyPr/>
        <a:lstStyle/>
        <a:p>
          <a:endParaRPr lang="en-CA"/>
        </a:p>
      </dgm:t>
    </dgm:pt>
    <dgm:pt modelId="{A7004B42-7E94-4961-BD7A-DFFB6C1A1FFB}" type="sibTrans" cxnId="{041CFDF0-6781-4B19-B190-0241A38A5A52}">
      <dgm:prSet/>
      <dgm:spPr/>
      <dgm:t>
        <a:bodyPr/>
        <a:lstStyle/>
        <a:p>
          <a:endParaRPr lang="en-CA"/>
        </a:p>
      </dgm:t>
    </dgm:pt>
    <dgm:pt modelId="{73EF8952-75C5-444B-8FD7-7780B64C25B1}">
      <dgm:prSet phldrT="[Text]"/>
      <dgm:spPr/>
      <dgm:t>
        <a:bodyPr/>
        <a:lstStyle/>
        <a:p>
          <a:r>
            <a:rPr lang="en-CA" dirty="0" smtClean="0"/>
            <a:t>idea</a:t>
          </a:r>
          <a:endParaRPr lang="en-CA" dirty="0"/>
        </a:p>
      </dgm:t>
    </dgm:pt>
    <dgm:pt modelId="{CBFD26DE-16B8-406A-BD9C-A3579891901C}" type="sibTrans" cxnId="{6BEA6BB7-0F13-4B4F-9987-C7FD23D470BD}">
      <dgm:prSet/>
      <dgm:spPr/>
      <dgm:t>
        <a:bodyPr/>
        <a:lstStyle/>
        <a:p>
          <a:endParaRPr lang="en-CA"/>
        </a:p>
      </dgm:t>
    </dgm:pt>
    <dgm:pt modelId="{D3D4FDD7-1B85-43F2-B2FB-026E89EE3912}" type="parTrans" cxnId="{6BEA6BB7-0F13-4B4F-9987-C7FD23D470BD}">
      <dgm:prSet/>
      <dgm:spPr/>
      <dgm:t>
        <a:bodyPr/>
        <a:lstStyle/>
        <a:p>
          <a:endParaRPr lang="en-CA"/>
        </a:p>
      </dgm:t>
    </dgm:pt>
    <dgm:pt modelId="{CB40E932-1A98-4CF0-9FEB-38BCEE749E1D}">
      <dgm:prSet phldrT="[Text]"/>
      <dgm:spPr/>
      <dgm:t>
        <a:bodyPr/>
        <a:lstStyle/>
        <a:p>
          <a:r>
            <a:rPr lang="en-CA" dirty="0" smtClean="0"/>
            <a:t>idea</a:t>
          </a:r>
          <a:endParaRPr lang="en-CA" dirty="0"/>
        </a:p>
      </dgm:t>
    </dgm:pt>
    <dgm:pt modelId="{B1292022-3871-40E0-980F-0C14B1BC101E}" type="sibTrans" cxnId="{D5E1A695-6B70-4BFA-883A-E9E28BBF8A6E}">
      <dgm:prSet/>
      <dgm:spPr/>
      <dgm:t>
        <a:bodyPr/>
        <a:lstStyle/>
        <a:p>
          <a:endParaRPr lang="en-CA"/>
        </a:p>
      </dgm:t>
    </dgm:pt>
    <dgm:pt modelId="{84DA01CA-4B29-42E9-9619-72D8C1BBE7D8}" type="parTrans" cxnId="{D5E1A695-6B70-4BFA-883A-E9E28BBF8A6E}">
      <dgm:prSet/>
      <dgm:spPr/>
      <dgm:t>
        <a:bodyPr/>
        <a:lstStyle/>
        <a:p>
          <a:endParaRPr lang="en-CA"/>
        </a:p>
      </dgm:t>
    </dgm:pt>
    <dgm:pt modelId="{568B5D89-192A-4DBB-AC59-5F5F208DCA61}">
      <dgm:prSet phldrT="[Text]"/>
      <dgm:spPr/>
      <dgm:t>
        <a:bodyPr/>
        <a:lstStyle/>
        <a:p>
          <a:r>
            <a:rPr lang="en-CA" dirty="0" smtClean="0"/>
            <a:t>idea</a:t>
          </a:r>
          <a:endParaRPr lang="en-CA" dirty="0"/>
        </a:p>
      </dgm:t>
    </dgm:pt>
    <dgm:pt modelId="{2A3C8F43-6698-4AB9-9507-2809A05FC1AF}" type="sibTrans" cxnId="{FC8AC6D4-FF34-4D9D-811C-7377082E9485}">
      <dgm:prSet/>
      <dgm:spPr/>
      <dgm:t>
        <a:bodyPr/>
        <a:lstStyle/>
        <a:p>
          <a:endParaRPr lang="en-CA"/>
        </a:p>
      </dgm:t>
    </dgm:pt>
    <dgm:pt modelId="{2D759250-3D94-4D53-83DE-209F226FE4EC}" type="parTrans" cxnId="{FC8AC6D4-FF34-4D9D-811C-7377082E9485}">
      <dgm:prSet/>
      <dgm:spPr/>
      <dgm:t>
        <a:bodyPr/>
        <a:lstStyle/>
        <a:p>
          <a:endParaRPr lang="en-CA"/>
        </a:p>
      </dgm:t>
    </dgm:pt>
    <dgm:pt modelId="{DAAA72CC-4B28-4E9F-BEE1-73A70DC5FAD2}">
      <dgm:prSet phldrT="[Text]"/>
      <dgm:spPr/>
      <dgm:t>
        <a:bodyPr/>
        <a:lstStyle/>
        <a:p>
          <a:r>
            <a:rPr lang="en-CA" dirty="0" smtClean="0"/>
            <a:t>AHA!</a:t>
          </a:r>
          <a:endParaRPr lang="en-CA" dirty="0"/>
        </a:p>
      </dgm:t>
    </dgm:pt>
    <dgm:pt modelId="{1D719636-2514-4C6C-9627-2C83FBB899A1}" type="sibTrans" cxnId="{E3FD6FBD-505D-41A0-A77C-A785EA4CDA76}">
      <dgm:prSet/>
      <dgm:spPr/>
      <dgm:t>
        <a:bodyPr/>
        <a:lstStyle/>
        <a:p>
          <a:endParaRPr lang="en-CA"/>
        </a:p>
      </dgm:t>
    </dgm:pt>
    <dgm:pt modelId="{89D901B7-1E32-42D9-9D0C-C4472E19A175}" type="parTrans" cxnId="{E3FD6FBD-505D-41A0-A77C-A785EA4CDA76}">
      <dgm:prSet/>
      <dgm:spPr/>
      <dgm:t>
        <a:bodyPr/>
        <a:lstStyle/>
        <a:p>
          <a:endParaRPr lang="en-CA"/>
        </a:p>
      </dgm:t>
    </dgm:pt>
    <dgm:pt modelId="{71DCAE05-262E-4114-BC02-AA47D3479825}">
      <dgm:prSet phldrT="[Text]"/>
      <dgm:spPr/>
      <dgm:t>
        <a:bodyPr/>
        <a:lstStyle/>
        <a:p>
          <a:r>
            <a:rPr lang="en-CA" dirty="0" smtClean="0"/>
            <a:t>idea</a:t>
          </a:r>
          <a:endParaRPr lang="en-CA" dirty="0"/>
        </a:p>
      </dgm:t>
    </dgm:pt>
    <dgm:pt modelId="{57164B0B-C702-4BA5-B419-F033C79A72A9}" type="sibTrans" cxnId="{8F5A68C6-97ED-4E0C-96ED-8140F91672D1}">
      <dgm:prSet/>
      <dgm:spPr/>
      <dgm:t>
        <a:bodyPr/>
        <a:lstStyle/>
        <a:p>
          <a:endParaRPr lang="en-CA"/>
        </a:p>
      </dgm:t>
    </dgm:pt>
    <dgm:pt modelId="{E8C25570-C99B-4059-BFC6-5FD2A1287690}" type="parTrans" cxnId="{8F5A68C6-97ED-4E0C-96ED-8140F91672D1}">
      <dgm:prSet/>
      <dgm:spPr/>
      <dgm:t>
        <a:bodyPr/>
        <a:lstStyle/>
        <a:p>
          <a:endParaRPr lang="en-CA"/>
        </a:p>
      </dgm:t>
    </dgm:pt>
    <dgm:pt modelId="{7DD2E8DF-1F07-48CF-B66D-BF414B6A74AF}">
      <dgm:prSet phldrT="[Text]"/>
      <dgm:spPr/>
      <dgm:t>
        <a:bodyPr/>
        <a:lstStyle/>
        <a:p>
          <a:r>
            <a:rPr lang="en-CA" dirty="0" smtClean="0"/>
            <a:t>idea</a:t>
          </a:r>
          <a:endParaRPr lang="en-CA" dirty="0"/>
        </a:p>
      </dgm:t>
    </dgm:pt>
    <dgm:pt modelId="{3BC86EBA-BAB5-4D41-A5AD-56F62B2A29AD}" type="parTrans" cxnId="{21B3FC3D-7FA1-4F72-AC94-F6F13B4D8C0B}">
      <dgm:prSet/>
      <dgm:spPr/>
      <dgm:t>
        <a:bodyPr/>
        <a:lstStyle/>
        <a:p>
          <a:endParaRPr lang="en-CA"/>
        </a:p>
      </dgm:t>
    </dgm:pt>
    <dgm:pt modelId="{835AA919-3FCD-44A6-BA91-DE67FA401CA4}" type="sibTrans" cxnId="{21B3FC3D-7FA1-4F72-AC94-F6F13B4D8C0B}">
      <dgm:prSet/>
      <dgm:spPr/>
      <dgm:t>
        <a:bodyPr/>
        <a:lstStyle/>
        <a:p>
          <a:endParaRPr lang="en-CA"/>
        </a:p>
      </dgm:t>
    </dgm:pt>
    <dgm:pt modelId="{F68F8E27-F81A-4E71-882D-9BFE6FE0328B}">
      <dgm:prSet/>
      <dgm:spPr/>
      <dgm:t>
        <a:bodyPr/>
        <a:lstStyle/>
        <a:p>
          <a:r>
            <a:rPr lang="en-CA" dirty="0" smtClean="0"/>
            <a:t>   stuck</a:t>
          </a:r>
          <a:endParaRPr lang="en-CA" dirty="0"/>
        </a:p>
      </dgm:t>
    </dgm:pt>
    <dgm:pt modelId="{7B4D1ABB-B2FA-4AEA-96E7-3E81A713051B}" type="parTrans" cxnId="{5729600D-2163-4D9F-BAAB-186866CA38FE}">
      <dgm:prSet/>
      <dgm:spPr/>
      <dgm:t>
        <a:bodyPr/>
        <a:lstStyle/>
        <a:p>
          <a:endParaRPr lang="en-CA"/>
        </a:p>
      </dgm:t>
    </dgm:pt>
    <dgm:pt modelId="{D1DCB787-69E9-4FE1-9FB3-D0C8967C0809}" type="sibTrans" cxnId="{5729600D-2163-4D9F-BAAB-186866CA38FE}">
      <dgm:prSet/>
      <dgm:spPr/>
      <dgm:t>
        <a:bodyPr/>
        <a:lstStyle/>
        <a:p>
          <a:endParaRPr lang="en-CA"/>
        </a:p>
      </dgm:t>
    </dgm:pt>
    <dgm:pt modelId="{42E55377-AE4E-4597-8608-DBF18BAE5049}" type="pres">
      <dgm:prSet presAssocID="{FB447435-821E-472F-9BFB-060AB5A42BE5}" presName="theList" presStyleCnt="0">
        <dgm:presLayoutVars>
          <dgm:dir/>
          <dgm:animLvl val="lvl"/>
          <dgm:resizeHandles val="exact"/>
        </dgm:presLayoutVars>
      </dgm:prSet>
      <dgm:spPr/>
      <dgm:t>
        <a:bodyPr/>
        <a:lstStyle/>
        <a:p>
          <a:endParaRPr lang="en-CA"/>
        </a:p>
      </dgm:t>
    </dgm:pt>
    <dgm:pt modelId="{62922372-C5D8-4B93-A91D-CD43B23A5AF7}" type="pres">
      <dgm:prSet presAssocID="{6329DF18-B522-437B-88FF-AC7207ED0E19}" presName="compNode" presStyleCnt="0"/>
      <dgm:spPr/>
    </dgm:pt>
    <dgm:pt modelId="{8C1ED0E9-59D5-48A7-97E1-D096714ACCF6}" type="pres">
      <dgm:prSet presAssocID="{6329DF18-B522-437B-88FF-AC7207ED0E19}" presName="noGeometry" presStyleCnt="0"/>
      <dgm:spPr/>
    </dgm:pt>
    <dgm:pt modelId="{C1291B29-CFCE-4F66-AD7A-8CAF5C2E4817}" type="pres">
      <dgm:prSet presAssocID="{6329DF18-B522-437B-88FF-AC7207ED0E19}" presName="childTextVisible" presStyleLbl="bgAccFollowNode1" presStyleIdx="0" presStyleCnt="7">
        <dgm:presLayoutVars>
          <dgm:bulletEnabled val="1"/>
        </dgm:presLayoutVars>
      </dgm:prSet>
      <dgm:spPr/>
      <dgm:t>
        <a:bodyPr/>
        <a:lstStyle/>
        <a:p>
          <a:endParaRPr lang="en-CA"/>
        </a:p>
      </dgm:t>
    </dgm:pt>
    <dgm:pt modelId="{D0E1FF23-3FF0-4C8A-88E0-E81A0FBDA115}" type="pres">
      <dgm:prSet presAssocID="{6329DF18-B522-437B-88FF-AC7207ED0E19}" presName="childTextHidden" presStyleLbl="bgAccFollowNode1" presStyleIdx="0" presStyleCnt="7"/>
      <dgm:spPr/>
      <dgm:t>
        <a:bodyPr/>
        <a:lstStyle/>
        <a:p>
          <a:endParaRPr lang="en-CA"/>
        </a:p>
      </dgm:t>
    </dgm:pt>
    <dgm:pt modelId="{25A7A52F-F9DB-48A6-9BC8-59B54153EA7D}" type="pres">
      <dgm:prSet presAssocID="{6329DF18-B522-437B-88FF-AC7207ED0E19}" presName="parentText" presStyleLbl="node1" presStyleIdx="0" presStyleCnt="7">
        <dgm:presLayoutVars>
          <dgm:chMax val="1"/>
          <dgm:bulletEnabled val="1"/>
        </dgm:presLayoutVars>
      </dgm:prSet>
      <dgm:spPr/>
      <dgm:t>
        <a:bodyPr/>
        <a:lstStyle/>
        <a:p>
          <a:endParaRPr lang="en-CA"/>
        </a:p>
      </dgm:t>
    </dgm:pt>
    <dgm:pt modelId="{426FD2FA-A82C-4D50-B42C-50777E75E2AB}" type="pres">
      <dgm:prSet presAssocID="{6329DF18-B522-437B-88FF-AC7207ED0E19}" presName="aSpace" presStyleCnt="0"/>
      <dgm:spPr/>
    </dgm:pt>
    <dgm:pt modelId="{CA84C0B3-3E96-4872-936F-A6170194BE8F}" type="pres">
      <dgm:prSet presAssocID="{73EF8952-75C5-444B-8FD7-7780B64C25B1}" presName="compNode" presStyleCnt="0"/>
      <dgm:spPr/>
    </dgm:pt>
    <dgm:pt modelId="{41FE5EF3-95A2-45C2-9513-B24D985F6D52}" type="pres">
      <dgm:prSet presAssocID="{73EF8952-75C5-444B-8FD7-7780B64C25B1}" presName="noGeometry" presStyleCnt="0"/>
      <dgm:spPr/>
    </dgm:pt>
    <dgm:pt modelId="{98B7093E-87C0-4837-96EC-3F671B6C345A}" type="pres">
      <dgm:prSet presAssocID="{73EF8952-75C5-444B-8FD7-7780B64C25B1}" presName="childTextVisible" presStyleLbl="bgAccFollowNode1" presStyleIdx="1" presStyleCnt="7">
        <dgm:presLayoutVars>
          <dgm:bulletEnabled val="1"/>
        </dgm:presLayoutVars>
      </dgm:prSet>
      <dgm:spPr/>
    </dgm:pt>
    <dgm:pt modelId="{9347C713-19FD-4AC5-B3D5-07E109CB580C}" type="pres">
      <dgm:prSet presAssocID="{73EF8952-75C5-444B-8FD7-7780B64C25B1}" presName="childTextHidden" presStyleLbl="bgAccFollowNode1" presStyleIdx="1" presStyleCnt="7"/>
      <dgm:spPr/>
    </dgm:pt>
    <dgm:pt modelId="{75A275BD-0325-4046-8299-3E87221143AE}" type="pres">
      <dgm:prSet presAssocID="{73EF8952-75C5-444B-8FD7-7780B64C25B1}" presName="parentText" presStyleLbl="node1" presStyleIdx="1" presStyleCnt="7">
        <dgm:presLayoutVars>
          <dgm:chMax val="1"/>
          <dgm:bulletEnabled val="1"/>
        </dgm:presLayoutVars>
      </dgm:prSet>
      <dgm:spPr/>
      <dgm:t>
        <a:bodyPr/>
        <a:lstStyle/>
        <a:p>
          <a:endParaRPr lang="en-CA"/>
        </a:p>
      </dgm:t>
    </dgm:pt>
    <dgm:pt modelId="{BDA69B34-2D15-40E7-90CD-B21D10D39FAE}" type="pres">
      <dgm:prSet presAssocID="{73EF8952-75C5-444B-8FD7-7780B64C25B1}" presName="aSpace" presStyleCnt="0"/>
      <dgm:spPr/>
    </dgm:pt>
    <dgm:pt modelId="{81471850-B84E-480A-B157-3265A46A7F7C}" type="pres">
      <dgm:prSet presAssocID="{CB40E932-1A98-4CF0-9FEB-38BCEE749E1D}" presName="compNode" presStyleCnt="0"/>
      <dgm:spPr/>
    </dgm:pt>
    <dgm:pt modelId="{57FFB398-0927-4A2D-8A49-1025A6CD529B}" type="pres">
      <dgm:prSet presAssocID="{CB40E932-1A98-4CF0-9FEB-38BCEE749E1D}" presName="noGeometry" presStyleCnt="0"/>
      <dgm:spPr/>
    </dgm:pt>
    <dgm:pt modelId="{DAA39191-E7FF-43A2-B718-29D5604187C1}" type="pres">
      <dgm:prSet presAssocID="{CB40E932-1A98-4CF0-9FEB-38BCEE749E1D}" presName="childTextVisible" presStyleLbl="bgAccFollowNode1" presStyleIdx="2" presStyleCnt="7">
        <dgm:presLayoutVars>
          <dgm:bulletEnabled val="1"/>
        </dgm:presLayoutVars>
      </dgm:prSet>
      <dgm:spPr/>
    </dgm:pt>
    <dgm:pt modelId="{434DD53F-444E-4923-8AB0-91C27A7DDC0A}" type="pres">
      <dgm:prSet presAssocID="{CB40E932-1A98-4CF0-9FEB-38BCEE749E1D}" presName="childTextHidden" presStyleLbl="bgAccFollowNode1" presStyleIdx="2" presStyleCnt="7"/>
      <dgm:spPr/>
    </dgm:pt>
    <dgm:pt modelId="{BFEABF1D-95CD-42CB-8D1B-17CACAC00E3A}" type="pres">
      <dgm:prSet presAssocID="{CB40E932-1A98-4CF0-9FEB-38BCEE749E1D}" presName="parentText" presStyleLbl="node1" presStyleIdx="2" presStyleCnt="7">
        <dgm:presLayoutVars>
          <dgm:chMax val="1"/>
          <dgm:bulletEnabled val="1"/>
        </dgm:presLayoutVars>
      </dgm:prSet>
      <dgm:spPr/>
      <dgm:t>
        <a:bodyPr/>
        <a:lstStyle/>
        <a:p>
          <a:endParaRPr lang="en-CA"/>
        </a:p>
      </dgm:t>
    </dgm:pt>
    <dgm:pt modelId="{7DB5799A-E64A-4AFA-A337-36186D417801}" type="pres">
      <dgm:prSet presAssocID="{CB40E932-1A98-4CF0-9FEB-38BCEE749E1D}" presName="aSpace" presStyleCnt="0"/>
      <dgm:spPr/>
    </dgm:pt>
    <dgm:pt modelId="{4EF67BE7-1A89-4C20-A11B-94F9AE7A49E7}" type="pres">
      <dgm:prSet presAssocID="{568B5D89-192A-4DBB-AC59-5F5F208DCA61}" presName="compNode" presStyleCnt="0"/>
      <dgm:spPr/>
    </dgm:pt>
    <dgm:pt modelId="{81A5665D-4B39-4811-A3FF-D58F061729EA}" type="pres">
      <dgm:prSet presAssocID="{568B5D89-192A-4DBB-AC59-5F5F208DCA61}" presName="noGeometry" presStyleCnt="0"/>
      <dgm:spPr/>
    </dgm:pt>
    <dgm:pt modelId="{0A4ABC25-2423-42A1-B362-52F9232CEBD8}" type="pres">
      <dgm:prSet presAssocID="{568B5D89-192A-4DBB-AC59-5F5F208DCA61}" presName="childTextVisible" presStyleLbl="bgAccFollowNode1" presStyleIdx="3" presStyleCnt="7" custScaleX="202076">
        <dgm:presLayoutVars>
          <dgm:bulletEnabled val="1"/>
        </dgm:presLayoutVars>
      </dgm:prSet>
      <dgm:spPr/>
      <dgm:t>
        <a:bodyPr/>
        <a:lstStyle/>
        <a:p>
          <a:endParaRPr lang="en-CA"/>
        </a:p>
      </dgm:t>
    </dgm:pt>
    <dgm:pt modelId="{DA07CE2D-7A3D-4948-902F-C1F81587E73C}" type="pres">
      <dgm:prSet presAssocID="{568B5D89-192A-4DBB-AC59-5F5F208DCA61}" presName="childTextHidden" presStyleLbl="bgAccFollowNode1" presStyleIdx="3" presStyleCnt="7"/>
      <dgm:spPr/>
      <dgm:t>
        <a:bodyPr/>
        <a:lstStyle/>
        <a:p>
          <a:endParaRPr lang="en-CA"/>
        </a:p>
      </dgm:t>
    </dgm:pt>
    <dgm:pt modelId="{0E0F7F65-DCF3-464D-BE64-8291B19C8E08}" type="pres">
      <dgm:prSet presAssocID="{568B5D89-192A-4DBB-AC59-5F5F208DCA61}" presName="parentText" presStyleLbl="node1" presStyleIdx="3" presStyleCnt="7">
        <dgm:presLayoutVars>
          <dgm:chMax val="1"/>
          <dgm:bulletEnabled val="1"/>
        </dgm:presLayoutVars>
      </dgm:prSet>
      <dgm:spPr/>
      <dgm:t>
        <a:bodyPr/>
        <a:lstStyle/>
        <a:p>
          <a:endParaRPr lang="en-CA"/>
        </a:p>
      </dgm:t>
    </dgm:pt>
    <dgm:pt modelId="{FB2721CD-2F8E-4585-B2DF-11FA0FBDCDF7}" type="pres">
      <dgm:prSet presAssocID="{568B5D89-192A-4DBB-AC59-5F5F208DCA61}" presName="aSpace" presStyleCnt="0"/>
      <dgm:spPr/>
    </dgm:pt>
    <dgm:pt modelId="{9AC5AB7E-8E1F-4F62-959F-57A0B05F3641}" type="pres">
      <dgm:prSet presAssocID="{DAAA72CC-4B28-4E9F-BEE1-73A70DC5FAD2}" presName="compNode" presStyleCnt="0"/>
      <dgm:spPr/>
    </dgm:pt>
    <dgm:pt modelId="{04E040B6-93E3-4EBC-895B-A80F52C83583}" type="pres">
      <dgm:prSet presAssocID="{DAAA72CC-4B28-4E9F-BEE1-73A70DC5FAD2}" presName="noGeometry" presStyleCnt="0"/>
      <dgm:spPr/>
    </dgm:pt>
    <dgm:pt modelId="{52285641-0FE8-4B6C-A8B1-5F9A51972AD1}" type="pres">
      <dgm:prSet presAssocID="{DAAA72CC-4B28-4E9F-BEE1-73A70DC5FAD2}" presName="childTextVisible" presStyleLbl="bgAccFollowNode1" presStyleIdx="4" presStyleCnt="7">
        <dgm:presLayoutVars>
          <dgm:bulletEnabled val="1"/>
        </dgm:presLayoutVars>
      </dgm:prSet>
      <dgm:spPr/>
    </dgm:pt>
    <dgm:pt modelId="{D1FA9A86-64C3-4D9E-8D6D-DE27FD761735}" type="pres">
      <dgm:prSet presAssocID="{DAAA72CC-4B28-4E9F-BEE1-73A70DC5FAD2}" presName="childTextHidden" presStyleLbl="bgAccFollowNode1" presStyleIdx="4" presStyleCnt="7"/>
      <dgm:spPr/>
    </dgm:pt>
    <dgm:pt modelId="{1509E37F-A267-4155-844D-970EF4983CC6}" type="pres">
      <dgm:prSet presAssocID="{DAAA72CC-4B28-4E9F-BEE1-73A70DC5FAD2}" presName="parentText" presStyleLbl="node1" presStyleIdx="4" presStyleCnt="7">
        <dgm:presLayoutVars>
          <dgm:chMax val="1"/>
          <dgm:bulletEnabled val="1"/>
        </dgm:presLayoutVars>
      </dgm:prSet>
      <dgm:spPr/>
      <dgm:t>
        <a:bodyPr/>
        <a:lstStyle/>
        <a:p>
          <a:endParaRPr lang="en-CA"/>
        </a:p>
      </dgm:t>
    </dgm:pt>
    <dgm:pt modelId="{A2915673-E553-4109-9C50-19A99E116991}" type="pres">
      <dgm:prSet presAssocID="{DAAA72CC-4B28-4E9F-BEE1-73A70DC5FAD2}" presName="aSpace" presStyleCnt="0"/>
      <dgm:spPr/>
    </dgm:pt>
    <dgm:pt modelId="{4982B5EF-05D6-4BFB-AD14-9E28C067A79A}" type="pres">
      <dgm:prSet presAssocID="{71DCAE05-262E-4114-BC02-AA47D3479825}" presName="compNode" presStyleCnt="0"/>
      <dgm:spPr/>
    </dgm:pt>
    <dgm:pt modelId="{B5B5AC90-C1C7-48F0-9DAA-0CDAB62A527E}" type="pres">
      <dgm:prSet presAssocID="{71DCAE05-262E-4114-BC02-AA47D3479825}" presName="noGeometry" presStyleCnt="0"/>
      <dgm:spPr/>
    </dgm:pt>
    <dgm:pt modelId="{9789D843-B61F-4B68-92D0-D1DA93DFA9D7}" type="pres">
      <dgm:prSet presAssocID="{71DCAE05-262E-4114-BC02-AA47D3479825}" presName="childTextVisible" presStyleLbl="bgAccFollowNode1" presStyleIdx="5" presStyleCnt="7">
        <dgm:presLayoutVars>
          <dgm:bulletEnabled val="1"/>
        </dgm:presLayoutVars>
      </dgm:prSet>
      <dgm:spPr/>
    </dgm:pt>
    <dgm:pt modelId="{AE38D66E-4A2D-449E-8BF0-4EBF2688417F}" type="pres">
      <dgm:prSet presAssocID="{71DCAE05-262E-4114-BC02-AA47D3479825}" presName="childTextHidden" presStyleLbl="bgAccFollowNode1" presStyleIdx="5" presStyleCnt="7"/>
      <dgm:spPr/>
    </dgm:pt>
    <dgm:pt modelId="{792EBA90-D174-4D3F-99AC-4246C3DE5634}" type="pres">
      <dgm:prSet presAssocID="{71DCAE05-262E-4114-BC02-AA47D3479825}" presName="parentText" presStyleLbl="node1" presStyleIdx="5" presStyleCnt="7">
        <dgm:presLayoutVars>
          <dgm:chMax val="1"/>
          <dgm:bulletEnabled val="1"/>
        </dgm:presLayoutVars>
      </dgm:prSet>
      <dgm:spPr/>
      <dgm:t>
        <a:bodyPr/>
        <a:lstStyle/>
        <a:p>
          <a:endParaRPr lang="en-CA"/>
        </a:p>
      </dgm:t>
    </dgm:pt>
    <dgm:pt modelId="{B4E34328-43FB-4F2D-9DD6-63907942965E}" type="pres">
      <dgm:prSet presAssocID="{71DCAE05-262E-4114-BC02-AA47D3479825}" presName="aSpace" presStyleCnt="0"/>
      <dgm:spPr/>
    </dgm:pt>
    <dgm:pt modelId="{AD38C625-5E6A-4499-B7E4-F41296A4DFC1}" type="pres">
      <dgm:prSet presAssocID="{7DD2E8DF-1F07-48CF-B66D-BF414B6A74AF}" presName="compNode" presStyleCnt="0"/>
      <dgm:spPr/>
    </dgm:pt>
    <dgm:pt modelId="{1F93C422-692F-48A6-9FBB-1D5AB25DC4AA}" type="pres">
      <dgm:prSet presAssocID="{7DD2E8DF-1F07-48CF-B66D-BF414B6A74AF}" presName="noGeometry" presStyleCnt="0"/>
      <dgm:spPr/>
    </dgm:pt>
    <dgm:pt modelId="{359E6808-5774-4C8F-9BEF-3125DF06B92B}" type="pres">
      <dgm:prSet presAssocID="{7DD2E8DF-1F07-48CF-B66D-BF414B6A74AF}" presName="childTextVisible" presStyleLbl="bgAccFollowNode1" presStyleIdx="6" presStyleCnt="7">
        <dgm:presLayoutVars>
          <dgm:bulletEnabled val="1"/>
        </dgm:presLayoutVars>
      </dgm:prSet>
      <dgm:spPr/>
    </dgm:pt>
    <dgm:pt modelId="{0550D15C-43E0-4B05-82F2-66462AB9CB0E}" type="pres">
      <dgm:prSet presAssocID="{7DD2E8DF-1F07-48CF-B66D-BF414B6A74AF}" presName="childTextHidden" presStyleLbl="bgAccFollowNode1" presStyleIdx="6" presStyleCnt="7"/>
      <dgm:spPr/>
    </dgm:pt>
    <dgm:pt modelId="{76F8FF8B-28C2-45D2-B759-42F222EC9009}" type="pres">
      <dgm:prSet presAssocID="{7DD2E8DF-1F07-48CF-B66D-BF414B6A74AF}" presName="parentText" presStyleLbl="node1" presStyleIdx="6" presStyleCnt="7">
        <dgm:presLayoutVars>
          <dgm:chMax val="1"/>
          <dgm:bulletEnabled val="1"/>
        </dgm:presLayoutVars>
      </dgm:prSet>
      <dgm:spPr/>
      <dgm:t>
        <a:bodyPr/>
        <a:lstStyle/>
        <a:p>
          <a:endParaRPr lang="en-CA"/>
        </a:p>
      </dgm:t>
    </dgm:pt>
  </dgm:ptLst>
  <dgm:cxnLst>
    <dgm:cxn modelId="{21B3FC3D-7FA1-4F72-AC94-F6F13B4D8C0B}" srcId="{FB447435-821E-472F-9BFB-060AB5A42BE5}" destId="{7DD2E8DF-1F07-48CF-B66D-BF414B6A74AF}" srcOrd="6" destOrd="0" parTransId="{3BC86EBA-BAB5-4D41-A5AD-56F62B2A29AD}" sibTransId="{835AA919-3FCD-44A6-BA91-DE67FA401CA4}"/>
    <dgm:cxn modelId="{E3FD6FBD-505D-41A0-A77C-A785EA4CDA76}" srcId="{FB447435-821E-472F-9BFB-060AB5A42BE5}" destId="{DAAA72CC-4B28-4E9F-BEE1-73A70DC5FAD2}" srcOrd="4" destOrd="0" parTransId="{89D901B7-1E32-42D9-9D0C-C4472E19A175}" sibTransId="{1D719636-2514-4C6C-9627-2C83FBB899A1}"/>
    <dgm:cxn modelId="{17948ED3-ACF2-4E9E-AD98-D66F79D9E713}" type="presOf" srcId="{568B5D89-192A-4DBB-AC59-5F5F208DCA61}" destId="{0E0F7F65-DCF3-464D-BE64-8291B19C8E08}" srcOrd="0" destOrd="0" presId="urn:microsoft.com/office/officeart/2005/8/layout/hProcess6"/>
    <dgm:cxn modelId="{041CFDF0-6781-4B19-B190-0241A38A5A52}" srcId="{FB447435-821E-472F-9BFB-060AB5A42BE5}" destId="{6329DF18-B522-437B-88FF-AC7207ED0E19}" srcOrd="0" destOrd="0" parTransId="{CBAB34E3-9C8B-41CA-B11C-DF8B9187E148}" sibTransId="{A7004B42-7E94-4961-BD7A-DFFB6C1A1FFB}"/>
    <dgm:cxn modelId="{5729600D-2163-4D9F-BAAB-186866CA38FE}" srcId="{568B5D89-192A-4DBB-AC59-5F5F208DCA61}" destId="{F68F8E27-F81A-4E71-882D-9BFE6FE0328B}" srcOrd="0" destOrd="0" parTransId="{7B4D1ABB-B2FA-4AEA-96E7-3E81A713051B}" sibTransId="{D1DCB787-69E9-4FE1-9FB3-D0C8967C0809}"/>
    <dgm:cxn modelId="{D5E1A695-6B70-4BFA-883A-E9E28BBF8A6E}" srcId="{FB447435-821E-472F-9BFB-060AB5A42BE5}" destId="{CB40E932-1A98-4CF0-9FEB-38BCEE749E1D}" srcOrd="2" destOrd="0" parTransId="{84DA01CA-4B29-42E9-9619-72D8C1BBE7D8}" sibTransId="{B1292022-3871-40E0-980F-0C14B1BC101E}"/>
    <dgm:cxn modelId="{D8B65458-296E-43D0-BED3-4359DE169E24}" type="presOf" srcId="{DAAA72CC-4B28-4E9F-BEE1-73A70DC5FAD2}" destId="{1509E37F-A267-4155-844D-970EF4983CC6}" srcOrd="0" destOrd="0" presId="urn:microsoft.com/office/officeart/2005/8/layout/hProcess6"/>
    <dgm:cxn modelId="{93848F09-95F8-4ACC-A992-2818208FD7F7}" type="presOf" srcId="{6329DF18-B522-437B-88FF-AC7207ED0E19}" destId="{25A7A52F-F9DB-48A6-9BC8-59B54153EA7D}" srcOrd="0" destOrd="0" presId="urn:microsoft.com/office/officeart/2005/8/layout/hProcess6"/>
    <dgm:cxn modelId="{8F5A68C6-97ED-4E0C-96ED-8140F91672D1}" srcId="{FB447435-821E-472F-9BFB-060AB5A42BE5}" destId="{71DCAE05-262E-4114-BC02-AA47D3479825}" srcOrd="5" destOrd="0" parTransId="{E8C25570-C99B-4059-BFC6-5FD2A1287690}" sibTransId="{57164B0B-C702-4BA5-B419-F033C79A72A9}"/>
    <dgm:cxn modelId="{FB94D28B-BA77-4A43-ACE1-D933BFA1AA48}" type="presOf" srcId="{F68F8E27-F81A-4E71-882D-9BFE6FE0328B}" destId="{DA07CE2D-7A3D-4948-902F-C1F81587E73C}" srcOrd="1" destOrd="0" presId="urn:microsoft.com/office/officeart/2005/8/layout/hProcess6"/>
    <dgm:cxn modelId="{26ED1D3C-40C2-42C8-9FAD-12ED9FC6CCEC}" type="presOf" srcId="{CB40E932-1A98-4CF0-9FEB-38BCEE749E1D}" destId="{BFEABF1D-95CD-42CB-8D1B-17CACAC00E3A}" srcOrd="0" destOrd="0" presId="urn:microsoft.com/office/officeart/2005/8/layout/hProcess6"/>
    <dgm:cxn modelId="{A0D0AF01-90AA-4FAD-B1C6-C7CBF19CA8EF}" type="presOf" srcId="{F68F8E27-F81A-4E71-882D-9BFE6FE0328B}" destId="{0A4ABC25-2423-42A1-B362-52F9232CEBD8}" srcOrd="0" destOrd="0" presId="urn:microsoft.com/office/officeart/2005/8/layout/hProcess6"/>
    <dgm:cxn modelId="{A8C5C14D-D0E2-499B-9AA2-DFB734BC5263}" type="presOf" srcId="{73EF8952-75C5-444B-8FD7-7780B64C25B1}" destId="{75A275BD-0325-4046-8299-3E87221143AE}" srcOrd="0" destOrd="0" presId="urn:microsoft.com/office/officeart/2005/8/layout/hProcess6"/>
    <dgm:cxn modelId="{FC8AC6D4-FF34-4D9D-811C-7377082E9485}" srcId="{FB447435-821E-472F-9BFB-060AB5A42BE5}" destId="{568B5D89-192A-4DBB-AC59-5F5F208DCA61}" srcOrd="3" destOrd="0" parTransId="{2D759250-3D94-4D53-83DE-209F226FE4EC}" sibTransId="{2A3C8F43-6698-4AB9-9507-2809A05FC1AF}"/>
    <dgm:cxn modelId="{6BEA6BB7-0F13-4B4F-9987-C7FD23D470BD}" srcId="{FB447435-821E-472F-9BFB-060AB5A42BE5}" destId="{73EF8952-75C5-444B-8FD7-7780B64C25B1}" srcOrd="1" destOrd="0" parTransId="{D3D4FDD7-1B85-43F2-B2FB-026E89EE3912}" sibTransId="{CBFD26DE-16B8-406A-BD9C-A3579891901C}"/>
    <dgm:cxn modelId="{0B509011-4F1A-44D5-A1C4-62C49375F3DA}" type="presOf" srcId="{FB447435-821E-472F-9BFB-060AB5A42BE5}" destId="{42E55377-AE4E-4597-8608-DBF18BAE5049}" srcOrd="0" destOrd="0" presId="urn:microsoft.com/office/officeart/2005/8/layout/hProcess6"/>
    <dgm:cxn modelId="{59778A2A-15C5-4513-AB3C-8F02144B2376}" type="presOf" srcId="{71DCAE05-262E-4114-BC02-AA47D3479825}" destId="{792EBA90-D174-4D3F-99AC-4246C3DE5634}" srcOrd="0" destOrd="0" presId="urn:microsoft.com/office/officeart/2005/8/layout/hProcess6"/>
    <dgm:cxn modelId="{C0304015-4C7B-4AE9-A7F0-519E16D0CBC8}" type="presOf" srcId="{7DD2E8DF-1F07-48CF-B66D-BF414B6A74AF}" destId="{76F8FF8B-28C2-45D2-B759-42F222EC9009}" srcOrd="0" destOrd="0" presId="urn:microsoft.com/office/officeart/2005/8/layout/hProcess6"/>
    <dgm:cxn modelId="{45500895-8299-46DD-9FCD-4BE4C99DD131}" type="presParOf" srcId="{42E55377-AE4E-4597-8608-DBF18BAE5049}" destId="{62922372-C5D8-4B93-A91D-CD43B23A5AF7}" srcOrd="0" destOrd="0" presId="urn:microsoft.com/office/officeart/2005/8/layout/hProcess6"/>
    <dgm:cxn modelId="{A556745A-F28B-444D-8C73-7AD222AEDA52}" type="presParOf" srcId="{62922372-C5D8-4B93-A91D-CD43B23A5AF7}" destId="{8C1ED0E9-59D5-48A7-97E1-D096714ACCF6}" srcOrd="0" destOrd="0" presId="urn:microsoft.com/office/officeart/2005/8/layout/hProcess6"/>
    <dgm:cxn modelId="{2D819731-379A-4340-9E7E-DC8A5049A706}" type="presParOf" srcId="{62922372-C5D8-4B93-A91D-CD43B23A5AF7}" destId="{C1291B29-CFCE-4F66-AD7A-8CAF5C2E4817}" srcOrd="1" destOrd="0" presId="urn:microsoft.com/office/officeart/2005/8/layout/hProcess6"/>
    <dgm:cxn modelId="{C3F17356-7D37-448C-A015-17F73BB080CF}" type="presParOf" srcId="{62922372-C5D8-4B93-A91D-CD43B23A5AF7}" destId="{D0E1FF23-3FF0-4C8A-88E0-E81A0FBDA115}" srcOrd="2" destOrd="0" presId="urn:microsoft.com/office/officeart/2005/8/layout/hProcess6"/>
    <dgm:cxn modelId="{6866EBEB-E482-4A0E-8DF2-6350291C0702}" type="presParOf" srcId="{62922372-C5D8-4B93-A91D-CD43B23A5AF7}" destId="{25A7A52F-F9DB-48A6-9BC8-59B54153EA7D}" srcOrd="3" destOrd="0" presId="urn:microsoft.com/office/officeart/2005/8/layout/hProcess6"/>
    <dgm:cxn modelId="{07767470-632A-439A-9637-7D771175B4E2}" type="presParOf" srcId="{42E55377-AE4E-4597-8608-DBF18BAE5049}" destId="{426FD2FA-A82C-4D50-B42C-50777E75E2AB}" srcOrd="1" destOrd="0" presId="urn:microsoft.com/office/officeart/2005/8/layout/hProcess6"/>
    <dgm:cxn modelId="{219B8218-98A0-4535-BEB6-E73ADDFCBDB5}" type="presParOf" srcId="{42E55377-AE4E-4597-8608-DBF18BAE5049}" destId="{CA84C0B3-3E96-4872-936F-A6170194BE8F}" srcOrd="2" destOrd="0" presId="urn:microsoft.com/office/officeart/2005/8/layout/hProcess6"/>
    <dgm:cxn modelId="{C2E41AB2-2793-4F50-ABEA-CCA443AC8318}" type="presParOf" srcId="{CA84C0B3-3E96-4872-936F-A6170194BE8F}" destId="{41FE5EF3-95A2-45C2-9513-B24D985F6D52}" srcOrd="0" destOrd="0" presId="urn:microsoft.com/office/officeart/2005/8/layout/hProcess6"/>
    <dgm:cxn modelId="{0E50DD57-EDD0-43BC-8D77-8A9B364AD8AF}" type="presParOf" srcId="{CA84C0B3-3E96-4872-936F-A6170194BE8F}" destId="{98B7093E-87C0-4837-96EC-3F671B6C345A}" srcOrd="1" destOrd="0" presId="urn:microsoft.com/office/officeart/2005/8/layout/hProcess6"/>
    <dgm:cxn modelId="{4ABD0F0D-4C62-466B-BBD7-50FF576EE66A}" type="presParOf" srcId="{CA84C0B3-3E96-4872-936F-A6170194BE8F}" destId="{9347C713-19FD-4AC5-B3D5-07E109CB580C}" srcOrd="2" destOrd="0" presId="urn:microsoft.com/office/officeart/2005/8/layout/hProcess6"/>
    <dgm:cxn modelId="{373799D3-31D7-42E4-9EBB-08BEDFBD8D72}" type="presParOf" srcId="{CA84C0B3-3E96-4872-936F-A6170194BE8F}" destId="{75A275BD-0325-4046-8299-3E87221143AE}" srcOrd="3" destOrd="0" presId="urn:microsoft.com/office/officeart/2005/8/layout/hProcess6"/>
    <dgm:cxn modelId="{95B04D09-A69E-4FAB-8DE7-479B4E8335E9}" type="presParOf" srcId="{42E55377-AE4E-4597-8608-DBF18BAE5049}" destId="{BDA69B34-2D15-40E7-90CD-B21D10D39FAE}" srcOrd="3" destOrd="0" presId="urn:microsoft.com/office/officeart/2005/8/layout/hProcess6"/>
    <dgm:cxn modelId="{9DC12636-705A-446D-A8C5-C13DABDFB995}" type="presParOf" srcId="{42E55377-AE4E-4597-8608-DBF18BAE5049}" destId="{81471850-B84E-480A-B157-3265A46A7F7C}" srcOrd="4" destOrd="0" presId="urn:microsoft.com/office/officeart/2005/8/layout/hProcess6"/>
    <dgm:cxn modelId="{38691B48-0D1F-4DE9-8B3F-89FED427C891}" type="presParOf" srcId="{81471850-B84E-480A-B157-3265A46A7F7C}" destId="{57FFB398-0927-4A2D-8A49-1025A6CD529B}" srcOrd="0" destOrd="0" presId="urn:microsoft.com/office/officeart/2005/8/layout/hProcess6"/>
    <dgm:cxn modelId="{7054C529-799F-4F13-9826-27197960A1DB}" type="presParOf" srcId="{81471850-B84E-480A-B157-3265A46A7F7C}" destId="{DAA39191-E7FF-43A2-B718-29D5604187C1}" srcOrd="1" destOrd="0" presId="urn:microsoft.com/office/officeart/2005/8/layout/hProcess6"/>
    <dgm:cxn modelId="{515F966A-C58E-42E5-8BD5-364ABC7F8A4E}" type="presParOf" srcId="{81471850-B84E-480A-B157-3265A46A7F7C}" destId="{434DD53F-444E-4923-8AB0-91C27A7DDC0A}" srcOrd="2" destOrd="0" presId="urn:microsoft.com/office/officeart/2005/8/layout/hProcess6"/>
    <dgm:cxn modelId="{3F12F220-9701-4B73-8D66-D337B509C83C}" type="presParOf" srcId="{81471850-B84E-480A-B157-3265A46A7F7C}" destId="{BFEABF1D-95CD-42CB-8D1B-17CACAC00E3A}" srcOrd="3" destOrd="0" presId="urn:microsoft.com/office/officeart/2005/8/layout/hProcess6"/>
    <dgm:cxn modelId="{89D8E11B-F1F8-4C8A-B4A8-530BBCDAC290}" type="presParOf" srcId="{42E55377-AE4E-4597-8608-DBF18BAE5049}" destId="{7DB5799A-E64A-4AFA-A337-36186D417801}" srcOrd="5" destOrd="0" presId="urn:microsoft.com/office/officeart/2005/8/layout/hProcess6"/>
    <dgm:cxn modelId="{907D211D-0AF9-4269-878D-03843B5A01ED}" type="presParOf" srcId="{42E55377-AE4E-4597-8608-DBF18BAE5049}" destId="{4EF67BE7-1A89-4C20-A11B-94F9AE7A49E7}" srcOrd="6" destOrd="0" presId="urn:microsoft.com/office/officeart/2005/8/layout/hProcess6"/>
    <dgm:cxn modelId="{5C93174C-098F-403D-90D4-7BAC9ECE4DDD}" type="presParOf" srcId="{4EF67BE7-1A89-4C20-A11B-94F9AE7A49E7}" destId="{81A5665D-4B39-4811-A3FF-D58F061729EA}" srcOrd="0" destOrd="0" presId="urn:microsoft.com/office/officeart/2005/8/layout/hProcess6"/>
    <dgm:cxn modelId="{1EB0E963-A59A-451B-9C99-818C861CF26E}" type="presParOf" srcId="{4EF67BE7-1A89-4C20-A11B-94F9AE7A49E7}" destId="{0A4ABC25-2423-42A1-B362-52F9232CEBD8}" srcOrd="1" destOrd="0" presId="urn:microsoft.com/office/officeart/2005/8/layout/hProcess6"/>
    <dgm:cxn modelId="{3FBB47A4-DE96-4729-A283-0DFE27E61D37}" type="presParOf" srcId="{4EF67BE7-1A89-4C20-A11B-94F9AE7A49E7}" destId="{DA07CE2D-7A3D-4948-902F-C1F81587E73C}" srcOrd="2" destOrd="0" presId="urn:microsoft.com/office/officeart/2005/8/layout/hProcess6"/>
    <dgm:cxn modelId="{E493AB11-5790-4C99-8B73-6E5AC6CE45EB}" type="presParOf" srcId="{4EF67BE7-1A89-4C20-A11B-94F9AE7A49E7}" destId="{0E0F7F65-DCF3-464D-BE64-8291B19C8E08}" srcOrd="3" destOrd="0" presId="urn:microsoft.com/office/officeart/2005/8/layout/hProcess6"/>
    <dgm:cxn modelId="{6169B519-FAE5-42EB-B6BD-CEE53B8B2EF0}" type="presParOf" srcId="{42E55377-AE4E-4597-8608-DBF18BAE5049}" destId="{FB2721CD-2F8E-4585-B2DF-11FA0FBDCDF7}" srcOrd="7" destOrd="0" presId="urn:microsoft.com/office/officeart/2005/8/layout/hProcess6"/>
    <dgm:cxn modelId="{76B47532-FA46-40B9-BADF-17D45AB200DB}" type="presParOf" srcId="{42E55377-AE4E-4597-8608-DBF18BAE5049}" destId="{9AC5AB7E-8E1F-4F62-959F-57A0B05F3641}" srcOrd="8" destOrd="0" presId="urn:microsoft.com/office/officeart/2005/8/layout/hProcess6"/>
    <dgm:cxn modelId="{48AE99CC-C02A-4465-896A-A020FE9E11D6}" type="presParOf" srcId="{9AC5AB7E-8E1F-4F62-959F-57A0B05F3641}" destId="{04E040B6-93E3-4EBC-895B-A80F52C83583}" srcOrd="0" destOrd="0" presId="urn:microsoft.com/office/officeart/2005/8/layout/hProcess6"/>
    <dgm:cxn modelId="{09F301FC-A45B-4996-8F9B-5A344707F9EA}" type="presParOf" srcId="{9AC5AB7E-8E1F-4F62-959F-57A0B05F3641}" destId="{52285641-0FE8-4B6C-A8B1-5F9A51972AD1}" srcOrd="1" destOrd="0" presId="urn:microsoft.com/office/officeart/2005/8/layout/hProcess6"/>
    <dgm:cxn modelId="{C68A7B20-D9B0-4BBB-86F5-8F3FF8D5274E}" type="presParOf" srcId="{9AC5AB7E-8E1F-4F62-959F-57A0B05F3641}" destId="{D1FA9A86-64C3-4D9E-8D6D-DE27FD761735}" srcOrd="2" destOrd="0" presId="urn:microsoft.com/office/officeart/2005/8/layout/hProcess6"/>
    <dgm:cxn modelId="{E7589FBD-C0E1-4990-8374-A4E8D27B9B59}" type="presParOf" srcId="{9AC5AB7E-8E1F-4F62-959F-57A0B05F3641}" destId="{1509E37F-A267-4155-844D-970EF4983CC6}" srcOrd="3" destOrd="0" presId="urn:microsoft.com/office/officeart/2005/8/layout/hProcess6"/>
    <dgm:cxn modelId="{DF5F1093-3F5E-4E12-946E-EA1319ABC1FE}" type="presParOf" srcId="{42E55377-AE4E-4597-8608-DBF18BAE5049}" destId="{A2915673-E553-4109-9C50-19A99E116991}" srcOrd="9" destOrd="0" presId="urn:microsoft.com/office/officeart/2005/8/layout/hProcess6"/>
    <dgm:cxn modelId="{E96E321A-54E5-417D-9DE2-8B81250399DA}" type="presParOf" srcId="{42E55377-AE4E-4597-8608-DBF18BAE5049}" destId="{4982B5EF-05D6-4BFB-AD14-9E28C067A79A}" srcOrd="10" destOrd="0" presId="urn:microsoft.com/office/officeart/2005/8/layout/hProcess6"/>
    <dgm:cxn modelId="{C6604EDA-90A9-469C-B84F-27693F0D9C49}" type="presParOf" srcId="{4982B5EF-05D6-4BFB-AD14-9E28C067A79A}" destId="{B5B5AC90-C1C7-48F0-9DAA-0CDAB62A527E}" srcOrd="0" destOrd="0" presId="urn:microsoft.com/office/officeart/2005/8/layout/hProcess6"/>
    <dgm:cxn modelId="{D147D744-2844-4591-8D98-3838E727E9E8}" type="presParOf" srcId="{4982B5EF-05D6-4BFB-AD14-9E28C067A79A}" destId="{9789D843-B61F-4B68-92D0-D1DA93DFA9D7}" srcOrd="1" destOrd="0" presId="urn:microsoft.com/office/officeart/2005/8/layout/hProcess6"/>
    <dgm:cxn modelId="{B70C7313-FAA4-4653-AFA0-175084C38BDF}" type="presParOf" srcId="{4982B5EF-05D6-4BFB-AD14-9E28C067A79A}" destId="{AE38D66E-4A2D-449E-8BF0-4EBF2688417F}" srcOrd="2" destOrd="0" presId="urn:microsoft.com/office/officeart/2005/8/layout/hProcess6"/>
    <dgm:cxn modelId="{FCC3B8FC-202D-4DB2-AC55-1EE5D3FA3BBB}" type="presParOf" srcId="{4982B5EF-05D6-4BFB-AD14-9E28C067A79A}" destId="{792EBA90-D174-4D3F-99AC-4246C3DE5634}" srcOrd="3" destOrd="0" presId="urn:microsoft.com/office/officeart/2005/8/layout/hProcess6"/>
    <dgm:cxn modelId="{537C6D68-CC1D-4F23-8DB9-3531ECF0EFD0}" type="presParOf" srcId="{42E55377-AE4E-4597-8608-DBF18BAE5049}" destId="{B4E34328-43FB-4F2D-9DD6-63907942965E}" srcOrd="11" destOrd="0" presId="urn:microsoft.com/office/officeart/2005/8/layout/hProcess6"/>
    <dgm:cxn modelId="{F75375A6-31CE-4367-BD8C-8E41E943E45B}" type="presParOf" srcId="{42E55377-AE4E-4597-8608-DBF18BAE5049}" destId="{AD38C625-5E6A-4499-B7E4-F41296A4DFC1}" srcOrd="12" destOrd="0" presId="urn:microsoft.com/office/officeart/2005/8/layout/hProcess6"/>
    <dgm:cxn modelId="{BAA9C098-869E-48F3-AB38-E25392BC1CC5}" type="presParOf" srcId="{AD38C625-5E6A-4499-B7E4-F41296A4DFC1}" destId="{1F93C422-692F-48A6-9FBB-1D5AB25DC4AA}" srcOrd="0" destOrd="0" presId="urn:microsoft.com/office/officeart/2005/8/layout/hProcess6"/>
    <dgm:cxn modelId="{525ABAC5-BB74-4A29-A9F9-CE34BA5B7129}" type="presParOf" srcId="{AD38C625-5E6A-4499-B7E4-F41296A4DFC1}" destId="{359E6808-5774-4C8F-9BEF-3125DF06B92B}" srcOrd="1" destOrd="0" presId="urn:microsoft.com/office/officeart/2005/8/layout/hProcess6"/>
    <dgm:cxn modelId="{8DD2A8EE-0425-4131-B85A-82E9DED84F88}" type="presParOf" srcId="{AD38C625-5E6A-4499-B7E4-F41296A4DFC1}" destId="{0550D15C-43E0-4B05-82F2-66462AB9CB0E}" srcOrd="2" destOrd="0" presId="urn:microsoft.com/office/officeart/2005/8/layout/hProcess6"/>
    <dgm:cxn modelId="{773D9BE9-49A3-4324-AAFB-7DD721F3731B}" type="presParOf" srcId="{AD38C625-5E6A-4499-B7E4-F41296A4DFC1}" destId="{76F8FF8B-28C2-45D2-B759-42F222EC900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47435-821E-472F-9BFB-060AB5A42BE5}" type="doc">
      <dgm:prSet loTypeId="urn:microsoft.com/office/officeart/2005/8/layout/hProcess6" loCatId="process" qsTypeId="urn:microsoft.com/office/officeart/2005/8/quickstyle/simple1" qsCatId="simple" csTypeId="urn:microsoft.com/office/officeart/2005/8/colors/accent6_2" csCatId="accent6" phldr="1"/>
      <dgm:spPr/>
      <dgm:t>
        <a:bodyPr/>
        <a:lstStyle/>
        <a:p>
          <a:endParaRPr lang="en-CA"/>
        </a:p>
      </dgm:t>
    </dgm:pt>
    <dgm:pt modelId="{6329DF18-B522-437B-88FF-AC7207ED0E19}">
      <dgm:prSet phldrT="[Text]"/>
      <dgm:spPr/>
      <dgm:t>
        <a:bodyPr/>
        <a:lstStyle/>
        <a:p>
          <a:r>
            <a:rPr lang="en-CA" dirty="0" smtClean="0"/>
            <a:t>idea</a:t>
          </a:r>
          <a:endParaRPr lang="en-CA" dirty="0"/>
        </a:p>
      </dgm:t>
    </dgm:pt>
    <dgm:pt modelId="{CBAB34E3-9C8B-41CA-B11C-DF8B9187E148}" type="parTrans" cxnId="{041CFDF0-6781-4B19-B190-0241A38A5A52}">
      <dgm:prSet/>
      <dgm:spPr/>
      <dgm:t>
        <a:bodyPr/>
        <a:lstStyle/>
        <a:p>
          <a:endParaRPr lang="en-CA"/>
        </a:p>
      </dgm:t>
    </dgm:pt>
    <dgm:pt modelId="{A7004B42-7E94-4961-BD7A-DFFB6C1A1FFB}" type="sibTrans" cxnId="{041CFDF0-6781-4B19-B190-0241A38A5A52}">
      <dgm:prSet/>
      <dgm:spPr/>
      <dgm:t>
        <a:bodyPr/>
        <a:lstStyle/>
        <a:p>
          <a:endParaRPr lang="en-CA"/>
        </a:p>
      </dgm:t>
    </dgm:pt>
    <dgm:pt modelId="{73EF8952-75C5-444B-8FD7-7780B64C25B1}">
      <dgm:prSet phldrT="[Text]"/>
      <dgm:spPr/>
      <dgm:t>
        <a:bodyPr/>
        <a:lstStyle/>
        <a:p>
          <a:r>
            <a:rPr lang="en-CA" dirty="0" smtClean="0"/>
            <a:t>idea</a:t>
          </a:r>
          <a:endParaRPr lang="en-CA" dirty="0"/>
        </a:p>
      </dgm:t>
    </dgm:pt>
    <dgm:pt modelId="{CBFD26DE-16B8-406A-BD9C-A3579891901C}" type="sibTrans" cxnId="{6BEA6BB7-0F13-4B4F-9987-C7FD23D470BD}">
      <dgm:prSet/>
      <dgm:spPr/>
      <dgm:t>
        <a:bodyPr/>
        <a:lstStyle/>
        <a:p>
          <a:endParaRPr lang="en-CA"/>
        </a:p>
      </dgm:t>
    </dgm:pt>
    <dgm:pt modelId="{D3D4FDD7-1B85-43F2-B2FB-026E89EE3912}" type="parTrans" cxnId="{6BEA6BB7-0F13-4B4F-9987-C7FD23D470BD}">
      <dgm:prSet/>
      <dgm:spPr/>
      <dgm:t>
        <a:bodyPr/>
        <a:lstStyle/>
        <a:p>
          <a:endParaRPr lang="en-CA"/>
        </a:p>
      </dgm:t>
    </dgm:pt>
    <dgm:pt modelId="{CB40E932-1A98-4CF0-9FEB-38BCEE749E1D}">
      <dgm:prSet phldrT="[Text]"/>
      <dgm:spPr/>
      <dgm:t>
        <a:bodyPr/>
        <a:lstStyle/>
        <a:p>
          <a:r>
            <a:rPr lang="en-CA" dirty="0" smtClean="0"/>
            <a:t>idea</a:t>
          </a:r>
          <a:endParaRPr lang="en-CA" dirty="0"/>
        </a:p>
      </dgm:t>
    </dgm:pt>
    <dgm:pt modelId="{B1292022-3871-40E0-980F-0C14B1BC101E}" type="sibTrans" cxnId="{D5E1A695-6B70-4BFA-883A-E9E28BBF8A6E}">
      <dgm:prSet/>
      <dgm:spPr/>
      <dgm:t>
        <a:bodyPr/>
        <a:lstStyle/>
        <a:p>
          <a:endParaRPr lang="en-CA"/>
        </a:p>
      </dgm:t>
    </dgm:pt>
    <dgm:pt modelId="{84DA01CA-4B29-42E9-9619-72D8C1BBE7D8}" type="parTrans" cxnId="{D5E1A695-6B70-4BFA-883A-E9E28BBF8A6E}">
      <dgm:prSet/>
      <dgm:spPr/>
      <dgm:t>
        <a:bodyPr/>
        <a:lstStyle/>
        <a:p>
          <a:endParaRPr lang="en-CA"/>
        </a:p>
      </dgm:t>
    </dgm:pt>
    <dgm:pt modelId="{568B5D89-192A-4DBB-AC59-5F5F208DCA61}">
      <dgm:prSet phldrT="[Text]"/>
      <dgm:spPr/>
      <dgm:t>
        <a:bodyPr/>
        <a:lstStyle/>
        <a:p>
          <a:r>
            <a:rPr lang="en-CA" dirty="0" smtClean="0"/>
            <a:t>idea</a:t>
          </a:r>
          <a:endParaRPr lang="en-CA" dirty="0"/>
        </a:p>
      </dgm:t>
    </dgm:pt>
    <dgm:pt modelId="{2A3C8F43-6698-4AB9-9507-2809A05FC1AF}" type="sibTrans" cxnId="{FC8AC6D4-FF34-4D9D-811C-7377082E9485}">
      <dgm:prSet/>
      <dgm:spPr/>
      <dgm:t>
        <a:bodyPr/>
        <a:lstStyle/>
        <a:p>
          <a:endParaRPr lang="en-CA"/>
        </a:p>
      </dgm:t>
    </dgm:pt>
    <dgm:pt modelId="{2D759250-3D94-4D53-83DE-209F226FE4EC}" type="parTrans" cxnId="{FC8AC6D4-FF34-4D9D-811C-7377082E9485}">
      <dgm:prSet/>
      <dgm:spPr/>
      <dgm:t>
        <a:bodyPr/>
        <a:lstStyle/>
        <a:p>
          <a:endParaRPr lang="en-CA"/>
        </a:p>
      </dgm:t>
    </dgm:pt>
    <dgm:pt modelId="{DAAA72CC-4B28-4E9F-BEE1-73A70DC5FAD2}">
      <dgm:prSet phldrT="[Text]"/>
      <dgm:spPr/>
      <dgm:t>
        <a:bodyPr/>
        <a:lstStyle/>
        <a:p>
          <a:r>
            <a:rPr lang="en-CA" dirty="0" smtClean="0"/>
            <a:t>AHA!</a:t>
          </a:r>
          <a:endParaRPr lang="en-CA" dirty="0"/>
        </a:p>
      </dgm:t>
    </dgm:pt>
    <dgm:pt modelId="{1D719636-2514-4C6C-9627-2C83FBB899A1}" type="sibTrans" cxnId="{E3FD6FBD-505D-41A0-A77C-A785EA4CDA76}">
      <dgm:prSet/>
      <dgm:spPr/>
      <dgm:t>
        <a:bodyPr/>
        <a:lstStyle/>
        <a:p>
          <a:endParaRPr lang="en-CA"/>
        </a:p>
      </dgm:t>
    </dgm:pt>
    <dgm:pt modelId="{89D901B7-1E32-42D9-9D0C-C4472E19A175}" type="parTrans" cxnId="{E3FD6FBD-505D-41A0-A77C-A785EA4CDA76}">
      <dgm:prSet/>
      <dgm:spPr/>
      <dgm:t>
        <a:bodyPr/>
        <a:lstStyle/>
        <a:p>
          <a:endParaRPr lang="en-CA"/>
        </a:p>
      </dgm:t>
    </dgm:pt>
    <dgm:pt modelId="{71DCAE05-262E-4114-BC02-AA47D3479825}">
      <dgm:prSet phldrT="[Text]"/>
      <dgm:spPr/>
      <dgm:t>
        <a:bodyPr/>
        <a:lstStyle/>
        <a:p>
          <a:r>
            <a:rPr lang="en-CA" dirty="0" smtClean="0"/>
            <a:t>idea</a:t>
          </a:r>
          <a:endParaRPr lang="en-CA" dirty="0"/>
        </a:p>
      </dgm:t>
    </dgm:pt>
    <dgm:pt modelId="{57164B0B-C702-4BA5-B419-F033C79A72A9}" type="sibTrans" cxnId="{8F5A68C6-97ED-4E0C-96ED-8140F91672D1}">
      <dgm:prSet/>
      <dgm:spPr/>
      <dgm:t>
        <a:bodyPr/>
        <a:lstStyle/>
        <a:p>
          <a:endParaRPr lang="en-CA"/>
        </a:p>
      </dgm:t>
    </dgm:pt>
    <dgm:pt modelId="{E8C25570-C99B-4059-BFC6-5FD2A1287690}" type="parTrans" cxnId="{8F5A68C6-97ED-4E0C-96ED-8140F91672D1}">
      <dgm:prSet/>
      <dgm:spPr/>
      <dgm:t>
        <a:bodyPr/>
        <a:lstStyle/>
        <a:p>
          <a:endParaRPr lang="en-CA"/>
        </a:p>
      </dgm:t>
    </dgm:pt>
    <dgm:pt modelId="{7DD2E8DF-1F07-48CF-B66D-BF414B6A74AF}">
      <dgm:prSet phldrT="[Text]"/>
      <dgm:spPr/>
      <dgm:t>
        <a:bodyPr/>
        <a:lstStyle/>
        <a:p>
          <a:r>
            <a:rPr lang="en-CA" dirty="0" smtClean="0"/>
            <a:t>idea</a:t>
          </a:r>
          <a:endParaRPr lang="en-CA" dirty="0"/>
        </a:p>
      </dgm:t>
    </dgm:pt>
    <dgm:pt modelId="{3BC86EBA-BAB5-4D41-A5AD-56F62B2A29AD}" type="parTrans" cxnId="{21B3FC3D-7FA1-4F72-AC94-F6F13B4D8C0B}">
      <dgm:prSet/>
      <dgm:spPr/>
      <dgm:t>
        <a:bodyPr/>
        <a:lstStyle/>
        <a:p>
          <a:endParaRPr lang="en-CA"/>
        </a:p>
      </dgm:t>
    </dgm:pt>
    <dgm:pt modelId="{835AA919-3FCD-44A6-BA91-DE67FA401CA4}" type="sibTrans" cxnId="{21B3FC3D-7FA1-4F72-AC94-F6F13B4D8C0B}">
      <dgm:prSet/>
      <dgm:spPr/>
      <dgm:t>
        <a:bodyPr/>
        <a:lstStyle/>
        <a:p>
          <a:endParaRPr lang="en-CA"/>
        </a:p>
      </dgm:t>
    </dgm:pt>
    <dgm:pt modelId="{F68F8E27-F81A-4E71-882D-9BFE6FE0328B}">
      <dgm:prSet/>
      <dgm:spPr/>
      <dgm:t>
        <a:bodyPr/>
        <a:lstStyle/>
        <a:p>
          <a:r>
            <a:rPr lang="en-CA" dirty="0" smtClean="0"/>
            <a:t>   stuck</a:t>
          </a:r>
          <a:endParaRPr lang="en-CA" dirty="0"/>
        </a:p>
      </dgm:t>
    </dgm:pt>
    <dgm:pt modelId="{7B4D1ABB-B2FA-4AEA-96E7-3E81A713051B}" type="parTrans" cxnId="{5729600D-2163-4D9F-BAAB-186866CA38FE}">
      <dgm:prSet/>
      <dgm:spPr/>
      <dgm:t>
        <a:bodyPr/>
        <a:lstStyle/>
        <a:p>
          <a:endParaRPr lang="en-CA"/>
        </a:p>
      </dgm:t>
    </dgm:pt>
    <dgm:pt modelId="{D1DCB787-69E9-4FE1-9FB3-D0C8967C0809}" type="sibTrans" cxnId="{5729600D-2163-4D9F-BAAB-186866CA38FE}">
      <dgm:prSet/>
      <dgm:spPr/>
      <dgm:t>
        <a:bodyPr/>
        <a:lstStyle/>
        <a:p>
          <a:endParaRPr lang="en-CA"/>
        </a:p>
      </dgm:t>
    </dgm:pt>
    <dgm:pt modelId="{42E55377-AE4E-4597-8608-DBF18BAE5049}" type="pres">
      <dgm:prSet presAssocID="{FB447435-821E-472F-9BFB-060AB5A42BE5}" presName="theList" presStyleCnt="0">
        <dgm:presLayoutVars>
          <dgm:dir/>
          <dgm:animLvl val="lvl"/>
          <dgm:resizeHandles val="exact"/>
        </dgm:presLayoutVars>
      </dgm:prSet>
      <dgm:spPr/>
      <dgm:t>
        <a:bodyPr/>
        <a:lstStyle/>
        <a:p>
          <a:endParaRPr lang="en-CA"/>
        </a:p>
      </dgm:t>
    </dgm:pt>
    <dgm:pt modelId="{62922372-C5D8-4B93-A91D-CD43B23A5AF7}" type="pres">
      <dgm:prSet presAssocID="{6329DF18-B522-437B-88FF-AC7207ED0E19}" presName="compNode" presStyleCnt="0"/>
      <dgm:spPr/>
    </dgm:pt>
    <dgm:pt modelId="{8C1ED0E9-59D5-48A7-97E1-D096714ACCF6}" type="pres">
      <dgm:prSet presAssocID="{6329DF18-B522-437B-88FF-AC7207ED0E19}" presName="noGeometry" presStyleCnt="0"/>
      <dgm:spPr/>
    </dgm:pt>
    <dgm:pt modelId="{C1291B29-CFCE-4F66-AD7A-8CAF5C2E4817}" type="pres">
      <dgm:prSet presAssocID="{6329DF18-B522-437B-88FF-AC7207ED0E19}" presName="childTextVisible" presStyleLbl="bgAccFollowNode1" presStyleIdx="0" presStyleCnt="7">
        <dgm:presLayoutVars>
          <dgm:bulletEnabled val="1"/>
        </dgm:presLayoutVars>
      </dgm:prSet>
      <dgm:spPr/>
      <dgm:t>
        <a:bodyPr/>
        <a:lstStyle/>
        <a:p>
          <a:endParaRPr lang="en-CA"/>
        </a:p>
      </dgm:t>
    </dgm:pt>
    <dgm:pt modelId="{D0E1FF23-3FF0-4C8A-88E0-E81A0FBDA115}" type="pres">
      <dgm:prSet presAssocID="{6329DF18-B522-437B-88FF-AC7207ED0E19}" presName="childTextHidden" presStyleLbl="bgAccFollowNode1" presStyleIdx="0" presStyleCnt="7"/>
      <dgm:spPr/>
      <dgm:t>
        <a:bodyPr/>
        <a:lstStyle/>
        <a:p>
          <a:endParaRPr lang="en-CA"/>
        </a:p>
      </dgm:t>
    </dgm:pt>
    <dgm:pt modelId="{25A7A52F-F9DB-48A6-9BC8-59B54153EA7D}" type="pres">
      <dgm:prSet presAssocID="{6329DF18-B522-437B-88FF-AC7207ED0E19}" presName="parentText" presStyleLbl="node1" presStyleIdx="0" presStyleCnt="7">
        <dgm:presLayoutVars>
          <dgm:chMax val="1"/>
          <dgm:bulletEnabled val="1"/>
        </dgm:presLayoutVars>
      </dgm:prSet>
      <dgm:spPr/>
      <dgm:t>
        <a:bodyPr/>
        <a:lstStyle/>
        <a:p>
          <a:endParaRPr lang="en-CA"/>
        </a:p>
      </dgm:t>
    </dgm:pt>
    <dgm:pt modelId="{426FD2FA-A82C-4D50-B42C-50777E75E2AB}" type="pres">
      <dgm:prSet presAssocID="{6329DF18-B522-437B-88FF-AC7207ED0E19}" presName="aSpace" presStyleCnt="0"/>
      <dgm:spPr/>
    </dgm:pt>
    <dgm:pt modelId="{CA84C0B3-3E96-4872-936F-A6170194BE8F}" type="pres">
      <dgm:prSet presAssocID="{73EF8952-75C5-444B-8FD7-7780B64C25B1}" presName="compNode" presStyleCnt="0"/>
      <dgm:spPr/>
    </dgm:pt>
    <dgm:pt modelId="{41FE5EF3-95A2-45C2-9513-B24D985F6D52}" type="pres">
      <dgm:prSet presAssocID="{73EF8952-75C5-444B-8FD7-7780B64C25B1}" presName="noGeometry" presStyleCnt="0"/>
      <dgm:spPr/>
    </dgm:pt>
    <dgm:pt modelId="{98B7093E-87C0-4837-96EC-3F671B6C345A}" type="pres">
      <dgm:prSet presAssocID="{73EF8952-75C5-444B-8FD7-7780B64C25B1}" presName="childTextVisible" presStyleLbl="bgAccFollowNode1" presStyleIdx="1" presStyleCnt="7">
        <dgm:presLayoutVars>
          <dgm:bulletEnabled val="1"/>
        </dgm:presLayoutVars>
      </dgm:prSet>
      <dgm:spPr/>
    </dgm:pt>
    <dgm:pt modelId="{9347C713-19FD-4AC5-B3D5-07E109CB580C}" type="pres">
      <dgm:prSet presAssocID="{73EF8952-75C5-444B-8FD7-7780B64C25B1}" presName="childTextHidden" presStyleLbl="bgAccFollowNode1" presStyleIdx="1" presStyleCnt="7"/>
      <dgm:spPr/>
    </dgm:pt>
    <dgm:pt modelId="{75A275BD-0325-4046-8299-3E87221143AE}" type="pres">
      <dgm:prSet presAssocID="{73EF8952-75C5-444B-8FD7-7780B64C25B1}" presName="parentText" presStyleLbl="node1" presStyleIdx="1" presStyleCnt="7">
        <dgm:presLayoutVars>
          <dgm:chMax val="1"/>
          <dgm:bulletEnabled val="1"/>
        </dgm:presLayoutVars>
      </dgm:prSet>
      <dgm:spPr/>
      <dgm:t>
        <a:bodyPr/>
        <a:lstStyle/>
        <a:p>
          <a:endParaRPr lang="en-CA"/>
        </a:p>
      </dgm:t>
    </dgm:pt>
    <dgm:pt modelId="{BDA69B34-2D15-40E7-90CD-B21D10D39FAE}" type="pres">
      <dgm:prSet presAssocID="{73EF8952-75C5-444B-8FD7-7780B64C25B1}" presName="aSpace" presStyleCnt="0"/>
      <dgm:spPr/>
    </dgm:pt>
    <dgm:pt modelId="{81471850-B84E-480A-B157-3265A46A7F7C}" type="pres">
      <dgm:prSet presAssocID="{CB40E932-1A98-4CF0-9FEB-38BCEE749E1D}" presName="compNode" presStyleCnt="0"/>
      <dgm:spPr/>
    </dgm:pt>
    <dgm:pt modelId="{57FFB398-0927-4A2D-8A49-1025A6CD529B}" type="pres">
      <dgm:prSet presAssocID="{CB40E932-1A98-4CF0-9FEB-38BCEE749E1D}" presName="noGeometry" presStyleCnt="0"/>
      <dgm:spPr/>
    </dgm:pt>
    <dgm:pt modelId="{DAA39191-E7FF-43A2-B718-29D5604187C1}" type="pres">
      <dgm:prSet presAssocID="{CB40E932-1A98-4CF0-9FEB-38BCEE749E1D}" presName="childTextVisible" presStyleLbl="bgAccFollowNode1" presStyleIdx="2" presStyleCnt="7">
        <dgm:presLayoutVars>
          <dgm:bulletEnabled val="1"/>
        </dgm:presLayoutVars>
      </dgm:prSet>
      <dgm:spPr/>
    </dgm:pt>
    <dgm:pt modelId="{434DD53F-444E-4923-8AB0-91C27A7DDC0A}" type="pres">
      <dgm:prSet presAssocID="{CB40E932-1A98-4CF0-9FEB-38BCEE749E1D}" presName="childTextHidden" presStyleLbl="bgAccFollowNode1" presStyleIdx="2" presStyleCnt="7"/>
      <dgm:spPr/>
    </dgm:pt>
    <dgm:pt modelId="{BFEABF1D-95CD-42CB-8D1B-17CACAC00E3A}" type="pres">
      <dgm:prSet presAssocID="{CB40E932-1A98-4CF0-9FEB-38BCEE749E1D}" presName="parentText" presStyleLbl="node1" presStyleIdx="2" presStyleCnt="7">
        <dgm:presLayoutVars>
          <dgm:chMax val="1"/>
          <dgm:bulletEnabled val="1"/>
        </dgm:presLayoutVars>
      </dgm:prSet>
      <dgm:spPr/>
      <dgm:t>
        <a:bodyPr/>
        <a:lstStyle/>
        <a:p>
          <a:endParaRPr lang="en-CA"/>
        </a:p>
      </dgm:t>
    </dgm:pt>
    <dgm:pt modelId="{7DB5799A-E64A-4AFA-A337-36186D417801}" type="pres">
      <dgm:prSet presAssocID="{CB40E932-1A98-4CF0-9FEB-38BCEE749E1D}" presName="aSpace" presStyleCnt="0"/>
      <dgm:spPr/>
    </dgm:pt>
    <dgm:pt modelId="{4EF67BE7-1A89-4C20-A11B-94F9AE7A49E7}" type="pres">
      <dgm:prSet presAssocID="{568B5D89-192A-4DBB-AC59-5F5F208DCA61}" presName="compNode" presStyleCnt="0"/>
      <dgm:spPr/>
    </dgm:pt>
    <dgm:pt modelId="{81A5665D-4B39-4811-A3FF-D58F061729EA}" type="pres">
      <dgm:prSet presAssocID="{568B5D89-192A-4DBB-AC59-5F5F208DCA61}" presName="noGeometry" presStyleCnt="0"/>
      <dgm:spPr/>
    </dgm:pt>
    <dgm:pt modelId="{0A4ABC25-2423-42A1-B362-52F9232CEBD8}" type="pres">
      <dgm:prSet presAssocID="{568B5D89-192A-4DBB-AC59-5F5F208DCA61}" presName="childTextVisible" presStyleLbl="bgAccFollowNode1" presStyleIdx="3" presStyleCnt="7" custScaleX="202076">
        <dgm:presLayoutVars>
          <dgm:bulletEnabled val="1"/>
        </dgm:presLayoutVars>
      </dgm:prSet>
      <dgm:spPr/>
      <dgm:t>
        <a:bodyPr/>
        <a:lstStyle/>
        <a:p>
          <a:endParaRPr lang="en-CA"/>
        </a:p>
      </dgm:t>
    </dgm:pt>
    <dgm:pt modelId="{DA07CE2D-7A3D-4948-902F-C1F81587E73C}" type="pres">
      <dgm:prSet presAssocID="{568B5D89-192A-4DBB-AC59-5F5F208DCA61}" presName="childTextHidden" presStyleLbl="bgAccFollowNode1" presStyleIdx="3" presStyleCnt="7"/>
      <dgm:spPr/>
      <dgm:t>
        <a:bodyPr/>
        <a:lstStyle/>
        <a:p>
          <a:endParaRPr lang="en-CA"/>
        </a:p>
      </dgm:t>
    </dgm:pt>
    <dgm:pt modelId="{0E0F7F65-DCF3-464D-BE64-8291B19C8E08}" type="pres">
      <dgm:prSet presAssocID="{568B5D89-192A-4DBB-AC59-5F5F208DCA61}" presName="parentText" presStyleLbl="node1" presStyleIdx="3" presStyleCnt="7">
        <dgm:presLayoutVars>
          <dgm:chMax val="1"/>
          <dgm:bulletEnabled val="1"/>
        </dgm:presLayoutVars>
      </dgm:prSet>
      <dgm:spPr/>
      <dgm:t>
        <a:bodyPr/>
        <a:lstStyle/>
        <a:p>
          <a:endParaRPr lang="en-CA"/>
        </a:p>
      </dgm:t>
    </dgm:pt>
    <dgm:pt modelId="{FB2721CD-2F8E-4585-B2DF-11FA0FBDCDF7}" type="pres">
      <dgm:prSet presAssocID="{568B5D89-192A-4DBB-AC59-5F5F208DCA61}" presName="aSpace" presStyleCnt="0"/>
      <dgm:spPr/>
    </dgm:pt>
    <dgm:pt modelId="{9AC5AB7E-8E1F-4F62-959F-57A0B05F3641}" type="pres">
      <dgm:prSet presAssocID="{DAAA72CC-4B28-4E9F-BEE1-73A70DC5FAD2}" presName="compNode" presStyleCnt="0"/>
      <dgm:spPr/>
    </dgm:pt>
    <dgm:pt modelId="{04E040B6-93E3-4EBC-895B-A80F52C83583}" type="pres">
      <dgm:prSet presAssocID="{DAAA72CC-4B28-4E9F-BEE1-73A70DC5FAD2}" presName="noGeometry" presStyleCnt="0"/>
      <dgm:spPr/>
    </dgm:pt>
    <dgm:pt modelId="{52285641-0FE8-4B6C-A8B1-5F9A51972AD1}" type="pres">
      <dgm:prSet presAssocID="{DAAA72CC-4B28-4E9F-BEE1-73A70DC5FAD2}" presName="childTextVisible" presStyleLbl="bgAccFollowNode1" presStyleIdx="4" presStyleCnt="7">
        <dgm:presLayoutVars>
          <dgm:bulletEnabled val="1"/>
        </dgm:presLayoutVars>
      </dgm:prSet>
      <dgm:spPr/>
    </dgm:pt>
    <dgm:pt modelId="{D1FA9A86-64C3-4D9E-8D6D-DE27FD761735}" type="pres">
      <dgm:prSet presAssocID="{DAAA72CC-4B28-4E9F-BEE1-73A70DC5FAD2}" presName="childTextHidden" presStyleLbl="bgAccFollowNode1" presStyleIdx="4" presStyleCnt="7"/>
      <dgm:spPr/>
    </dgm:pt>
    <dgm:pt modelId="{1509E37F-A267-4155-844D-970EF4983CC6}" type="pres">
      <dgm:prSet presAssocID="{DAAA72CC-4B28-4E9F-BEE1-73A70DC5FAD2}" presName="parentText" presStyleLbl="node1" presStyleIdx="4" presStyleCnt="7">
        <dgm:presLayoutVars>
          <dgm:chMax val="1"/>
          <dgm:bulletEnabled val="1"/>
        </dgm:presLayoutVars>
      </dgm:prSet>
      <dgm:spPr/>
      <dgm:t>
        <a:bodyPr/>
        <a:lstStyle/>
        <a:p>
          <a:endParaRPr lang="en-CA"/>
        </a:p>
      </dgm:t>
    </dgm:pt>
    <dgm:pt modelId="{A2915673-E553-4109-9C50-19A99E116991}" type="pres">
      <dgm:prSet presAssocID="{DAAA72CC-4B28-4E9F-BEE1-73A70DC5FAD2}" presName="aSpace" presStyleCnt="0"/>
      <dgm:spPr/>
    </dgm:pt>
    <dgm:pt modelId="{4982B5EF-05D6-4BFB-AD14-9E28C067A79A}" type="pres">
      <dgm:prSet presAssocID="{71DCAE05-262E-4114-BC02-AA47D3479825}" presName="compNode" presStyleCnt="0"/>
      <dgm:spPr/>
    </dgm:pt>
    <dgm:pt modelId="{B5B5AC90-C1C7-48F0-9DAA-0CDAB62A527E}" type="pres">
      <dgm:prSet presAssocID="{71DCAE05-262E-4114-BC02-AA47D3479825}" presName="noGeometry" presStyleCnt="0"/>
      <dgm:spPr/>
    </dgm:pt>
    <dgm:pt modelId="{9789D843-B61F-4B68-92D0-D1DA93DFA9D7}" type="pres">
      <dgm:prSet presAssocID="{71DCAE05-262E-4114-BC02-AA47D3479825}" presName="childTextVisible" presStyleLbl="bgAccFollowNode1" presStyleIdx="5" presStyleCnt="7">
        <dgm:presLayoutVars>
          <dgm:bulletEnabled val="1"/>
        </dgm:presLayoutVars>
      </dgm:prSet>
      <dgm:spPr/>
    </dgm:pt>
    <dgm:pt modelId="{AE38D66E-4A2D-449E-8BF0-4EBF2688417F}" type="pres">
      <dgm:prSet presAssocID="{71DCAE05-262E-4114-BC02-AA47D3479825}" presName="childTextHidden" presStyleLbl="bgAccFollowNode1" presStyleIdx="5" presStyleCnt="7"/>
      <dgm:spPr/>
    </dgm:pt>
    <dgm:pt modelId="{792EBA90-D174-4D3F-99AC-4246C3DE5634}" type="pres">
      <dgm:prSet presAssocID="{71DCAE05-262E-4114-BC02-AA47D3479825}" presName="parentText" presStyleLbl="node1" presStyleIdx="5" presStyleCnt="7">
        <dgm:presLayoutVars>
          <dgm:chMax val="1"/>
          <dgm:bulletEnabled val="1"/>
        </dgm:presLayoutVars>
      </dgm:prSet>
      <dgm:spPr/>
      <dgm:t>
        <a:bodyPr/>
        <a:lstStyle/>
        <a:p>
          <a:endParaRPr lang="en-CA"/>
        </a:p>
      </dgm:t>
    </dgm:pt>
    <dgm:pt modelId="{B4E34328-43FB-4F2D-9DD6-63907942965E}" type="pres">
      <dgm:prSet presAssocID="{71DCAE05-262E-4114-BC02-AA47D3479825}" presName="aSpace" presStyleCnt="0"/>
      <dgm:spPr/>
    </dgm:pt>
    <dgm:pt modelId="{AD38C625-5E6A-4499-B7E4-F41296A4DFC1}" type="pres">
      <dgm:prSet presAssocID="{7DD2E8DF-1F07-48CF-B66D-BF414B6A74AF}" presName="compNode" presStyleCnt="0"/>
      <dgm:spPr/>
    </dgm:pt>
    <dgm:pt modelId="{1F93C422-692F-48A6-9FBB-1D5AB25DC4AA}" type="pres">
      <dgm:prSet presAssocID="{7DD2E8DF-1F07-48CF-B66D-BF414B6A74AF}" presName="noGeometry" presStyleCnt="0"/>
      <dgm:spPr/>
    </dgm:pt>
    <dgm:pt modelId="{359E6808-5774-4C8F-9BEF-3125DF06B92B}" type="pres">
      <dgm:prSet presAssocID="{7DD2E8DF-1F07-48CF-B66D-BF414B6A74AF}" presName="childTextVisible" presStyleLbl="bgAccFollowNode1" presStyleIdx="6" presStyleCnt="7">
        <dgm:presLayoutVars>
          <dgm:bulletEnabled val="1"/>
        </dgm:presLayoutVars>
      </dgm:prSet>
      <dgm:spPr/>
    </dgm:pt>
    <dgm:pt modelId="{0550D15C-43E0-4B05-82F2-66462AB9CB0E}" type="pres">
      <dgm:prSet presAssocID="{7DD2E8DF-1F07-48CF-B66D-BF414B6A74AF}" presName="childTextHidden" presStyleLbl="bgAccFollowNode1" presStyleIdx="6" presStyleCnt="7"/>
      <dgm:spPr/>
    </dgm:pt>
    <dgm:pt modelId="{76F8FF8B-28C2-45D2-B759-42F222EC9009}" type="pres">
      <dgm:prSet presAssocID="{7DD2E8DF-1F07-48CF-B66D-BF414B6A74AF}" presName="parentText" presStyleLbl="node1" presStyleIdx="6" presStyleCnt="7">
        <dgm:presLayoutVars>
          <dgm:chMax val="1"/>
          <dgm:bulletEnabled val="1"/>
        </dgm:presLayoutVars>
      </dgm:prSet>
      <dgm:spPr/>
      <dgm:t>
        <a:bodyPr/>
        <a:lstStyle/>
        <a:p>
          <a:endParaRPr lang="en-CA"/>
        </a:p>
      </dgm:t>
    </dgm:pt>
  </dgm:ptLst>
  <dgm:cxnLst>
    <dgm:cxn modelId="{21B3FC3D-7FA1-4F72-AC94-F6F13B4D8C0B}" srcId="{FB447435-821E-472F-9BFB-060AB5A42BE5}" destId="{7DD2E8DF-1F07-48CF-B66D-BF414B6A74AF}" srcOrd="6" destOrd="0" parTransId="{3BC86EBA-BAB5-4D41-A5AD-56F62B2A29AD}" sibTransId="{835AA919-3FCD-44A6-BA91-DE67FA401CA4}"/>
    <dgm:cxn modelId="{8F5A68C6-97ED-4E0C-96ED-8140F91672D1}" srcId="{FB447435-821E-472F-9BFB-060AB5A42BE5}" destId="{71DCAE05-262E-4114-BC02-AA47D3479825}" srcOrd="5" destOrd="0" parTransId="{E8C25570-C99B-4059-BFC6-5FD2A1287690}" sibTransId="{57164B0B-C702-4BA5-B419-F033C79A72A9}"/>
    <dgm:cxn modelId="{63C84230-D8CA-433B-BEAD-46FC6CA786D4}" type="presOf" srcId="{FB447435-821E-472F-9BFB-060AB5A42BE5}" destId="{42E55377-AE4E-4597-8608-DBF18BAE5049}" srcOrd="0" destOrd="0" presId="urn:microsoft.com/office/officeart/2005/8/layout/hProcess6"/>
    <dgm:cxn modelId="{4703D002-603F-4FB2-A9D8-24719AFEBB40}" type="presOf" srcId="{F68F8E27-F81A-4E71-882D-9BFE6FE0328B}" destId="{0A4ABC25-2423-42A1-B362-52F9232CEBD8}" srcOrd="0" destOrd="0" presId="urn:microsoft.com/office/officeart/2005/8/layout/hProcess6"/>
    <dgm:cxn modelId="{FC8AC6D4-FF34-4D9D-811C-7377082E9485}" srcId="{FB447435-821E-472F-9BFB-060AB5A42BE5}" destId="{568B5D89-192A-4DBB-AC59-5F5F208DCA61}" srcOrd="3" destOrd="0" parTransId="{2D759250-3D94-4D53-83DE-209F226FE4EC}" sibTransId="{2A3C8F43-6698-4AB9-9507-2809A05FC1AF}"/>
    <dgm:cxn modelId="{2FDF71FA-62BF-44D9-A9F6-701106240747}" type="presOf" srcId="{568B5D89-192A-4DBB-AC59-5F5F208DCA61}" destId="{0E0F7F65-DCF3-464D-BE64-8291B19C8E08}" srcOrd="0" destOrd="0" presId="urn:microsoft.com/office/officeart/2005/8/layout/hProcess6"/>
    <dgm:cxn modelId="{6BEA6BB7-0F13-4B4F-9987-C7FD23D470BD}" srcId="{FB447435-821E-472F-9BFB-060AB5A42BE5}" destId="{73EF8952-75C5-444B-8FD7-7780B64C25B1}" srcOrd="1" destOrd="0" parTransId="{D3D4FDD7-1B85-43F2-B2FB-026E89EE3912}" sibTransId="{CBFD26DE-16B8-406A-BD9C-A3579891901C}"/>
    <dgm:cxn modelId="{D5E1A695-6B70-4BFA-883A-E9E28BBF8A6E}" srcId="{FB447435-821E-472F-9BFB-060AB5A42BE5}" destId="{CB40E932-1A98-4CF0-9FEB-38BCEE749E1D}" srcOrd="2" destOrd="0" parTransId="{84DA01CA-4B29-42E9-9619-72D8C1BBE7D8}" sibTransId="{B1292022-3871-40E0-980F-0C14B1BC101E}"/>
    <dgm:cxn modelId="{2AA2DDBB-120D-49ED-BCCD-2B5D11A778AB}" type="presOf" srcId="{6329DF18-B522-437B-88FF-AC7207ED0E19}" destId="{25A7A52F-F9DB-48A6-9BC8-59B54153EA7D}" srcOrd="0" destOrd="0" presId="urn:microsoft.com/office/officeart/2005/8/layout/hProcess6"/>
    <dgm:cxn modelId="{5729600D-2163-4D9F-BAAB-186866CA38FE}" srcId="{568B5D89-192A-4DBB-AC59-5F5F208DCA61}" destId="{F68F8E27-F81A-4E71-882D-9BFE6FE0328B}" srcOrd="0" destOrd="0" parTransId="{7B4D1ABB-B2FA-4AEA-96E7-3E81A713051B}" sibTransId="{D1DCB787-69E9-4FE1-9FB3-D0C8967C0809}"/>
    <dgm:cxn modelId="{74B379FC-1844-4582-A364-DAE2D2959F0F}" type="presOf" srcId="{F68F8E27-F81A-4E71-882D-9BFE6FE0328B}" destId="{DA07CE2D-7A3D-4948-902F-C1F81587E73C}" srcOrd="1" destOrd="0" presId="urn:microsoft.com/office/officeart/2005/8/layout/hProcess6"/>
    <dgm:cxn modelId="{AA8FBA79-95E4-4CB9-9902-D83FB9FF0AB9}" type="presOf" srcId="{7DD2E8DF-1F07-48CF-B66D-BF414B6A74AF}" destId="{76F8FF8B-28C2-45D2-B759-42F222EC9009}" srcOrd="0" destOrd="0" presId="urn:microsoft.com/office/officeart/2005/8/layout/hProcess6"/>
    <dgm:cxn modelId="{ADD4C3C5-F3CE-4EA1-8080-C671D898B5C4}" type="presOf" srcId="{71DCAE05-262E-4114-BC02-AA47D3479825}" destId="{792EBA90-D174-4D3F-99AC-4246C3DE5634}" srcOrd="0" destOrd="0" presId="urn:microsoft.com/office/officeart/2005/8/layout/hProcess6"/>
    <dgm:cxn modelId="{726B6ADF-B384-46E4-83E9-41C38D4EC8D5}" type="presOf" srcId="{CB40E932-1A98-4CF0-9FEB-38BCEE749E1D}" destId="{BFEABF1D-95CD-42CB-8D1B-17CACAC00E3A}" srcOrd="0" destOrd="0" presId="urn:microsoft.com/office/officeart/2005/8/layout/hProcess6"/>
    <dgm:cxn modelId="{A4829CB9-90D1-4846-A8CB-9EE3EF0EEA76}" type="presOf" srcId="{DAAA72CC-4B28-4E9F-BEE1-73A70DC5FAD2}" destId="{1509E37F-A267-4155-844D-970EF4983CC6}" srcOrd="0" destOrd="0" presId="urn:microsoft.com/office/officeart/2005/8/layout/hProcess6"/>
    <dgm:cxn modelId="{E3FD6FBD-505D-41A0-A77C-A785EA4CDA76}" srcId="{FB447435-821E-472F-9BFB-060AB5A42BE5}" destId="{DAAA72CC-4B28-4E9F-BEE1-73A70DC5FAD2}" srcOrd="4" destOrd="0" parTransId="{89D901B7-1E32-42D9-9D0C-C4472E19A175}" sibTransId="{1D719636-2514-4C6C-9627-2C83FBB899A1}"/>
    <dgm:cxn modelId="{041CFDF0-6781-4B19-B190-0241A38A5A52}" srcId="{FB447435-821E-472F-9BFB-060AB5A42BE5}" destId="{6329DF18-B522-437B-88FF-AC7207ED0E19}" srcOrd="0" destOrd="0" parTransId="{CBAB34E3-9C8B-41CA-B11C-DF8B9187E148}" sibTransId="{A7004B42-7E94-4961-BD7A-DFFB6C1A1FFB}"/>
    <dgm:cxn modelId="{848860C9-FAB5-47BF-A119-8531D40E0605}" type="presOf" srcId="{73EF8952-75C5-444B-8FD7-7780B64C25B1}" destId="{75A275BD-0325-4046-8299-3E87221143AE}" srcOrd="0" destOrd="0" presId="urn:microsoft.com/office/officeart/2005/8/layout/hProcess6"/>
    <dgm:cxn modelId="{0C61E37E-518E-494C-9E4B-4950ABF70096}" type="presParOf" srcId="{42E55377-AE4E-4597-8608-DBF18BAE5049}" destId="{62922372-C5D8-4B93-A91D-CD43B23A5AF7}" srcOrd="0" destOrd="0" presId="urn:microsoft.com/office/officeart/2005/8/layout/hProcess6"/>
    <dgm:cxn modelId="{8B94D97C-5A72-4C36-BFAD-146CA0F647C1}" type="presParOf" srcId="{62922372-C5D8-4B93-A91D-CD43B23A5AF7}" destId="{8C1ED0E9-59D5-48A7-97E1-D096714ACCF6}" srcOrd="0" destOrd="0" presId="urn:microsoft.com/office/officeart/2005/8/layout/hProcess6"/>
    <dgm:cxn modelId="{E97669D2-A2B2-4618-BFD1-991DB62627BE}" type="presParOf" srcId="{62922372-C5D8-4B93-A91D-CD43B23A5AF7}" destId="{C1291B29-CFCE-4F66-AD7A-8CAF5C2E4817}" srcOrd="1" destOrd="0" presId="urn:microsoft.com/office/officeart/2005/8/layout/hProcess6"/>
    <dgm:cxn modelId="{E6634332-7F35-4C35-9222-404C2DB53B31}" type="presParOf" srcId="{62922372-C5D8-4B93-A91D-CD43B23A5AF7}" destId="{D0E1FF23-3FF0-4C8A-88E0-E81A0FBDA115}" srcOrd="2" destOrd="0" presId="urn:microsoft.com/office/officeart/2005/8/layout/hProcess6"/>
    <dgm:cxn modelId="{46146845-BADB-481A-B87D-288FEB91EC31}" type="presParOf" srcId="{62922372-C5D8-4B93-A91D-CD43B23A5AF7}" destId="{25A7A52F-F9DB-48A6-9BC8-59B54153EA7D}" srcOrd="3" destOrd="0" presId="urn:microsoft.com/office/officeart/2005/8/layout/hProcess6"/>
    <dgm:cxn modelId="{CABD405D-F469-4BEC-B2B0-70518647472C}" type="presParOf" srcId="{42E55377-AE4E-4597-8608-DBF18BAE5049}" destId="{426FD2FA-A82C-4D50-B42C-50777E75E2AB}" srcOrd="1" destOrd="0" presId="urn:microsoft.com/office/officeart/2005/8/layout/hProcess6"/>
    <dgm:cxn modelId="{80F2F354-C870-4037-9A98-4344F2C84546}" type="presParOf" srcId="{42E55377-AE4E-4597-8608-DBF18BAE5049}" destId="{CA84C0B3-3E96-4872-936F-A6170194BE8F}" srcOrd="2" destOrd="0" presId="urn:microsoft.com/office/officeart/2005/8/layout/hProcess6"/>
    <dgm:cxn modelId="{6F418E99-71FC-4607-AFC2-583532548D3E}" type="presParOf" srcId="{CA84C0B3-3E96-4872-936F-A6170194BE8F}" destId="{41FE5EF3-95A2-45C2-9513-B24D985F6D52}" srcOrd="0" destOrd="0" presId="urn:microsoft.com/office/officeart/2005/8/layout/hProcess6"/>
    <dgm:cxn modelId="{1DFD0EBA-114A-4B81-8196-016F04A2440A}" type="presParOf" srcId="{CA84C0B3-3E96-4872-936F-A6170194BE8F}" destId="{98B7093E-87C0-4837-96EC-3F671B6C345A}" srcOrd="1" destOrd="0" presId="urn:microsoft.com/office/officeart/2005/8/layout/hProcess6"/>
    <dgm:cxn modelId="{3A26F4E8-64FD-4597-BFBD-72E03358C929}" type="presParOf" srcId="{CA84C0B3-3E96-4872-936F-A6170194BE8F}" destId="{9347C713-19FD-4AC5-B3D5-07E109CB580C}" srcOrd="2" destOrd="0" presId="urn:microsoft.com/office/officeart/2005/8/layout/hProcess6"/>
    <dgm:cxn modelId="{2D39072D-CE1A-4B04-ACC1-C91DE00B73AD}" type="presParOf" srcId="{CA84C0B3-3E96-4872-936F-A6170194BE8F}" destId="{75A275BD-0325-4046-8299-3E87221143AE}" srcOrd="3" destOrd="0" presId="urn:microsoft.com/office/officeart/2005/8/layout/hProcess6"/>
    <dgm:cxn modelId="{A4759281-281E-4DBD-B249-1FD2BA8B1C24}" type="presParOf" srcId="{42E55377-AE4E-4597-8608-DBF18BAE5049}" destId="{BDA69B34-2D15-40E7-90CD-B21D10D39FAE}" srcOrd="3" destOrd="0" presId="urn:microsoft.com/office/officeart/2005/8/layout/hProcess6"/>
    <dgm:cxn modelId="{A4C08AA4-F0D3-4014-AEA5-E96D780D52AE}" type="presParOf" srcId="{42E55377-AE4E-4597-8608-DBF18BAE5049}" destId="{81471850-B84E-480A-B157-3265A46A7F7C}" srcOrd="4" destOrd="0" presId="urn:microsoft.com/office/officeart/2005/8/layout/hProcess6"/>
    <dgm:cxn modelId="{E80F37C8-45AE-49BF-A0C7-063294FA9EA9}" type="presParOf" srcId="{81471850-B84E-480A-B157-3265A46A7F7C}" destId="{57FFB398-0927-4A2D-8A49-1025A6CD529B}" srcOrd="0" destOrd="0" presId="urn:microsoft.com/office/officeart/2005/8/layout/hProcess6"/>
    <dgm:cxn modelId="{43D80E20-D484-4B15-BCB1-512A3FB37A11}" type="presParOf" srcId="{81471850-B84E-480A-B157-3265A46A7F7C}" destId="{DAA39191-E7FF-43A2-B718-29D5604187C1}" srcOrd="1" destOrd="0" presId="urn:microsoft.com/office/officeart/2005/8/layout/hProcess6"/>
    <dgm:cxn modelId="{9189538C-14C2-4240-8D21-95F82B247B26}" type="presParOf" srcId="{81471850-B84E-480A-B157-3265A46A7F7C}" destId="{434DD53F-444E-4923-8AB0-91C27A7DDC0A}" srcOrd="2" destOrd="0" presId="urn:microsoft.com/office/officeart/2005/8/layout/hProcess6"/>
    <dgm:cxn modelId="{7A754958-3D61-4A09-BB37-8EDE95B2E1EA}" type="presParOf" srcId="{81471850-B84E-480A-B157-3265A46A7F7C}" destId="{BFEABF1D-95CD-42CB-8D1B-17CACAC00E3A}" srcOrd="3" destOrd="0" presId="urn:microsoft.com/office/officeart/2005/8/layout/hProcess6"/>
    <dgm:cxn modelId="{A13D2BD2-2994-48F6-A041-AC6C689D07BC}" type="presParOf" srcId="{42E55377-AE4E-4597-8608-DBF18BAE5049}" destId="{7DB5799A-E64A-4AFA-A337-36186D417801}" srcOrd="5" destOrd="0" presId="urn:microsoft.com/office/officeart/2005/8/layout/hProcess6"/>
    <dgm:cxn modelId="{024F5E58-ABA2-445B-B557-C9BB8CF97BDD}" type="presParOf" srcId="{42E55377-AE4E-4597-8608-DBF18BAE5049}" destId="{4EF67BE7-1A89-4C20-A11B-94F9AE7A49E7}" srcOrd="6" destOrd="0" presId="urn:microsoft.com/office/officeart/2005/8/layout/hProcess6"/>
    <dgm:cxn modelId="{39FDFA73-C511-4A87-B8C2-6EA592D5104E}" type="presParOf" srcId="{4EF67BE7-1A89-4C20-A11B-94F9AE7A49E7}" destId="{81A5665D-4B39-4811-A3FF-D58F061729EA}" srcOrd="0" destOrd="0" presId="urn:microsoft.com/office/officeart/2005/8/layout/hProcess6"/>
    <dgm:cxn modelId="{EE03A61A-01AD-42A9-AD50-A5D09F32F591}" type="presParOf" srcId="{4EF67BE7-1A89-4C20-A11B-94F9AE7A49E7}" destId="{0A4ABC25-2423-42A1-B362-52F9232CEBD8}" srcOrd="1" destOrd="0" presId="urn:microsoft.com/office/officeart/2005/8/layout/hProcess6"/>
    <dgm:cxn modelId="{FC6CECD5-74E3-46B7-AE3C-9F255E776FA4}" type="presParOf" srcId="{4EF67BE7-1A89-4C20-A11B-94F9AE7A49E7}" destId="{DA07CE2D-7A3D-4948-902F-C1F81587E73C}" srcOrd="2" destOrd="0" presId="urn:microsoft.com/office/officeart/2005/8/layout/hProcess6"/>
    <dgm:cxn modelId="{85EF4985-884D-4AE2-91C4-7E72C6ABC5F0}" type="presParOf" srcId="{4EF67BE7-1A89-4C20-A11B-94F9AE7A49E7}" destId="{0E0F7F65-DCF3-464D-BE64-8291B19C8E08}" srcOrd="3" destOrd="0" presId="urn:microsoft.com/office/officeart/2005/8/layout/hProcess6"/>
    <dgm:cxn modelId="{44A54D7F-7DDE-461A-B181-D29AF7967443}" type="presParOf" srcId="{42E55377-AE4E-4597-8608-DBF18BAE5049}" destId="{FB2721CD-2F8E-4585-B2DF-11FA0FBDCDF7}" srcOrd="7" destOrd="0" presId="urn:microsoft.com/office/officeart/2005/8/layout/hProcess6"/>
    <dgm:cxn modelId="{7FE624E2-F90A-48F8-8AF0-A305CAA95560}" type="presParOf" srcId="{42E55377-AE4E-4597-8608-DBF18BAE5049}" destId="{9AC5AB7E-8E1F-4F62-959F-57A0B05F3641}" srcOrd="8" destOrd="0" presId="urn:microsoft.com/office/officeart/2005/8/layout/hProcess6"/>
    <dgm:cxn modelId="{DA796073-50F6-4D57-82D1-55ECA38634CF}" type="presParOf" srcId="{9AC5AB7E-8E1F-4F62-959F-57A0B05F3641}" destId="{04E040B6-93E3-4EBC-895B-A80F52C83583}" srcOrd="0" destOrd="0" presId="urn:microsoft.com/office/officeart/2005/8/layout/hProcess6"/>
    <dgm:cxn modelId="{99BD103E-D135-47DB-BD57-042B9A4E200D}" type="presParOf" srcId="{9AC5AB7E-8E1F-4F62-959F-57A0B05F3641}" destId="{52285641-0FE8-4B6C-A8B1-5F9A51972AD1}" srcOrd="1" destOrd="0" presId="urn:microsoft.com/office/officeart/2005/8/layout/hProcess6"/>
    <dgm:cxn modelId="{878C0AFF-B360-4E2A-B011-3C3759E83E73}" type="presParOf" srcId="{9AC5AB7E-8E1F-4F62-959F-57A0B05F3641}" destId="{D1FA9A86-64C3-4D9E-8D6D-DE27FD761735}" srcOrd="2" destOrd="0" presId="urn:microsoft.com/office/officeart/2005/8/layout/hProcess6"/>
    <dgm:cxn modelId="{B8E505D4-8CCF-470A-BB57-F1BCE6E8EFEA}" type="presParOf" srcId="{9AC5AB7E-8E1F-4F62-959F-57A0B05F3641}" destId="{1509E37F-A267-4155-844D-970EF4983CC6}" srcOrd="3" destOrd="0" presId="urn:microsoft.com/office/officeart/2005/8/layout/hProcess6"/>
    <dgm:cxn modelId="{A9B3079C-55B7-4A4D-91C7-A45E42B5F3E9}" type="presParOf" srcId="{42E55377-AE4E-4597-8608-DBF18BAE5049}" destId="{A2915673-E553-4109-9C50-19A99E116991}" srcOrd="9" destOrd="0" presId="urn:microsoft.com/office/officeart/2005/8/layout/hProcess6"/>
    <dgm:cxn modelId="{4806745C-C7C1-4F4B-A25F-2960C5B8EBAB}" type="presParOf" srcId="{42E55377-AE4E-4597-8608-DBF18BAE5049}" destId="{4982B5EF-05D6-4BFB-AD14-9E28C067A79A}" srcOrd="10" destOrd="0" presId="urn:microsoft.com/office/officeart/2005/8/layout/hProcess6"/>
    <dgm:cxn modelId="{F9C0A1B9-F253-4E71-B760-2B867A8B7517}" type="presParOf" srcId="{4982B5EF-05D6-4BFB-AD14-9E28C067A79A}" destId="{B5B5AC90-C1C7-48F0-9DAA-0CDAB62A527E}" srcOrd="0" destOrd="0" presId="urn:microsoft.com/office/officeart/2005/8/layout/hProcess6"/>
    <dgm:cxn modelId="{22B69FAC-2F3B-47F9-9F80-25DE6D5E7509}" type="presParOf" srcId="{4982B5EF-05D6-4BFB-AD14-9E28C067A79A}" destId="{9789D843-B61F-4B68-92D0-D1DA93DFA9D7}" srcOrd="1" destOrd="0" presId="urn:microsoft.com/office/officeart/2005/8/layout/hProcess6"/>
    <dgm:cxn modelId="{2895ECF7-48CB-4057-8094-ED14C859BF89}" type="presParOf" srcId="{4982B5EF-05D6-4BFB-AD14-9E28C067A79A}" destId="{AE38D66E-4A2D-449E-8BF0-4EBF2688417F}" srcOrd="2" destOrd="0" presId="urn:microsoft.com/office/officeart/2005/8/layout/hProcess6"/>
    <dgm:cxn modelId="{4E6361A5-3B51-47A3-9DF0-F1D1352FDF9A}" type="presParOf" srcId="{4982B5EF-05D6-4BFB-AD14-9E28C067A79A}" destId="{792EBA90-D174-4D3F-99AC-4246C3DE5634}" srcOrd="3" destOrd="0" presId="urn:microsoft.com/office/officeart/2005/8/layout/hProcess6"/>
    <dgm:cxn modelId="{A97C5E5D-8210-4035-B24A-12785EBA0070}" type="presParOf" srcId="{42E55377-AE4E-4597-8608-DBF18BAE5049}" destId="{B4E34328-43FB-4F2D-9DD6-63907942965E}" srcOrd="11" destOrd="0" presId="urn:microsoft.com/office/officeart/2005/8/layout/hProcess6"/>
    <dgm:cxn modelId="{FD1C174A-03B7-4698-A634-7F350C9F5D83}" type="presParOf" srcId="{42E55377-AE4E-4597-8608-DBF18BAE5049}" destId="{AD38C625-5E6A-4499-B7E4-F41296A4DFC1}" srcOrd="12" destOrd="0" presId="urn:microsoft.com/office/officeart/2005/8/layout/hProcess6"/>
    <dgm:cxn modelId="{55C28BFD-F30C-4947-9970-F26F4C97211F}" type="presParOf" srcId="{AD38C625-5E6A-4499-B7E4-F41296A4DFC1}" destId="{1F93C422-692F-48A6-9FBB-1D5AB25DC4AA}" srcOrd="0" destOrd="0" presId="urn:microsoft.com/office/officeart/2005/8/layout/hProcess6"/>
    <dgm:cxn modelId="{6BBEC4FB-84DA-41C3-ABB9-D2E6CA2FAA45}" type="presParOf" srcId="{AD38C625-5E6A-4499-B7E4-F41296A4DFC1}" destId="{359E6808-5774-4C8F-9BEF-3125DF06B92B}" srcOrd="1" destOrd="0" presId="urn:microsoft.com/office/officeart/2005/8/layout/hProcess6"/>
    <dgm:cxn modelId="{A65D99D8-F02A-42EC-8649-F1D2E042827E}" type="presParOf" srcId="{AD38C625-5E6A-4499-B7E4-F41296A4DFC1}" destId="{0550D15C-43E0-4B05-82F2-66462AB9CB0E}" srcOrd="2" destOrd="0" presId="urn:microsoft.com/office/officeart/2005/8/layout/hProcess6"/>
    <dgm:cxn modelId="{5FF7B352-DA1D-41FD-8AE3-B75473E27D7E}" type="presParOf" srcId="{AD38C625-5E6A-4499-B7E4-F41296A4DFC1}" destId="{76F8FF8B-28C2-45D2-B759-42F222EC900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197811-D6B4-42B2-A9C8-784C7B0F3350}" type="doc">
      <dgm:prSet loTypeId="urn:microsoft.com/office/officeart/2005/8/layout/process4" loCatId="process" qsTypeId="urn:microsoft.com/office/officeart/2005/8/quickstyle/simple3" qsCatId="simple" csTypeId="urn:microsoft.com/office/officeart/2005/8/colors/accent6_2" csCatId="accent6" phldr="1"/>
      <dgm:spPr/>
      <dgm:t>
        <a:bodyPr/>
        <a:lstStyle/>
        <a:p>
          <a:endParaRPr lang="en-CA"/>
        </a:p>
      </dgm:t>
    </dgm:pt>
    <dgm:pt modelId="{F30D0BAD-7DD3-4736-B860-6A44F9E57265}">
      <dgm:prSet phldrT="[Text]"/>
      <dgm:spPr/>
      <dgm:t>
        <a:bodyPr/>
        <a:lstStyle/>
        <a:p>
          <a:r>
            <a:rPr lang="en-CA" dirty="0" smtClean="0"/>
            <a:t>ILLUMINATION</a:t>
          </a:r>
          <a:endParaRPr lang="en-CA" dirty="0"/>
        </a:p>
      </dgm:t>
    </dgm:pt>
    <dgm:pt modelId="{9D535E92-7281-4ACC-A75C-D5422A07E5AE}" type="parTrans" cxnId="{CE815CFA-A0CE-49AA-834F-45FB14A6C234}">
      <dgm:prSet/>
      <dgm:spPr/>
      <dgm:t>
        <a:bodyPr/>
        <a:lstStyle/>
        <a:p>
          <a:endParaRPr lang="en-CA"/>
        </a:p>
      </dgm:t>
    </dgm:pt>
    <dgm:pt modelId="{98CD6C0D-C6D8-492E-9FE5-602405392C4D}" type="sibTrans" cxnId="{CE815CFA-A0CE-49AA-834F-45FB14A6C234}">
      <dgm:prSet/>
      <dgm:spPr/>
      <dgm:t>
        <a:bodyPr/>
        <a:lstStyle/>
        <a:p>
          <a:endParaRPr lang="en-CA"/>
        </a:p>
      </dgm:t>
    </dgm:pt>
    <dgm:pt modelId="{A099ADD4-F2C5-41E8-92D5-2867F3D8FA18}">
      <dgm:prSet phldrT="[Text]"/>
      <dgm:spPr/>
      <dgm:t>
        <a:bodyPr/>
        <a:lstStyle/>
        <a:p>
          <a:r>
            <a:rPr lang="en-CA" dirty="0" smtClean="0"/>
            <a:t>intense work </a:t>
          </a:r>
          <a:r>
            <a:rPr lang="en-CA" dirty="0" smtClean="0">
              <a:sym typeface="Wingdings"/>
            </a:rPr>
            <a:t> release</a:t>
          </a:r>
          <a:endParaRPr lang="en-CA" dirty="0"/>
        </a:p>
      </dgm:t>
    </dgm:pt>
    <dgm:pt modelId="{B7136C97-B2FD-4442-A980-3DA52673D445}" type="parTrans" cxnId="{89C0AA9C-4427-4F82-9131-0015883BE6F8}">
      <dgm:prSet/>
      <dgm:spPr/>
      <dgm:t>
        <a:bodyPr/>
        <a:lstStyle/>
        <a:p>
          <a:endParaRPr lang="en-CA"/>
        </a:p>
      </dgm:t>
    </dgm:pt>
    <dgm:pt modelId="{AA12B2C1-3B0F-4E1E-B493-2FBC4CCC8ED7}" type="sibTrans" cxnId="{89C0AA9C-4427-4F82-9131-0015883BE6F8}">
      <dgm:prSet/>
      <dgm:spPr/>
      <dgm:t>
        <a:bodyPr/>
        <a:lstStyle/>
        <a:p>
          <a:endParaRPr lang="en-CA"/>
        </a:p>
      </dgm:t>
    </dgm:pt>
    <dgm:pt modelId="{5A2F6D9F-CBB3-4BE0-9D05-9A7A4B78388F}">
      <dgm:prSet phldrT="[Text]"/>
      <dgm:spPr/>
      <dgm:t>
        <a:bodyPr/>
        <a:lstStyle/>
        <a:p>
          <a:r>
            <a:rPr lang="en-CA" dirty="0" smtClean="0"/>
            <a:t>unexpected arrival</a:t>
          </a:r>
          <a:endParaRPr lang="en-CA" dirty="0"/>
        </a:p>
      </dgm:t>
    </dgm:pt>
    <dgm:pt modelId="{19CBDE23-B2B6-45E1-84A2-783264A6FD5C}" type="parTrans" cxnId="{D5BF4871-8E4F-4FA1-9792-55EE8DE31D09}">
      <dgm:prSet/>
      <dgm:spPr/>
      <dgm:t>
        <a:bodyPr/>
        <a:lstStyle/>
        <a:p>
          <a:endParaRPr lang="en-CA"/>
        </a:p>
      </dgm:t>
    </dgm:pt>
    <dgm:pt modelId="{4DF037E4-624A-4DC4-B672-C8211C413A24}" type="sibTrans" cxnId="{D5BF4871-8E4F-4FA1-9792-55EE8DE31D09}">
      <dgm:prSet/>
      <dgm:spPr/>
      <dgm:t>
        <a:bodyPr/>
        <a:lstStyle/>
        <a:p>
          <a:endParaRPr lang="en-CA"/>
        </a:p>
      </dgm:t>
    </dgm:pt>
    <dgm:pt modelId="{D526425E-4936-4578-8DDE-8D5428AF0619}">
      <dgm:prSet phldrT="[Text]"/>
      <dgm:spPr/>
      <dgm:t>
        <a:bodyPr/>
        <a:lstStyle/>
        <a:p>
          <a:r>
            <a:rPr lang="en-CA" dirty="0" smtClean="0"/>
            <a:t>POSITIVE EMOTIONS</a:t>
          </a:r>
          <a:endParaRPr lang="en-CA" dirty="0"/>
        </a:p>
      </dgm:t>
    </dgm:pt>
    <dgm:pt modelId="{A453325C-3F1C-4F8B-B755-28229227B4F8}" type="parTrans" cxnId="{888EA6E9-386E-47C2-9648-B1655249895B}">
      <dgm:prSet/>
      <dgm:spPr/>
      <dgm:t>
        <a:bodyPr/>
        <a:lstStyle/>
        <a:p>
          <a:endParaRPr lang="en-CA"/>
        </a:p>
      </dgm:t>
    </dgm:pt>
    <dgm:pt modelId="{DA5C6966-4AD1-4073-B320-E44C4152DAB3}" type="sibTrans" cxnId="{888EA6E9-386E-47C2-9648-B1655249895B}">
      <dgm:prSet/>
      <dgm:spPr/>
      <dgm:t>
        <a:bodyPr/>
        <a:lstStyle/>
        <a:p>
          <a:endParaRPr lang="en-CA"/>
        </a:p>
      </dgm:t>
    </dgm:pt>
    <dgm:pt modelId="{FDBAFC4A-61CD-4DAC-A500-B55C9DD8C92B}">
      <dgm:prSet phldrT="[Text]"/>
      <dgm:spPr/>
      <dgm:t>
        <a:bodyPr/>
        <a:lstStyle/>
        <a:p>
          <a:r>
            <a:rPr lang="en-CA" dirty="0" smtClean="0"/>
            <a:t>encode the experience</a:t>
          </a:r>
          <a:endParaRPr lang="en-CA" dirty="0"/>
        </a:p>
      </dgm:t>
    </dgm:pt>
    <dgm:pt modelId="{E2FB0E5E-0DEA-4940-9214-5FFE447CB9C1}" type="parTrans" cxnId="{46AEF3BD-3F66-4922-9149-6A3929845D11}">
      <dgm:prSet/>
      <dgm:spPr/>
      <dgm:t>
        <a:bodyPr/>
        <a:lstStyle/>
        <a:p>
          <a:endParaRPr lang="en-CA"/>
        </a:p>
      </dgm:t>
    </dgm:pt>
    <dgm:pt modelId="{3AC52318-F515-46BC-9141-0F21D3C2B478}" type="sibTrans" cxnId="{46AEF3BD-3F66-4922-9149-6A3929845D11}">
      <dgm:prSet/>
      <dgm:spPr/>
      <dgm:t>
        <a:bodyPr/>
        <a:lstStyle/>
        <a:p>
          <a:endParaRPr lang="en-CA"/>
        </a:p>
      </dgm:t>
    </dgm:pt>
    <dgm:pt modelId="{DA9081E3-E537-44CE-899C-C347CD1B7ADA}">
      <dgm:prSet/>
      <dgm:spPr/>
      <dgm:t>
        <a:bodyPr/>
        <a:lstStyle/>
        <a:p>
          <a:r>
            <a:rPr lang="en-CA" dirty="0" smtClean="0"/>
            <a:t>sense of significance</a:t>
          </a:r>
          <a:endParaRPr lang="en-CA" dirty="0"/>
        </a:p>
      </dgm:t>
    </dgm:pt>
    <dgm:pt modelId="{A730DDAD-4709-427C-BCD1-4B8B888B7714}" type="parTrans" cxnId="{770B8F7B-08CF-4594-BB95-FF98D6EB7B85}">
      <dgm:prSet/>
      <dgm:spPr/>
      <dgm:t>
        <a:bodyPr/>
        <a:lstStyle/>
        <a:p>
          <a:endParaRPr lang="en-CA"/>
        </a:p>
      </dgm:t>
    </dgm:pt>
    <dgm:pt modelId="{BBAF0FFD-2275-4A80-8802-83585BD4EB12}" type="sibTrans" cxnId="{770B8F7B-08CF-4594-BB95-FF98D6EB7B85}">
      <dgm:prSet/>
      <dgm:spPr/>
      <dgm:t>
        <a:bodyPr/>
        <a:lstStyle/>
        <a:p>
          <a:endParaRPr lang="en-CA"/>
        </a:p>
      </dgm:t>
    </dgm:pt>
    <dgm:pt modelId="{166A8555-D405-43DA-82D8-C36D3F9C0089}" type="pres">
      <dgm:prSet presAssocID="{E2197811-D6B4-42B2-A9C8-784C7B0F3350}" presName="Name0" presStyleCnt="0">
        <dgm:presLayoutVars>
          <dgm:dir/>
          <dgm:animLvl val="lvl"/>
          <dgm:resizeHandles val="exact"/>
        </dgm:presLayoutVars>
      </dgm:prSet>
      <dgm:spPr/>
      <dgm:t>
        <a:bodyPr/>
        <a:lstStyle/>
        <a:p>
          <a:endParaRPr lang="en-CA"/>
        </a:p>
      </dgm:t>
    </dgm:pt>
    <dgm:pt modelId="{CBA1726E-77F7-4285-878F-715765772D56}" type="pres">
      <dgm:prSet presAssocID="{D526425E-4936-4578-8DDE-8D5428AF0619}" presName="boxAndChildren" presStyleCnt="0"/>
      <dgm:spPr/>
    </dgm:pt>
    <dgm:pt modelId="{24CE3EE0-3AC9-4ED0-B950-01E7AD9D054F}" type="pres">
      <dgm:prSet presAssocID="{D526425E-4936-4578-8DDE-8D5428AF0619}" presName="parentTextBox" presStyleLbl="node1" presStyleIdx="0" presStyleCnt="2"/>
      <dgm:spPr/>
      <dgm:t>
        <a:bodyPr/>
        <a:lstStyle/>
        <a:p>
          <a:endParaRPr lang="en-CA"/>
        </a:p>
      </dgm:t>
    </dgm:pt>
    <dgm:pt modelId="{AE12F695-5EA4-4DD0-B4F2-87FB05BD50DB}" type="pres">
      <dgm:prSet presAssocID="{D526425E-4936-4578-8DDE-8D5428AF0619}" presName="entireBox" presStyleLbl="node1" presStyleIdx="0" presStyleCnt="2"/>
      <dgm:spPr/>
      <dgm:t>
        <a:bodyPr/>
        <a:lstStyle/>
        <a:p>
          <a:endParaRPr lang="en-CA"/>
        </a:p>
      </dgm:t>
    </dgm:pt>
    <dgm:pt modelId="{3F785295-7C83-4C45-93DF-825C540285D3}" type="pres">
      <dgm:prSet presAssocID="{D526425E-4936-4578-8DDE-8D5428AF0619}" presName="descendantBox" presStyleCnt="0"/>
      <dgm:spPr/>
    </dgm:pt>
    <dgm:pt modelId="{F2CC5DDB-7C0D-46BE-A294-61D5A339D9DC}" type="pres">
      <dgm:prSet presAssocID="{FDBAFC4A-61CD-4DAC-A500-B55C9DD8C92B}" presName="childTextBox" presStyleLbl="fgAccFollowNode1" presStyleIdx="0" presStyleCnt="4">
        <dgm:presLayoutVars>
          <dgm:bulletEnabled val="1"/>
        </dgm:presLayoutVars>
      </dgm:prSet>
      <dgm:spPr/>
      <dgm:t>
        <a:bodyPr/>
        <a:lstStyle/>
        <a:p>
          <a:endParaRPr lang="en-CA"/>
        </a:p>
      </dgm:t>
    </dgm:pt>
    <dgm:pt modelId="{E3F672E7-1979-4520-BF6F-D26DA26C1206}" type="pres">
      <dgm:prSet presAssocID="{98CD6C0D-C6D8-492E-9FE5-602405392C4D}" presName="sp" presStyleCnt="0"/>
      <dgm:spPr/>
    </dgm:pt>
    <dgm:pt modelId="{D5305912-392A-4D37-B123-05E3C3D47202}" type="pres">
      <dgm:prSet presAssocID="{F30D0BAD-7DD3-4736-B860-6A44F9E57265}" presName="arrowAndChildren" presStyleCnt="0"/>
      <dgm:spPr/>
    </dgm:pt>
    <dgm:pt modelId="{A953ADB6-D70B-4EDC-B18D-B171AE16F80A}" type="pres">
      <dgm:prSet presAssocID="{F30D0BAD-7DD3-4736-B860-6A44F9E57265}" presName="parentTextArrow" presStyleLbl="node1" presStyleIdx="0" presStyleCnt="2"/>
      <dgm:spPr/>
      <dgm:t>
        <a:bodyPr/>
        <a:lstStyle/>
        <a:p>
          <a:endParaRPr lang="en-CA"/>
        </a:p>
      </dgm:t>
    </dgm:pt>
    <dgm:pt modelId="{96CE74A3-B84B-4D60-8967-662D7DA8A536}" type="pres">
      <dgm:prSet presAssocID="{F30D0BAD-7DD3-4736-B860-6A44F9E57265}" presName="arrow" presStyleLbl="node1" presStyleIdx="1" presStyleCnt="2"/>
      <dgm:spPr/>
      <dgm:t>
        <a:bodyPr/>
        <a:lstStyle/>
        <a:p>
          <a:endParaRPr lang="en-CA"/>
        </a:p>
      </dgm:t>
    </dgm:pt>
    <dgm:pt modelId="{356DD4EC-D340-49DB-AAAC-0CB6D381036F}" type="pres">
      <dgm:prSet presAssocID="{F30D0BAD-7DD3-4736-B860-6A44F9E57265}" presName="descendantArrow" presStyleCnt="0"/>
      <dgm:spPr/>
    </dgm:pt>
    <dgm:pt modelId="{E0E42936-FC01-4A52-A68B-651E7E0CEAFB}" type="pres">
      <dgm:prSet presAssocID="{A099ADD4-F2C5-41E8-92D5-2867F3D8FA18}" presName="childTextArrow" presStyleLbl="fgAccFollowNode1" presStyleIdx="1" presStyleCnt="4">
        <dgm:presLayoutVars>
          <dgm:bulletEnabled val="1"/>
        </dgm:presLayoutVars>
      </dgm:prSet>
      <dgm:spPr/>
      <dgm:t>
        <a:bodyPr/>
        <a:lstStyle/>
        <a:p>
          <a:endParaRPr lang="en-CA"/>
        </a:p>
      </dgm:t>
    </dgm:pt>
    <dgm:pt modelId="{B7131D53-2AA4-4886-B4D7-D8F16E807B7D}" type="pres">
      <dgm:prSet presAssocID="{5A2F6D9F-CBB3-4BE0-9D05-9A7A4B78388F}" presName="childTextArrow" presStyleLbl="fgAccFollowNode1" presStyleIdx="2" presStyleCnt="4">
        <dgm:presLayoutVars>
          <dgm:bulletEnabled val="1"/>
        </dgm:presLayoutVars>
      </dgm:prSet>
      <dgm:spPr/>
      <dgm:t>
        <a:bodyPr/>
        <a:lstStyle/>
        <a:p>
          <a:endParaRPr lang="en-CA"/>
        </a:p>
      </dgm:t>
    </dgm:pt>
    <dgm:pt modelId="{B1FD18B3-73E6-4D44-ACE0-DAED06F3695F}" type="pres">
      <dgm:prSet presAssocID="{DA9081E3-E537-44CE-899C-C347CD1B7ADA}" presName="childTextArrow" presStyleLbl="fgAccFollowNode1" presStyleIdx="3" presStyleCnt="4">
        <dgm:presLayoutVars>
          <dgm:bulletEnabled val="1"/>
        </dgm:presLayoutVars>
      </dgm:prSet>
      <dgm:spPr/>
      <dgm:t>
        <a:bodyPr/>
        <a:lstStyle/>
        <a:p>
          <a:endParaRPr lang="en-CA"/>
        </a:p>
      </dgm:t>
    </dgm:pt>
  </dgm:ptLst>
  <dgm:cxnLst>
    <dgm:cxn modelId="{D2EA9FF6-E16A-4713-9FD2-1CA972C3C744}" type="presOf" srcId="{D526425E-4936-4578-8DDE-8D5428AF0619}" destId="{24CE3EE0-3AC9-4ED0-B950-01E7AD9D054F}" srcOrd="0" destOrd="0" presId="urn:microsoft.com/office/officeart/2005/8/layout/process4"/>
    <dgm:cxn modelId="{89C0AA9C-4427-4F82-9131-0015883BE6F8}" srcId="{F30D0BAD-7DD3-4736-B860-6A44F9E57265}" destId="{A099ADD4-F2C5-41E8-92D5-2867F3D8FA18}" srcOrd="0" destOrd="0" parTransId="{B7136C97-B2FD-4442-A980-3DA52673D445}" sibTransId="{AA12B2C1-3B0F-4E1E-B493-2FBC4CCC8ED7}"/>
    <dgm:cxn modelId="{6A3071F1-C5B3-4EBD-BC34-93A6052BE75A}" type="presOf" srcId="{DA9081E3-E537-44CE-899C-C347CD1B7ADA}" destId="{B1FD18B3-73E6-4D44-ACE0-DAED06F3695F}" srcOrd="0" destOrd="0" presId="urn:microsoft.com/office/officeart/2005/8/layout/process4"/>
    <dgm:cxn modelId="{770B8F7B-08CF-4594-BB95-FF98D6EB7B85}" srcId="{F30D0BAD-7DD3-4736-B860-6A44F9E57265}" destId="{DA9081E3-E537-44CE-899C-C347CD1B7ADA}" srcOrd="2" destOrd="0" parTransId="{A730DDAD-4709-427C-BCD1-4B8B888B7714}" sibTransId="{BBAF0FFD-2275-4A80-8802-83585BD4EB12}"/>
    <dgm:cxn modelId="{CE815CFA-A0CE-49AA-834F-45FB14A6C234}" srcId="{E2197811-D6B4-42B2-A9C8-784C7B0F3350}" destId="{F30D0BAD-7DD3-4736-B860-6A44F9E57265}" srcOrd="0" destOrd="0" parTransId="{9D535E92-7281-4ACC-A75C-D5422A07E5AE}" sibTransId="{98CD6C0D-C6D8-492E-9FE5-602405392C4D}"/>
    <dgm:cxn modelId="{46AEF3BD-3F66-4922-9149-6A3929845D11}" srcId="{D526425E-4936-4578-8DDE-8D5428AF0619}" destId="{FDBAFC4A-61CD-4DAC-A500-B55C9DD8C92B}" srcOrd="0" destOrd="0" parTransId="{E2FB0E5E-0DEA-4940-9214-5FFE447CB9C1}" sibTransId="{3AC52318-F515-46BC-9141-0F21D3C2B478}"/>
    <dgm:cxn modelId="{430A7BEE-328D-4120-A731-9900ED3F1352}" type="presOf" srcId="{F30D0BAD-7DD3-4736-B860-6A44F9E57265}" destId="{96CE74A3-B84B-4D60-8967-662D7DA8A536}" srcOrd="1" destOrd="0" presId="urn:microsoft.com/office/officeart/2005/8/layout/process4"/>
    <dgm:cxn modelId="{D5BF4871-8E4F-4FA1-9792-55EE8DE31D09}" srcId="{F30D0BAD-7DD3-4736-B860-6A44F9E57265}" destId="{5A2F6D9F-CBB3-4BE0-9D05-9A7A4B78388F}" srcOrd="1" destOrd="0" parTransId="{19CBDE23-B2B6-45E1-84A2-783264A6FD5C}" sibTransId="{4DF037E4-624A-4DC4-B672-C8211C413A24}"/>
    <dgm:cxn modelId="{4816DF06-FB62-4EDD-AD97-9B7661CAAF41}" type="presOf" srcId="{D526425E-4936-4578-8DDE-8D5428AF0619}" destId="{AE12F695-5EA4-4DD0-B4F2-87FB05BD50DB}" srcOrd="1" destOrd="0" presId="urn:microsoft.com/office/officeart/2005/8/layout/process4"/>
    <dgm:cxn modelId="{D78CC2F0-D728-47CD-9B9E-FC5427B7A161}" type="presOf" srcId="{FDBAFC4A-61CD-4DAC-A500-B55C9DD8C92B}" destId="{F2CC5DDB-7C0D-46BE-A294-61D5A339D9DC}" srcOrd="0" destOrd="0" presId="urn:microsoft.com/office/officeart/2005/8/layout/process4"/>
    <dgm:cxn modelId="{888EA6E9-386E-47C2-9648-B1655249895B}" srcId="{E2197811-D6B4-42B2-A9C8-784C7B0F3350}" destId="{D526425E-4936-4578-8DDE-8D5428AF0619}" srcOrd="1" destOrd="0" parTransId="{A453325C-3F1C-4F8B-B755-28229227B4F8}" sibTransId="{DA5C6966-4AD1-4073-B320-E44C4152DAB3}"/>
    <dgm:cxn modelId="{EDFC8367-B671-49BF-A953-7968CB6A0C3C}" type="presOf" srcId="{A099ADD4-F2C5-41E8-92D5-2867F3D8FA18}" destId="{E0E42936-FC01-4A52-A68B-651E7E0CEAFB}" srcOrd="0" destOrd="0" presId="urn:microsoft.com/office/officeart/2005/8/layout/process4"/>
    <dgm:cxn modelId="{95FE3059-437A-4D66-B744-4E419BAC1431}" type="presOf" srcId="{E2197811-D6B4-42B2-A9C8-784C7B0F3350}" destId="{166A8555-D405-43DA-82D8-C36D3F9C0089}" srcOrd="0" destOrd="0" presId="urn:microsoft.com/office/officeart/2005/8/layout/process4"/>
    <dgm:cxn modelId="{6EDD9DAC-6111-4010-B447-C42FE2E7508B}" type="presOf" srcId="{5A2F6D9F-CBB3-4BE0-9D05-9A7A4B78388F}" destId="{B7131D53-2AA4-4886-B4D7-D8F16E807B7D}" srcOrd="0" destOrd="0" presId="urn:microsoft.com/office/officeart/2005/8/layout/process4"/>
    <dgm:cxn modelId="{174469CC-391D-44B9-B563-E915C0E1270E}" type="presOf" srcId="{F30D0BAD-7DD3-4736-B860-6A44F9E57265}" destId="{A953ADB6-D70B-4EDC-B18D-B171AE16F80A}" srcOrd="0" destOrd="0" presId="urn:microsoft.com/office/officeart/2005/8/layout/process4"/>
    <dgm:cxn modelId="{55FB932B-A47B-456D-960F-862104D34308}" type="presParOf" srcId="{166A8555-D405-43DA-82D8-C36D3F9C0089}" destId="{CBA1726E-77F7-4285-878F-715765772D56}" srcOrd="0" destOrd="0" presId="urn:microsoft.com/office/officeart/2005/8/layout/process4"/>
    <dgm:cxn modelId="{5AD156F2-BB7E-4F72-9573-9E157CB76B94}" type="presParOf" srcId="{CBA1726E-77F7-4285-878F-715765772D56}" destId="{24CE3EE0-3AC9-4ED0-B950-01E7AD9D054F}" srcOrd="0" destOrd="0" presId="urn:microsoft.com/office/officeart/2005/8/layout/process4"/>
    <dgm:cxn modelId="{417D0946-4AEC-4CB7-A938-9EC32E33BA84}" type="presParOf" srcId="{CBA1726E-77F7-4285-878F-715765772D56}" destId="{AE12F695-5EA4-4DD0-B4F2-87FB05BD50DB}" srcOrd="1" destOrd="0" presId="urn:microsoft.com/office/officeart/2005/8/layout/process4"/>
    <dgm:cxn modelId="{6C1B6629-08F4-4A7A-9489-14EEB31ECA68}" type="presParOf" srcId="{CBA1726E-77F7-4285-878F-715765772D56}" destId="{3F785295-7C83-4C45-93DF-825C540285D3}" srcOrd="2" destOrd="0" presId="urn:microsoft.com/office/officeart/2005/8/layout/process4"/>
    <dgm:cxn modelId="{0B302C66-C5D5-4AB6-8988-AA37D5332F8B}" type="presParOf" srcId="{3F785295-7C83-4C45-93DF-825C540285D3}" destId="{F2CC5DDB-7C0D-46BE-A294-61D5A339D9DC}" srcOrd="0" destOrd="0" presId="urn:microsoft.com/office/officeart/2005/8/layout/process4"/>
    <dgm:cxn modelId="{92031516-97BC-43D6-BFC0-4CFE5C4DB761}" type="presParOf" srcId="{166A8555-D405-43DA-82D8-C36D3F9C0089}" destId="{E3F672E7-1979-4520-BF6F-D26DA26C1206}" srcOrd="1" destOrd="0" presId="urn:microsoft.com/office/officeart/2005/8/layout/process4"/>
    <dgm:cxn modelId="{9082B5CF-A37A-45FE-95D1-B1743392F390}" type="presParOf" srcId="{166A8555-D405-43DA-82D8-C36D3F9C0089}" destId="{D5305912-392A-4D37-B123-05E3C3D47202}" srcOrd="2" destOrd="0" presId="urn:microsoft.com/office/officeart/2005/8/layout/process4"/>
    <dgm:cxn modelId="{89AA7D22-C236-427C-867F-27164C236769}" type="presParOf" srcId="{D5305912-392A-4D37-B123-05E3C3D47202}" destId="{A953ADB6-D70B-4EDC-B18D-B171AE16F80A}" srcOrd="0" destOrd="0" presId="urn:microsoft.com/office/officeart/2005/8/layout/process4"/>
    <dgm:cxn modelId="{E1BEBEE7-CBF9-4844-9D09-FC2A1CA4F24A}" type="presParOf" srcId="{D5305912-392A-4D37-B123-05E3C3D47202}" destId="{96CE74A3-B84B-4D60-8967-662D7DA8A536}" srcOrd="1" destOrd="0" presId="urn:microsoft.com/office/officeart/2005/8/layout/process4"/>
    <dgm:cxn modelId="{305127EB-02A4-47B1-9CCC-C869321AD185}" type="presParOf" srcId="{D5305912-392A-4D37-B123-05E3C3D47202}" destId="{356DD4EC-D340-49DB-AAAC-0CB6D381036F}" srcOrd="2" destOrd="0" presId="urn:microsoft.com/office/officeart/2005/8/layout/process4"/>
    <dgm:cxn modelId="{3509CF6C-99E7-4EE2-BF8E-B5F2125424EF}" type="presParOf" srcId="{356DD4EC-D340-49DB-AAAC-0CB6D381036F}" destId="{E0E42936-FC01-4A52-A68B-651E7E0CEAFB}" srcOrd="0" destOrd="0" presId="urn:microsoft.com/office/officeart/2005/8/layout/process4"/>
    <dgm:cxn modelId="{D9EE22EA-A2E1-48D1-B216-627D389D2D79}" type="presParOf" srcId="{356DD4EC-D340-49DB-AAAC-0CB6D381036F}" destId="{B7131D53-2AA4-4886-B4D7-D8F16E807B7D}" srcOrd="1" destOrd="0" presId="urn:microsoft.com/office/officeart/2005/8/layout/process4"/>
    <dgm:cxn modelId="{805408EC-40BF-4BF6-A736-44E210E5769D}" type="presParOf" srcId="{356DD4EC-D340-49DB-AAAC-0CB6D381036F}" destId="{B1FD18B3-73E6-4D44-ACE0-DAED06F3695F}"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C9BE6-19AD-49F7-8C13-A294ACB58FC8}" type="doc">
      <dgm:prSet loTypeId="urn:microsoft.com/office/officeart/2005/8/layout/radial4" loCatId="relationship" qsTypeId="urn:microsoft.com/office/officeart/2005/8/quickstyle/simple3" qsCatId="simple" csTypeId="urn:microsoft.com/office/officeart/2005/8/colors/accent6_3" csCatId="accent6" phldr="1"/>
      <dgm:spPr/>
      <dgm:t>
        <a:bodyPr/>
        <a:lstStyle/>
        <a:p>
          <a:endParaRPr lang="en-CA"/>
        </a:p>
      </dgm:t>
    </dgm:pt>
    <dgm:pt modelId="{175E3325-1ED1-4A14-B40E-C36F706CCCC4}">
      <dgm:prSet phldrT="[Text]" custT="1"/>
      <dgm:spPr/>
      <dgm:t>
        <a:bodyPr/>
        <a:lstStyle/>
        <a:p>
          <a:r>
            <a:rPr lang="en-CA" sz="2000" b="1" dirty="0" smtClean="0"/>
            <a:t>ILLUMINATION  DEFINED BY AFFECT</a:t>
          </a:r>
          <a:endParaRPr lang="en-CA" sz="2000" b="1" dirty="0"/>
        </a:p>
      </dgm:t>
    </dgm:pt>
    <dgm:pt modelId="{EAA35A3E-8850-4A58-97ED-7C15F6DDDD2C}" type="parTrans" cxnId="{EB4668B8-B063-434D-9AE4-069D59F54168}">
      <dgm:prSet/>
      <dgm:spPr/>
      <dgm:t>
        <a:bodyPr/>
        <a:lstStyle/>
        <a:p>
          <a:endParaRPr lang="en-CA"/>
        </a:p>
      </dgm:t>
    </dgm:pt>
    <dgm:pt modelId="{9A9E89AC-E5B7-47DE-8635-0F94A3E2A8C3}" type="sibTrans" cxnId="{EB4668B8-B063-434D-9AE4-069D59F54168}">
      <dgm:prSet/>
      <dgm:spPr/>
      <dgm:t>
        <a:bodyPr/>
        <a:lstStyle/>
        <a:p>
          <a:endParaRPr lang="en-CA"/>
        </a:p>
      </dgm:t>
    </dgm:pt>
    <dgm:pt modelId="{19752805-6E16-451B-83FD-90130C5206C0}">
      <dgm:prSet phldrT="[Text]"/>
      <dgm:spPr/>
      <dgm:t>
        <a:bodyPr/>
        <a:lstStyle/>
        <a:p>
          <a:r>
            <a:rPr lang="en-CA" smtClean="0"/>
            <a:t>cognitive experience is </a:t>
          </a:r>
          <a:r>
            <a:rPr lang="en-CA" b="1" smtClean="0"/>
            <a:t>unremarkable</a:t>
          </a:r>
          <a:r>
            <a:rPr lang="en-CA" smtClean="0"/>
            <a:t> </a:t>
          </a:r>
          <a:endParaRPr lang="en-CA" dirty="0"/>
        </a:p>
      </dgm:t>
    </dgm:pt>
    <dgm:pt modelId="{15F43F1B-0E35-4EFC-83FC-5852FD3E8583}" type="parTrans" cxnId="{5A8E98E0-D70B-4B73-B720-26C3573CD276}">
      <dgm:prSet/>
      <dgm:spPr/>
      <dgm:t>
        <a:bodyPr/>
        <a:lstStyle/>
        <a:p>
          <a:endParaRPr lang="en-CA"/>
        </a:p>
      </dgm:t>
    </dgm:pt>
    <dgm:pt modelId="{5C9077E9-0882-458C-BB60-898257FEC049}" type="sibTrans" cxnId="{5A8E98E0-D70B-4B73-B720-26C3573CD276}">
      <dgm:prSet/>
      <dgm:spPr/>
      <dgm:t>
        <a:bodyPr/>
        <a:lstStyle/>
        <a:p>
          <a:endParaRPr lang="en-CA"/>
        </a:p>
      </dgm:t>
    </dgm:pt>
    <dgm:pt modelId="{F96F8DD7-5B2C-4527-925B-00ACF3BEC99D}">
      <dgm:prSet phldrT="[Text]"/>
      <dgm:spPr/>
      <dgm:t>
        <a:bodyPr/>
        <a:lstStyle/>
        <a:p>
          <a:r>
            <a:rPr lang="en-CA" smtClean="0"/>
            <a:t>affective experience is </a:t>
          </a:r>
          <a:r>
            <a:rPr lang="en-CA" b="1" smtClean="0"/>
            <a:t>remarkable</a:t>
          </a:r>
          <a:endParaRPr lang="en-CA" dirty="0"/>
        </a:p>
      </dgm:t>
    </dgm:pt>
    <dgm:pt modelId="{2638E0A7-E343-42D6-92A4-747D45C3508B}" type="parTrans" cxnId="{0498C029-9FD9-4431-9630-339AE496F3AB}">
      <dgm:prSet/>
      <dgm:spPr/>
      <dgm:t>
        <a:bodyPr/>
        <a:lstStyle/>
        <a:p>
          <a:endParaRPr lang="en-CA"/>
        </a:p>
      </dgm:t>
    </dgm:pt>
    <dgm:pt modelId="{7A3EEDBA-CE2A-4853-81A3-00F854F06138}" type="sibTrans" cxnId="{0498C029-9FD9-4431-9630-339AE496F3AB}">
      <dgm:prSet/>
      <dgm:spPr/>
      <dgm:t>
        <a:bodyPr/>
        <a:lstStyle/>
        <a:p>
          <a:endParaRPr lang="en-CA"/>
        </a:p>
      </dgm:t>
    </dgm:pt>
    <dgm:pt modelId="{4DD803B5-8257-4813-8B0B-354F121266A2}" type="pres">
      <dgm:prSet presAssocID="{69CC9BE6-19AD-49F7-8C13-A294ACB58FC8}" presName="cycle" presStyleCnt="0">
        <dgm:presLayoutVars>
          <dgm:chMax val="1"/>
          <dgm:dir/>
          <dgm:animLvl val="ctr"/>
          <dgm:resizeHandles val="exact"/>
        </dgm:presLayoutVars>
      </dgm:prSet>
      <dgm:spPr/>
      <dgm:t>
        <a:bodyPr/>
        <a:lstStyle/>
        <a:p>
          <a:endParaRPr lang="en-CA"/>
        </a:p>
      </dgm:t>
    </dgm:pt>
    <dgm:pt modelId="{93C01753-9C81-405C-8065-A45AD95A2AB8}" type="pres">
      <dgm:prSet presAssocID="{175E3325-1ED1-4A14-B40E-C36F706CCCC4}" presName="centerShape" presStyleLbl="node0" presStyleIdx="0" presStyleCnt="1" custScaleX="111542" custScaleY="106672"/>
      <dgm:spPr/>
      <dgm:t>
        <a:bodyPr/>
        <a:lstStyle/>
        <a:p>
          <a:endParaRPr lang="en-CA"/>
        </a:p>
      </dgm:t>
    </dgm:pt>
    <dgm:pt modelId="{16E735B5-27B0-461B-9076-D0F0A899A53C}" type="pres">
      <dgm:prSet presAssocID="{15F43F1B-0E35-4EFC-83FC-5852FD3E8583}" presName="parTrans" presStyleLbl="bgSibTrans2D1" presStyleIdx="0" presStyleCnt="2"/>
      <dgm:spPr/>
      <dgm:t>
        <a:bodyPr/>
        <a:lstStyle/>
        <a:p>
          <a:endParaRPr lang="en-CA"/>
        </a:p>
      </dgm:t>
    </dgm:pt>
    <dgm:pt modelId="{5E7B39F7-B39A-4BDF-93E0-36FFC72B132A}" type="pres">
      <dgm:prSet presAssocID="{19752805-6E16-451B-83FD-90130C5206C0}" presName="node" presStyleLbl="node1" presStyleIdx="0" presStyleCnt="2">
        <dgm:presLayoutVars>
          <dgm:bulletEnabled val="1"/>
        </dgm:presLayoutVars>
      </dgm:prSet>
      <dgm:spPr/>
      <dgm:t>
        <a:bodyPr/>
        <a:lstStyle/>
        <a:p>
          <a:endParaRPr lang="en-CA"/>
        </a:p>
      </dgm:t>
    </dgm:pt>
    <dgm:pt modelId="{56E84927-C35B-4F49-B154-672634E2A0CA}" type="pres">
      <dgm:prSet presAssocID="{2638E0A7-E343-42D6-92A4-747D45C3508B}" presName="parTrans" presStyleLbl="bgSibTrans2D1" presStyleIdx="1" presStyleCnt="2"/>
      <dgm:spPr/>
      <dgm:t>
        <a:bodyPr/>
        <a:lstStyle/>
        <a:p>
          <a:endParaRPr lang="en-CA"/>
        </a:p>
      </dgm:t>
    </dgm:pt>
    <dgm:pt modelId="{3EA1AC7F-51D0-46F9-8DAD-94CF5A17264C}" type="pres">
      <dgm:prSet presAssocID="{F96F8DD7-5B2C-4527-925B-00ACF3BEC99D}" presName="node" presStyleLbl="node1" presStyleIdx="1" presStyleCnt="2">
        <dgm:presLayoutVars>
          <dgm:bulletEnabled val="1"/>
        </dgm:presLayoutVars>
      </dgm:prSet>
      <dgm:spPr/>
      <dgm:t>
        <a:bodyPr/>
        <a:lstStyle/>
        <a:p>
          <a:endParaRPr lang="en-CA"/>
        </a:p>
      </dgm:t>
    </dgm:pt>
  </dgm:ptLst>
  <dgm:cxnLst>
    <dgm:cxn modelId="{5A8E98E0-D70B-4B73-B720-26C3573CD276}" srcId="{175E3325-1ED1-4A14-B40E-C36F706CCCC4}" destId="{19752805-6E16-451B-83FD-90130C5206C0}" srcOrd="0" destOrd="0" parTransId="{15F43F1B-0E35-4EFC-83FC-5852FD3E8583}" sibTransId="{5C9077E9-0882-458C-BB60-898257FEC049}"/>
    <dgm:cxn modelId="{3026EFF5-41A1-458E-A70E-852ED0927DE3}" type="presOf" srcId="{2638E0A7-E343-42D6-92A4-747D45C3508B}" destId="{56E84927-C35B-4F49-B154-672634E2A0CA}" srcOrd="0" destOrd="0" presId="urn:microsoft.com/office/officeart/2005/8/layout/radial4"/>
    <dgm:cxn modelId="{0498C029-9FD9-4431-9630-339AE496F3AB}" srcId="{175E3325-1ED1-4A14-B40E-C36F706CCCC4}" destId="{F96F8DD7-5B2C-4527-925B-00ACF3BEC99D}" srcOrd="1" destOrd="0" parTransId="{2638E0A7-E343-42D6-92A4-747D45C3508B}" sibTransId="{7A3EEDBA-CE2A-4853-81A3-00F854F06138}"/>
    <dgm:cxn modelId="{A60C967A-A21E-4F57-91C9-D6D2DEFD0E6F}" type="presOf" srcId="{175E3325-1ED1-4A14-B40E-C36F706CCCC4}" destId="{93C01753-9C81-405C-8065-A45AD95A2AB8}" srcOrd="0" destOrd="0" presId="urn:microsoft.com/office/officeart/2005/8/layout/radial4"/>
    <dgm:cxn modelId="{71D7AAA9-F22E-42DC-AD63-C39FBD1074E5}" type="presOf" srcId="{15F43F1B-0E35-4EFC-83FC-5852FD3E8583}" destId="{16E735B5-27B0-461B-9076-D0F0A899A53C}" srcOrd="0" destOrd="0" presId="urn:microsoft.com/office/officeart/2005/8/layout/radial4"/>
    <dgm:cxn modelId="{EB4668B8-B063-434D-9AE4-069D59F54168}" srcId="{69CC9BE6-19AD-49F7-8C13-A294ACB58FC8}" destId="{175E3325-1ED1-4A14-B40E-C36F706CCCC4}" srcOrd="0" destOrd="0" parTransId="{EAA35A3E-8850-4A58-97ED-7C15F6DDDD2C}" sibTransId="{9A9E89AC-E5B7-47DE-8635-0F94A3E2A8C3}"/>
    <dgm:cxn modelId="{701FC365-9613-4E35-8B91-853F0CE45215}" type="presOf" srcId="{F96F8DD7-5B2C-4527-925B-00ACF3BEC99D}" destId="{3EA1AC7F-51D0-46F9-8DAD-94CF5A17264C}" srcOrd="0" destOrd="0" presId="urn:microsoft.com/office/officeart/2005/8/layout/radial4"/>
    <dgm:cxn modelId="{345874EC-E921-4F20-9A65-26997723EC44}" type="presOf" srcId="{69CC9BE6-19AD-49F7-8C13-A294ACB58FC8}" destId="{4DD803B5-8257-4813-8B0B-354F121266A2}" srcOrd="0" destOrd="0" presId="urn:microsoft.com/office/officeart/2005/8/layout/radial4"/>
    <dgm:cxn modelId="{067C8AA6-6E77-4C8A-918A-677F6B90F546}" type="presOf" srcId="{19752805-6E16-451B-83FD-90130C5206C0}" destId="{5E7B39F7-B39A-4BDF-93E0-36FFC72B132A}" srcOrd="0" destOrd="0" presId="urn:microsoft.com/office/officeart/2005/8/layout/radial4"/>
    <dgm:cxn modelId="{457346EC-1FF6-425F-B206-A767B85CE368}" type="presParOf" srcId="{4DD803B5-8257-4813-8B0B-354F121266A2}" destId="{93C01753-9C81-405C-8065-A45AD95A2AB8}" srcOrd="0" destOrd="0" presId="urn:microsoft.com/office/officeart/2005/8/layout/radial4"/>
    <dgm:cxn modelId="{3BB8A3BD-996E-4672-921F-CD3F0EB4FE0A}" type="presParOf" srcId="{4DD803B5-8257-4813-8B0B-354F121266A2}" destId="{16E735B5-27B0-461B-9076-D0F0A899A53C}" srcOrd="1" destOrd="0" presId="urn:microsoft.com/office/officeart/2005/8/layout/radial4"/>
    <dgm:cxn modelId="{EDF3B5D0-BEB9-49FE-A68D-AF5443E63D1C}" type="presParOf" srcId="{4DD803B5-8257-4813-8B0B-354F121266A2}" destId="{5E7B39F7-B39A-4BDF-93E0-36FFC72B132A}" srcOrd="2" destOrd="0" presId="urn:microsoft.com/office/officeart/2005/8/layout/radial4"/>
    <dgm:cxn modelId="{37FBA478-B4A7-4C9A-834B-F4FA147EEAFF}" type="presParOf" srcId="{4DD803B5-8257-4813-8B0B-354F121266A2}" destId="{56E84927-C35B-4F49-B154-672634E2A0CA}" srcOrd="3" destOrd="0" presId="urn:microsoft.com/office/officeart/2005/8/layout/radial4"/>
    <dgm:cxn modelId="{D18ECDFD-5B23-4020-86BF-20D838D70A1A}" type="presParOf" srcId="{4DD803B5-8257-4813-8B0B-354F121266A2}" destId="{3EA1AC7F-51D0-46F9-8DAD-94CF5A17264C}"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91B29-CFCE-4F66-AD7A-8CAF5C2E4817}">
      <dsp:nvSpPr>
        <dsp:cNvPr id="0" name=""/>
        <dsp:cNvSpPr/>
      </dsp:nvSpPr>
      <dsp:spPr>
        <a:xfrm>
          <a:off x="228798"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5A7A52F-F9DB-48A6-9BC8-59B54153EA7D}">
      <dsp:nvSpPr>
        <dsp:cNvPr id="0" name=""/>
        <dsp:cNvSpPr/>
      </dsp:nvSpPr>
      <dsp:spPr>
        <a:xfrm>
          <a:off x="3393"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69412" y="1926006"/>
        <a:ext cx="318771" cy="318771"/>
      </dsp:txXfrm>
    </dsp:sp>
    <dsp:sp modelId="{98B7093E-87C0-4837-96EC-3F671B6C345A}">
      <dsp:nvSpPr>
        <dsp:cNvPr id="0" name=""/>
        <dsp:cNvSpPr/>
      </dsp:nvSpPr>
      <dsp:spPr>
        <a:xfrm>
          <a:off x="1412173"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5A275BD-0325-4046-8299-3E87221143AE}">
      <dsp:nvSpPr>
        <dsp:cNvPr id="0" name=""/>
        <dsp:cNvSpPr/>
      </dsp:nvSpPr>
      <dsp:spPr>
        <a:xfrm>
          <a:off x="1186768"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1252787" y="1926006"/>
        <a:ext cx="318771" cy="318771"/>
      </dsp:txXfrm>
    </dsp:sp>
    <dsp:sp modelId="{DAA39191-E7FF-43A2-B718-29D5604187C1}">
      <dsp:nvSpPr>
        <dsp:cNvPr id="0" name=""/>
        <dsp:cNvSpPr/>
      </dsp:nvSpPr>
      <dsp:spPr>
        <a:xfrm>
          <a:off x="2595548"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FEABF1D-95CD-42CB-8D1B-17CACAC00E3A}">
      <dsp:nvSpPr>
        <dsp:cNvPr id="0" name=""/>
        <dsp:cNvSpPr/>
      </dsp:nvSpPr>
      <dsp:spPr>
        <a:xfrm>
          <a:off x="2370143"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2436162" y="1926006"/>
        <a:ext cx="318771" cy="318771"/>
      </dsp:txXfrm>
    </dsp:sp>
    <dsp:sp modelId="{0A4ABC25-2423-42A1-B362-52F9232CEBD8}">
      <dsp:nvSpPr>
        <dsp:cNvPr id="0" name=""/>
        <dsp:cNvSpPr/>
      </dsp:nvSpPr>
      <dsp:spPr>
        <a:xfrm>
          <a:off x="3553518" y="1691327"/>
          <a:ext cx="1821955"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8420" tIns="14605" rIns="29210" bIns="14605" numCol="1" spcCol="1270" anchor="ctr" anchorCtr="0">
          <a:noAutofit/>
        </a:bodyPr>
        <a:lstStyle/>
        <a:p>
          <a:pPr lvl="0" algn="ctr" defTabSz="1022350">
            <a:lnSpc>
              <a:spcPct val="90000"/>
            </a:lnSpc>
            <a:spcBef>
              <a:spcPct val="0"/>
            </a:spcBef>
            <a:spcAft>
              <a:spcPct val="35000"/>
            </a:spcAft>
          </a:pPr>
          <a:r>
            <a:rPr lang="en-CA" sz="2300" kern="1200" dirty="0" smtClean="0"/>
            <a:t>   stuck</a:t>
          </a:r>
          <a:endParaRPr lang="en-CA" sz="2300" kern="1200" dirty="0"/>
        </a:p>
      </dsp:txBody>
      <dsp:txXfrm>
        <a:off x="4009007" y="1809546"/>
        <a:ext cx="1090621" cy="551690"/>
      </dsp:txXfrm>
    </dsp:sp>
    <dsp:sp modelId="{0E0F7F65-DCF3-464D-BE64-8291B19C8E08}">
      <dsp:nvSpPr>
        <dsp:cNvPr id="0" name=""/>
        <dsp:cNvSpPr/>
      </dsp:nvSpPr>
      <dsp:spPr>
        <a:xfrm>
          <a:off x="3788281"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3854300" y="1926006"/>
        <a:ext cx="318771" cy="318771"/>
      </dsp:txXfrm>
    </dsp:sp>
    <dsp:sp modelId="{52285641-0FE8-4B6C-A8B1-5F9A51972AD1}">
      <dsp:nvSpPr>
        <dsp:cNvPr id="0" name=""/>
        <dsp:cNvSpPr/>
      </dsp:nvSpPr>
      <dsp:spPr>
        <a:xfrm>
          <a:off x="5657229"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509E37F-A267-4155-844D-970EF4983CC6}">
      <dsp:nvSpPr>
        <dsp:cNvPr id="0" name=""/>
        <dsp:cNvSpPr/>
      </dsp:nvSpPr>
      <dsp:spPr>
        <a:xfrm>
          <a:off x="5431824"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AHA!</a:t>
          </a:r>
          <a:endParaRPr lang="en-CA" sz="1000" kern="1200" dirty="0"/>
        </a:p>
      </dsp:txBody>
      <dsp:txXfrm>
        <a:off x="5497843" y="1926006"/>
        <a:ext cx="318771" cy="318771"/>
      </dsp:txXfrm>
    </dsp:sp>
    <dsp:sp modelId="{9789D843-B61F-4B68-92D0-D1DA93DFA9D7}">
      <dsp:nvSpPr>
        <dsp:cNvPr id="0" name=""/>
        <dsp:cNvSpPr/>
      </dsp:nvSpPr>
      <dsp:spPr>
        <a:xfrm>
          <a:off x="6840604"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92EBA90-D174-4D3F-99AC-4246C3DE5634}">
      <dsp:nvSpPr>
        <dsp:cNvPr id="0" name=""/>
        <dsp:cNvSpPr/>
      </dsp:nvSpPr>
      <dsp:spPr>
        <a:xfrm>
          <a:off x="6615199"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6681218" y="1926006"/>
        <a:ext cx="318771" cy="318771"/>
      </dsp:txXfrm>
    </dsp:sp>
    <dsp:sp modelId="{359E6808-5774-4C8F-9BEF-3125DF06B92B}">
      <dsp:nvSpPr>
        <dsp:cNvPr id="0" name=""/>
        <dsp:cNvSpPr/>
      </dsp:nvSpPr>
      <dsp:spPr>
        <a:xfrm>
          <a:off x="8023979"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F8FF8B-28C2-45D2-B759-42F222EC9009}">
      <dsp:nvSpPr>
        <dsp:cNvPr id="0" name=""/>
        <dsp:cNvSpPr/>
      </dsp:nvSpPr>
      <dsp:spPr>
        <a:xfrm>
          <a:off x="7798574" y="1859987"/>
          <a:ext cx="450809" cy="450809"/>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7864593" y="1926006"/>
        <a:ext cx="318771" cy="318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91B29-CFCE-4F66-AD7A-8CAF5C2E4817}">
      <dsp:nvSpPr>
        <dsp:cNvPr id="0" name=""/>
        <dsp:cNvSpPr/>
      </dsp:nvSpPr>
      <dsp:spPr>
        <a:xfrm>
          <a:off x="228798"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7A52F-F9DB-48A6-9BC8-59B54153EA7D}">
      <dsp:nvSpPr>
        <dsp:cNvPr id="0" name=""/>
        <dsp:cNvSpPr/>
      </dsp:nvSpPr>
      <dsp:spPr>
        <a:xfrm>
          <a:off x="3393"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69412" y="1926006"/>
        <a:ext cx="318771" cy="318771"/>
      </dsp:txXfrm>
    </dsp:sp>
    <dsp:sp modelId="{98B7093E-87C0-4837-96EC-3F671B6C345A}">
      <dsp:nvSpPr>
        <dsp:cNvPr id="0" name=""/>
        <dsp:cNvSpPr/>
      </dsp:nvSpPr>
      <dsp:spPr>
        <a:xfrm>
          <a:off x="1412173"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275BD-0325-4046-8299-3E87221143AE}">
      <dsp:nvSpPr>
        <dsp:cNvPr id="0" name=""/>
        <dsp:cNvSpPr/>
      </dsp:nvSpPr>
      <dsp:spPr>
        <a:xfrm>
          <a:off x="1186768"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1252787" y="1926006"/>
        <a:ext cx="318771" cy="318771"/>
      </dsp:txXfrm>
    </dsp:sp>
    <dsp:sp modelId="{DAA39191-E7FF-43A2-B718-29D5604187C1}">
      <dsp:nvSpPr>
        <dsp:cNvPr id="0" name=""/>
        <dsp:cNvSpPr/>
      </dsp:nvSpPr>
      <dsp:spPr>
        <a:xfrm>
          <a:off x="2595548"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ABF1D-95CD-42CB-8D1B-17CACAC00E3A}">
      <dsp:nvSpPr>
        <dsp:cNvPr id="0" name=""/>
        <dsp:cNvSpPr/>
      </dsp:nvSpPr>
      <dsp:spPr>
        <a:xfrm>
          <a:off x="2370143"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2436162" y="1926006"/>
        <a:ext cx="318771" cy="318771"/>
      </dsp:txXfrm>
    </dsp:sp>
    <dsp:sp modelId="{0A4ABC25-2423-42A1-B362-52F9232CEBD8}">
      <dsp:nvSpPr>
        <dsp:cNvPr id="0" name=""/>
        <dsp:cNvSpPr/>
      </dsp:nvSpPr>
      <dsp:spPr>
        <a:xfrm>
          <a:off x="3553518" y="1691327"/>
          <a:ext cx="1821955"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420" tIns="14605" rIns="29210" bIns="14605" numCol="1" spcCol="1270" anchor="ctr" anchorCtr="0">
          <a:noAutofit/>
        </a:bodyPr>
        <a:lstStyle/>
        <a:p>
          <a:pPr lvl="0" algn="ctr" defTabSz="1022350">
            <a:lnSpc>
              <a:spcPct val="90000"/>
            </a:lnSpc>
            <a:spcBef>
              <a:spcPct val="0"/>
            </a:spcBef>
            <a:spcAft>
              <a:spcPct val="35000"/>
            </a:spcAft>
          </a:pPr>
          <a:r>
            <a:rPr lang="en-CA" sz="2300" kern="1200" dirty="0" smtClean="0"/>
            <a:t>   stuck</a:t>
          </a:r>
          <a:endParaRPr lang="en-CA" sz="2300" kern="1200" dirty="0"/>
        </a:p>
      </dsp:txBody>
      <dsp:txXfrm>
        <a:off x="4009007" y="1809546"/>
        <a:ext cx="1090621" cy="551690"/>
      </dsp:txXfrm>
    </dsp:sp>
    <dsp:sp modelId="{0E0F7F65-DCF3-464D-BE64-8291B19C8E08}">
      <dsp:nvSpPr>
        <dsp:cNvPr id="0" name=""/>
        <dsp:cNvSpPr/>
      </dsp:nvSpPr>
      <dsp:spPr>
        <a:xfrm>
          <a:off x="3788281"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3854300" y="1926006"/>
        <a:ext cx="318771" cy="318771"/>
      </dsp:txXfrm>
    </dsp:sp>
    <dsp:sp modelId="{52285641-0FE8-4B6C-A8B1-5F9A51972AD1}">
      <dsp:nvSpPr>
        <dsp:cNvPr id="0" name=""/>
        <dsp:cNvSpPr/>
      </dsp:nvSpPr>
      <dsp:spPr>
        <a:xfrm>
          <a:off x="5657229"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09E37F-A267-4155-844D-970EF4983CC6}">
      <dsp:nvSpPr>
        <dsp:cNvPr id="0" name=""/>
        <dsp:cNvSpPr/>
      </dsp:nvSpPr>
      <dsp:spPr>
        <a:xfrm>
          <a:off x="5431824"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AHA!</a:t>
          </a:r>
          <a:endParaRPr lang="en-CA" sz="1000" kern="1200" dirty="0"/>
        </a:p>
      </dsp:txBody>
      <dsp:txXfrm>
        <a:off x="5497843" y="1926006"/>
        <a:ext cx="318771" cy="318771"/>
      </dsp:txXfrm>
    </dsp:sp>
    <dsp:sp modelId="{9789D843-B61F-4B68-92D0-D1DA93DFA9D7}">
      <dsp:nvSpPr>
        <dsp:cNvPr id="0" name=""/>
        <dsp:cNvSpPr/>
      </dsp:nvSpPr>
      <dsp:spPr>
        <a:xfrm>
          <a:off x="6840604"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2EBA90-D174-4D3F-99AC-4246C3DE5634}">
      <dsp:nvSpPr>
        <dsp:cNvPr id="0" name=""/>
        <dsp:cNvSpPr/>
      </dsp:nvSpPr>
      <dsp:spPr>
        <a:xfrm>
          <a:off x="6615199"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6681218" y="1926006"/>
        <a:ext cx="318771" cy="318771"/>
      </dsp:txXfrm>
    </dsp:sp>
    <dsp:sp modelId="{359E6808-5774-4C8F-9BEF-3125DF06B92B}">
      <dsp:nvSpPr>
        <dsp:cNvPr id="0" name=""/>
        <dsp:cNvSpPr/>
      </dsp:nvSpPr>
      <dsp:spPr>
        <a:xfrm>
          <a:off x="8023979" y="1691327"/>
          <a:ext cx="901618" cy="788128"/>
        </a:xfrm>
        <a:prstGeom prst="rightArrow">
          <a:avLst>
            <a:gd name="adj1" fmla="val 70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8FF8B-28C2-45D2-B759-42F222EC9009}">
      <dsp:nvSpPr>
        <dsp:cNvPr id="0" name=""/>
        <dsp:cNvSpPr/>
      </dsp:nvSpPr>
      <dsp:spPr>
        <a:xfrm>
          <a:off x="7798574" y="1859987"/>
          <a:ext cx="450809" cy="45080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CA" sz="1000" kern="1200" dirty="0" smtClean="0"/>
            <a:t>idea</a:t>
          </a:r>
          <a:endParaRPr lang="en-CA" sz="1000" kern="1200" dirty="0"/>
        </a:p>
      </dsp:txBody>
      <dsp:txXfrm>
        <a:off x="7864593" y="1926006"/>
        <a:ext cx="318771" cy="3187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2F695-5EA4-4DD0-B4F2-87FB05BD50DB}">
      <dsp:nvSpPr>
        <dsp:cNvPr id="0" name=""/>
        <dsp:cNvSpPr/>
      </dsp:nvSpPr>
      <dsp:spPr>
        <a:xfrm>
          <a:off x="0" y="2483499"/>
          <a:ext cx="7772400" cy="162944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CA" sz="3200" kern="1200" dirty="0" smtClean="0"/>
            <a:t>POSITIVE EMOTIONS</a:t>
          </a:r>
          <a:endParaRPr lang="en-CA" sz="3200" kern="1200" dirty="0"/>
        </a:p>
      </dsp:txBody>
      <dsp:txXfrm>
        <a:off x="0" y="2483499"/>
        <a:ext cx="7772400" cy="879900"/>
      </dsp:txXfrm>
    </dsp:sp>
    <dsp:sp modelId="{F2CC5DDB-7C0D-46BE-A294-61D5A339D9DC}">
      <dsp:nvSpPr>
        <dsp:cNvPr id="0" name=""/>
        <dsp:cNvSpPr/>
      </dsp:nvSpPr>
      <dsp:spPr>
        <a:xfrm>
          <a:off x="0" y="3330811"/>
          <a:ext cx="7772400" cy="74954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CA" sz="2500" kern="1200" dirty="0" smtClean="0"/>
            <a:t>encode the experience</a:t>
          </a:r>
          <a:endParaRPr lang="en-CA" sz="2500" kern="1200" dirty="0"/>
        </a:p>
      </dsp:txBody>
      <dsp:txXfrm>
        <a:off x="0" y="3330811"/>
        <a:ext cx="7772400" cy="749544"/>
      </dsp:txXfrm>
    </dsp:sp>
    <dsp:sp modelId="{96CE74A3-B84B-4D60-8967-662D7DA8A536}">
      <dsp:nvSpPr>
        <dsp:cNvPr id="0" name=""/>
        <dsp:cNvSpPr/>
      </dsp:nvSpPr>
      <dsp:spPr>
        <a:xfrm rot="10800000">
          <a:off x="0" y="1855"/>
          <a:ext cx="7772400" cy="2506085"/>
        </a:xfrm>
        <a:prstGeom prst="upArrowCallou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CA" sz="3200" kern="1200" dirty="0" smtClean="0"/>
            <a:t>ILLUMINATION</a:t>
          </a:r>
          <a:endParaRPr lang="en-CA" sz="3200" kern="1200" dirty="0"/>
        </a:p>
      </dsp:txBody>
      <dsp:txXfrm rot="-10800000">
        <a:off x="0" y="1855"/>
        <a:ext cx="7772400" cy="879636"/>
      </dsp:txXfrm>
    </dsp:sp>
    <dsp:sp modelId="{E0E42936-FC01-4A52-A68B-651E7E0CEAFB}">
      <dsp:nvSpPr>
        <dsp:cNvPr id="0" name=""/>
        <dsp:cNvSpPr/>
      </dsp:nvSpPr>
      <dsp:spPr>
        <a:xfrm>
          <a:off x="3795" y="881491"/>
          <a:ext cx="2588269" cy="7493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CA" sz="2500" kern="1200" dirty="0" smtClean="0"/>
            <a:t>intense work </a:t>
          </a:r>
          <a:r>
            <a:rPr lang="en-CA" sz="2500" kern="1200" dirty="0" smtClean="0">
              <a:sym typeface="Wingdings"/>
            </a:rPr>
            <a:t> release</a:t>
          </a:r>
          <a:endParaRPr lang="en-CA" sz="2500" kern="1200" dirty="0"/>
        </a:p>
      </dsp:txBody>
      <dsp:txXfrm>
        <a:off x="3795" y="881491"/>
        <a:ext cx="2588269" cy="749319"/>
      </dsp:txXfrm>
    </dsp:sp>
    <dsp:sp modelId="{B7131D53-2AA4-4886-B4D7-D8F16E807B7D}">
      <dsp:nvSpPr>
        <dsp:cNvPr id="0" name=""/>
        <dsp:cNvSpPr/>
      </dsp:nvSpPr>
      <dsp:spPr>
        <a:xfrm>
          <a:off x="2592065" y="881491"/>
          <a:ext cx="2588269" cy="7493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CA" sz="2500" kern="1200" dirty="0" smtClean="0"/>
            <a:t>unexpected arrival</a:t>
          </a:r>
          <a:endParaRPr lang="en-CA" sz="2500" kern="1200" dirty="0"/>
        </a:p>
      </dsp:txBody>
      <dsp:txXfrm>
        <a:off x="2592065" y="881491"/>
        <a:ext cx="2588269" cy="749319"/>
      </dsp:txXfrm>
    </dsp:sp>
    <dsp:sp modelId="{B1FD18B3-73E6-4D44-ACE0-DAED06F3695F}">
      <dsp:nvSpPr>
        <dsp:cNvPr id="0" name=""/>
        <dsp:cNvSpPr/>
      </dsp:nvSpPr>
      <dsp:spPr>
        <a:xfrm>
          <a:off x="5180334" y="881491"/>
          <a:ext cx="2588269" cy="7493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0" tIns="31750" rIns="177800" bIns="31750" numCol="1" spcCol="1270" anchor="ctr" anchorCtr="0">
          <a:noAutofit/>
        </a:bodyPr>
        <a:lstStyle/>
        <a:p>
          <a:pPr lvl="0" algn="ctr" defTabSz="1111250">
            <a:lnSpc>
              <a:spcPct val="90000"/>
            </a:lnSpc>
            <a:spcBef>
              <a:spcPct val="0"/>
            </a:spcBef>
            <a:spcAft>
              <a:spcPct val="35000"/>
            </a:spcAft>
          </a:pPr>
          <a:r>
            <a:rPr lang="en-CA" sz="2500" kern="1200" dirty="0" smtClean="0"/>
            <a:t>sense of significance</a:t>
          </a:r>
          <a:endParaRPr lang="en-CA" sz="2500" kern="1200" dirty="0"/>
        </a:p>
      </dsp:txBody>
      <dsp:txXfrm>
        <a:off x="5180334" y="881491"/>
        <a:ext cx="2588269" cy="749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01753-9C81-405C-8065-A45AD95A2AB8}">
      <dsp:nvSpPr>
        <dsp:cNvPr id="0" name=""/>
        <dsp:cNvSpPr/>
      </dsp:nvSpPr>
      <dsp:spPr>
        <a:xfrm>
          <a:off x="2518046" y="1513025"/>
          <a:ext cx="2736307" cy="2616838"/>
        </a:xfrm>
        <a:prstGeom prst="ellipse">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CA" sz="2000" b="1" kern="1200" dirty="0" smtClean="0"/>
            <a:t>ILLUMINATION  DEFINED BY AFFECT</a:t>
          </a:r>
          <a:endParaRPr lang="en-CA" sz="2000" b="1" kern="1200" dirty="0"/>
        </a:p>
      </dsp:txBody>
      <dsp:txXfrm>
        <a:off x="2918769" y="1896252"/>
        <a:ext cx="1934861" cy="1850384"/>
      </dsp:txXfrm>
    </dsp:sp>
    <dsp:sp modelId="{16E735B5-27B0-461B-9076-D0F0A899A53C}">
      <dsp:nvSpPr>
        <dsp:cNvPr id="0" name=""/>
        <dsp:cNvSpPr/>
      </dsp:nvSpPr>
      <dsp:spPr>
        <a:xfrm rot="12900000">
          <a:off x="998020" y="1102125"/>
          <a:ext cx="1863965" cy="699151"/>
        </a:xfrm>
        <a:prstGeom prst="leftArrow">
          <a:avLst>
            <a:gd name="adj1" fmla="val 60000"/>
            <a:gd name="adj2" fmla="val 50000"/>
          </a:avLst>
        </a:prstGeom>
        <a:gradFill rotWithShape="0">
          <a:gsLst>
            <a:gs pos="0">
              <a:schemeClr val="accent6">
                <a:shade val="90000"/>
                <a:hueOff val="0"/>
                <a:satOff val="0"/>
                <a:lumOff val="0"/>
                <a:alphaOff val="0"/>
                <a:tint val="50000"/>
                <a:satMod val="300000"/>
              </a:schemeClr>
            </a:gs>
            <a:gs pos="35000">
              <a:schemeClr val="accent6">
                <a:shade val="90000"/>
                <a:hueOff val="0"/>
                <a:satOff val="0"/>
                <a:lumOff val="0"/>
                <a:alphaOff val="0"/>
                <a:tint val="37000"/>
                <a:satMod val="300000"/>
              </a:schemeClr>
            </a:gs>
            <a:gs pos="100000">
              <a:schemeClr val="accent6">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E7B39F7-B39A-4BDF-93E0-36FFC72B132A}">
      <dsp:nvSpPr>
        <dsp:cNvPr id="0" name=""/>
        <dsp:cNvSpPr/>
      </dsp:nvSpPr>
      <dsp:spPr>
        <a:xfrm>
          <a:off x="1315" y="-15064"/>
          <a:ext cx="2330505" cy="1864404"/>
        </a:xfrm>
        <a:prstGeom prst="roundRect">
          <a:avLst>
            <a:gd name="adj" fmla="val 10000"/>
          </a:avLst>
        </a:prstGeom>
        <a:gradFill rotWithShape="0">
          <a:gsLst>
            <a:gs pos="0">
              <a:schemeClr val="accent6">
                <a:shade val="80000"/>
                <a:hueOff val="0"/>
                <a:satOff val="0"/>
                <a:lumOff val="0"/>
                <a:alphaOff val="0"/>
                <a:tint val="50000"/>
                <a:satMod val="300000"/>
              </a:schemeClr>
            </a:gs>
            <a:gs pos="35000">
              <a:schemeClr val="accent6">
                <a:shade val="80000"/>
                <a:hueOff val="0"/>
                <a:satOff val="0"/>
                <a:lumOff val="0"/>
                <a:alphaOff val="0"/>
                <a:tint val="37000"/>
                <a:satMod val="300000"/>
              </a:schemeClr>
            </a:gs>
            <a:gs pos="100000">
              <a:schemeClr val="accent6">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CA" sz="2500" kern="1200" smtClean="0"/>
            <a:t>cognitive experience is </a:t>
          </a:r>
          <a:r>
            <a:rPr lang="en-CA" sz="2500" b="1" kern="1200" smtClean="0"/>
            <a:t>unremarkable</a:t>
          </a:r>
          <a:r>
            <a:rPr lang="en-CA" sz="2500" kern="1200" smtClean="0"/>
            <a:t> </a:t>
          </a:r>
          <a:endParaRPr lang="en-CA" sz="2500" kern="1200" dirty="0"/>
        </a:p>
      </dsp:txBody>
      <dsp:txXfrm>
        <a:off x="55922" y="39543"/>
        <a:ext cx="2221291" cy="1755190"/>
      </dsp:txXfrm>
    </dsp:sp>
    <dsp:sp modelId="{56E84927-C35B-4F49-B154-672634E2A0CA}">
      <dsp:nvSpPr>
        <dsp:cNvPr id="0" name=""/>
        <dsp:cNvSpPr/>
      </dsp:nvSpPr>
      <dsp:spPr>
        <a:xfrm rot="19500000">
          <a:off x="4910414" y="1102125"/>
          <a:ext cx="1863965" cy="699151"/>
        </a:xfrm>
        <a:prstGeom prst="leftArrow">
          <a:avLst>
            <a:gd name="adj1" fmla="val 60000"/>
            <a:gd name="adj2" fmla="val 50000"/>
          </a:avLst>
        </a:prstGeom>
        <a:gradFill rotWithShape="0">
          <a:gsLst>
            <a:gs pos="0">
              <a:schemeClr val="accent6">
                <a:shade val="90000"/>
                <a:hueOff val="835759"/>
                <a:satOff val="-89510"/>
                <a:lumOff val="42936"/>
                <a:alphaOff val="0"/>
                <a:tint val="50000"/>
                <a:satMod val="300000"/>
              </a:schemeClr>
            </a:gs>
            <a:gs pos="35000">
              <a:schemeClr val="accent6">
                <a:shade val="90000"/>
                <a:hueOff val="835759"/>
                <a:satOff val="-89510"/>
                <a:lumOff val="42936"/>
                <a:alphaOff val="0"/>
                <a:tint val="37000"/>
                <a:satMod val="300000"/>
              </a:schemeClr>
            </a:gs>
            <a:gs pos="100000">
              <a:schemeClr val="accent6">
                <a:shade val="90000"/>
                <a:hueOff val="835759"/>
                <a:satOff val="-89510"/>
                <a:lumOff val="4293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EA1AC7F-51D0-46F9-8DAD-94CF5A17264C}">
      <dsp:nvSpPr>
        <dsp:cNvPr id="0" name=""/>
        <dsp:cNvSpPr/>
      </dsp:nvSpPr>
      <dsp:spPr>
        <a:xfrm>
          <a:off x="5440579" y="-15064"/>
          <a:ext cx="2330505" cy="1864404"/>
        </a:xfrm>
        <a:prstGeom prst="roundRect">
          <a:avLst>
            <a:gd name="adj" fmla="val 10000"/>
          </a:avLst>
        </a:prstGeom>
        <a:gradFill rotWithShape="0">
          <a:gsLst>
            <a:gs pos="0">
              <a:schemeClr val="accent6">
                <a:shade val="80000"/>
                <a:hueOff val="822303"/>
                <a:satOff val="-89510"/>
                <a:lumOff val="43997"/>
                <a:alphaOff val="0"/>
                <a:tint val="50000"/>
                <a:satMod val="300000"/>
              </a:schemeClr>
            </a:gs>
            <a:gs pos="35000">
              <a:schemeClr val="accent6">
                <a:shade val="80000"/>
                <a:hueOff val="822303"/>
                <a:satOff val="-89510"/>
                <a:lumOff val="43997"/>
                <a:alphaOff val="0"/>
                <a:tint val="37000"/>
                <a:satMod val="300000"/>
              </a:schemeClr>
            </a:gs>
            <a:gs pos="100000">
              <a:schemeClr val="accent6">
                <a:shade val="80000"/>
                <a:hueOff val="822303"/>
                <a:satOff val="-89510"/>
                <a:lumOff val="439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CA" sz="2500" kern="1200" smtClean="0"/>
            <a:t>affective experience is </a:t>
          </a:r>
          <a:r>
            <a:rPr lang="en-CA" sz="2500" b="1" kern="1200" smtClean="0"/>
            <a:t>remarkable</a:t>
          </a:r>
          <a:endParaRPr lang="en-CA" sz="2500" kern="1200" dirty="0"/>
        </a:p>
      </dsp:txBody>
      <dsp:txXfrm>
        <a:off x="5495186" y="39543"/>
        <a:ext cx="2221291" cy="17551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2513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280599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9CDABB5-4274-49B7-A8C9-AB1A1E59AF84}" type="slidenum">
              <a:rPr lang="en-US" smtClean="0"/>
              <a:pPr/>
              <a:t>1</a:t>
            </a:fld>
            <a:endParaRPr lang="en-US"/>
          </a:p>
        </p:txBody>
      </p:sp>
    </p:spTree>
    <p:extLst>
      <p:ext uri="{BB962C8B-B14F-4D97-AF65-F5344CB8AC3E}">
        <p14:creationId xmlns:p14="http://schemas.microsoft.com/office/powerpoint/2010/main" val="3470756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79" name="Picture 7" descr="original_1253_scaled"/>
          <p:cNvPicPr>
            <a:picLocks noChangeAspect="1" noChangeArrowheads="1"/>
          </p:cNvPicPr>
          <p:nvPr/>
        </p:nvPicPr>
        <p:blipFill>
          <a:blip r:embed="rId2" cstate="print"/>
          <a:srcRect/>
          <a:stretch>
            <a:fillRect/>
          </a:stretch>
        </p:blipFill>
        <p:spPr bwMode="auto">
          <a:xfrm>
            <a:off x="0" y="0"/>
            <a:ext cx="9144000" cy="5505450"/>
          </a:xfrm>
          <a:prstGeom prst="rect">
            <a:avLst/>
          </a:prstGeom>
          <a:noFill/>
        </p:spPr>
      </p:pic>
      <p:sp>
        <p:nvSpPr>
          <p:cNvPr id="3080" name="Rectangle 8"/>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pPr algn="ctr" eaLnBrk="0" hangingPunct="0">
              <a:spcBef>
                <a:spcPct val="0"/>
              </a:spcBef>
              <a:buClrTx/>
            </a:pPr>
            <a:endParaRPr lang="en-CA">
              <a:latin typeface="Arial" pitchFamily="34" charset="0"/>
            </a:endParaRPr>
          </a:p>
        </p:txBody>
      </p:sp>
      <p:sp>
        <p:nvSpPr>
          <p:cNvPr id="3074" name="Rectangle 2"/>
          <p:cNvSpPr>
            <a:spLocks noGrp="1" noChangeArrowheads="1"/>
          </p:cNvSpPr>
          <p:nvPr>
            <p:ph type="ctrTitle"/>
          </p:nvPr>
        </p:nvSpPr>
        <p:spPr>
          <a:xfrm>
            <a:off x="755650" y="5229225"/>
            <a:ext cx="8077200" cy="5334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755650" y="5805488"/>
            <a:ext cx="8077200" cy="457200"/>
          </a:xfrm>
        </p:spPr>
        <p:txBody>
          <a:bodyPr/>
          <a:lstStyle>
            <a:lvl1pPr marL="0" indent="0">
              <a:buFontTx/>
              <a:buNone/>
              <a:defRPr sz="3200">
                <a:solidFill>
                  <a:schemeClr val="tx2"/>
                </a:solidFill>
              </a:defRPr>
            </a:lvl1pPr>
          </a:lstStyle>
          <a:p>
            <a:r>
              <a:rPr lang="en-US"/>
              <a:t>Click to edit Master subtitle style</a:t>
            </a:r>
          </a:p>
        </p:txBody>
      </p:sp>
      <p:sp>
        <p:nvSpPr>
          <p:cNvPr id="3082" name="Text Box 10"/>
          <p:cNvSpPr txBox="1">
            <a:spLocks noChangeArrowheads="1"/>
          </p:cNvSpPr>
          <p:nvPr userDrawn="1"/>
        </p:nvSpPr>
        <p:spPr bwMode="auto">
          <a:xfrm rot="5400000">
            <a:off x="7332175" y="1422679"/>
            <a:ext cx="3214687" cy="369332"/>
          </a:xfrm>
          <a:prstGeom prst="rect">
            <a:avLst/>
          </a:prstGeom>
          <a:noFill/>
          <a:ln w="9525">
            <a:noFill/>
            <a:miter lim="800000"/>
            <a:headEnd/>
            <a:tailEnd/>
          </a:ln>
          <a:effectLst/>
        </p:spPr>
        <p:txBody>
          <a:bodyPr>
            <a:spAutoFit/>
          </a:bodyPr>
          <a:lstStyle/>
          <a:p>
            <a:pPr>
              <a:spcBef>
                <a:spcPct val="50000"/>
              </a:spcBef>
              <a:buClrTx/>
            </a:pPr>
            <a:r>
              <a:rPr lang="en-CA" sz="1800" b="1" dirty="0" smtClean="0">
                <a:solidFill>
                  <a:schemeClr val="bg1"/>
                </a:solidFill>
                <a:latin typeface="Arial" pitchFamily="34" charset="0"/>
              </a:rPr>
              <a:t>Queen’s</a:t>
            </a:r>
            <a:r>
              <a:rPr lang="en-CA" sz="1800" b="1" baseline="0" dirty="0" smtClean="0">
                <a:solidFill>
                  <a:schemeClr val="bg1"/>
                </a:solidFill>
                <a:latin typeface="Arial" pitchFamily="34" charset="0"/>
              </a:rPr>
              <a:t> 2015</a:t>
            </a:r>
            <a:endParaRPr lang="en-CA" sz="1800" b="1" dirty="0">
              <a:solidFill>
                <a:schemeClr val="bg1"/>
              </a:solidFill>
              <a:latin typeface="Arial"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914400"/>
            <a:ext cx="2038350" cy="51450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4213" y="914400"/>
            <a:ext cx="5962650" cy="5145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5373688"/>
            <a:ext cx="8153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4213" y="5373688"/>
            <a:ext cx="8153400" cy="685800"/>
          </a:xfr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6858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9144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6858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Content Placeholder 5"/>
          <p:cNvSpPr>
            <a:spLocks noGrp="1"/>
          </p:cNvSpPr>
          <p:nvPr>
            <p:ph sz="quarter" idx="4"/>
          </p:nvPr>
        </p:nvSpPr>
        <p:spPr>
          <a:xfrm>
            <a:off x="4648200" y="3048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14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5257800"/>
            <a:ext cx="9144000" cy="1600200"/>
          </a:xfrm>
          <a:prstGeom prst="rect">
            <a:avLst/>
          </a:prstGeom>
          <a:solidFill>
            <a:srgbClr val="363832"/>
          </a:solidFill>
          <a:ln w="9525">
            <a:noFill/>
            <a:miter lim="800000"/>
            <a:headEnd/>
            <a:tailEnd/>
          </a:ln>
        </p:spPr>
        <p:txBody>
          <a:bodyPr wrap="none" anchor="ctr"/>
          <a:lstStyle/>
          <a:p>
            <a:endParaRPr lang="en-CA"/>
          </a:p>
        </p:txBody>
      </p:sp>
      <p:pic>
        <p:nvPicPr>
          <p:cNvPr id="1034" name="Picture 10" descr="SFU_colour_wht-bg"/>
          <p:cNvPicPr>
            <a:picLocks noChangeAspect="1" noChangeArrowheads="1"/>
          </p:cNvPicPr>
          <p:nvPr/>
        </p:nvPicPr>
        <p:blipFill>
          <a:blip r:embed="rId15" cstate="print"/>
          <a:srcRect/>
          <a:stretch>
            <a:fillRect/>
          </a:stretch>
        </p:blipFill>
        <p:spPr bwMode="auto">
          <a:xfrm>
            <a:off x="685800" y="0"/>
            <a:ext cx="4343400" cy="668338"/>
          </a:xfrm>
          <a:prstGeom prst="rect">
            <a:avLst/>
          </a:prstGeom>
          <a:noFill/>
          <a:effectLst/>
        </p:spPr>
      </p:pic>
      <p:sp>
        <p:nvSpPr>
          <p:cNvPr id="1026" name="Rectangle 2"/>
          <p:cNvSpPr>
            <a:spLocks noGrp="1" noChangeArrowheads="1"/>
          </p:cNvSpPr>
          <p:nvPr>
            <p:ph type="title"/>
          </p:nvPr>
        </p:nvSpPr>
        <p:spPr bwMode="auto">
          <a:xfrm>
            <a:off x="684213" y="5373688"/>
            <a:ext cx="8153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914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0" name="Text Box 16"/>
          <p:cNvSpPr txBox="1">
            <a:spLocks noChangeArrowheads="1"/>
          </p:cNvSpPr>
          <p:nvPr userDrawn="1"/>
        </p:nvSpPr>
        <p:spPr bwMode="auto">
          <a:xfrm rot="5400000">
            <a:off x="7353300" y="1427163"/>
            <a:ext cx="3214688" cy="366712"/>
          </a:xfrm>
          <a:prstGeom prst="rect">
            <a:avLst/>
          </a:prstGeom>
          <a:noFill/>
          <a:ln w="9525">
            <a:noFill/>
            <a:miter lim="800000"/>
            <a:headEnd/>
            <a:tailEnd/>
          </a:ln>
          <a:effectLst/>
        </p:spPr>
        <p:txBody>
          <a:bodyPr>
            <a:spAutoFit/>
          </a:bodyPr>
          <a:lstStyle/>
          <a:p>
            <a:pPr>
              <a:spcBef>
                <a:spcPct val="50000"/>
              </a:spcBef>
              <a:buClrTx/>
            </a:pPr>
            <a:r>
              <a:rPr lang="en-CA" sz="1800" b="1" dirty="0" smtClean="0">
                <a:solidFill>
                  <a:schemeClr val="accent1"/>
                </a:solidFill>
                <a:latin typeface="Arial" pitchFamily="34" charset="0"/>
              </a:rPr>
              <a:t>Queen’s 2015</a:t>
            </a:r>
            <a:endParaRPr lang="en-CA" sz="1800" b="1" dirty="0">
              <a:solidFill>
                <a:schemeClr val="accent1"/>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iming>
    <p:tnLst>
      <p:par>
        <p:cTn id="1" dur="indefinite" restart="never" nodeType="tmRoot"/>
      </p:par>
    </p:tnLst>
  </p:timing>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Helvetica" pitchFamily="68" charset="0"/>
          <a:ea typeface="ＭＳ Ｐゴシック" pitchFamily="34" charset="-128"/>
        </a:defRPr>
      </a:lvl2pPr>
      <a:lvl3pPr algn="l" rtl="0" fontAlgn="base">
        <a:spcBef>
          <a:spcPct val="0"/>
        </a:spcBef>
        <a:spcAft>
          <a:spcPct val="0"/>
        </a:spcAft>
        <a:defRPr sz="3600">
          <a:solidFill>
            <a:schemeClr val="tx2"/>
          </a:solidFill>
          <a:latin typeface="Helvetica" pitchFamily="68" charset="0"/>
          <a:ea typeface="ＭＳ Ｐゴシック" pitchFamily="34" charset="-128"/>
        </a:defRPr>
      </a:lvl3pPr>
      <a:lvl4pPr algn="l" rtl="0" fontAlgn="base">
        <a:spcBef>
          <a:spcPct val="0"/>
        </a:spcBef>
        <a:spcAft>
          <a:spcPct val="0"/>
        </a:spcAft>
        <a:defRPr sz="3600">
          <a:solidFill>
            <a:schemeClr val="tx2"/>
          </a:solidFill>
          <a:latin typeface="Helvetica" pitchFamily="68" charset="0"/>
          <a:ea typeface="ＭＳ Ｐゴシック" pitchFamily="34" charset="-128"/>
        </a:defRPr>
      </a:lvl4pPr>
      <a:lvl5pPr algn="l" rtl="0" fontAlgn="base">
        <a:spcBef>
          <a:spcPct val="0"/>
        </a:spcBef>
        <a:spcAft>
          <a:spcPct val="0"/>
        </a:spcAft>
        <a:defRPr sz="3600">
          <a:solidFill>
            <a:schemeClr val="tx2"/>
          </a:solidFill>
          <a:latin typeface="Helvetica" pitchFamily="68" charset="0"/>
          <a:ea typeface="ＭＳ Ｐゴシック" pitchFamily="34" charset="-128"/>
        </a:defRPr>
      </a:lvl5pPr>
      <a:lvl6pPr marL="457200" algn="l" rtl="0" fontAlgn="base">
        <a:spcBef>
          <a:spcPct val="0"/>
        </a:spcBef>
        <a:spcAft>
          <a:spcPct val="0"/>
        </a:spcAft>
        <a:defRPr sz="3600">
          <a:solidFill>
            <a:schemeClr val="tx2"/>
          </a:solidFill>
          <a:latin typeface="Helvetica" pitchFamily="68" charset="0"/>
          <a:ea typeface="ＭＳ Ｐゴシック" pitchFamily="34" charset="-128"/>
        </a:defRPr>
      </a:lvl6pPr>
      <a:lvl7pPr marL="914400" algn="l" rtl="0" fontAlgn="base">
        <a:spcBef>
          <a:spcPct val="0"/>
        </a:spcBef>
        <a:spcAft>
          <a:spcPct val="0"/>
        </a:spcAft>
        <a:defRPr sz="3600">
          <a:solidFill>
            <a:schemeClr val="tx2"/>
          </a:solidFill>
          <a:latin typeface="Helvetica" pitchFamily="68" charset="0"/>
          <a:ea typeface="ＭＳ Ｐゴシック" pitchFamily="34" charset="-128"/>
        </a:defRPr>
      </a:lvl7pPr>
      <a:lvl8pPr marL="1371600" algn="l" rtl="0" fontAlgn="base">
        <a:spcBef>
          <a:spcPct val="0"/>
        </a:spcBef>
        <a:spcAft>
          <a:spcPct val="0"/>
        </a:spcAft>
        <a:defRPr sz="3600">
          <a:solidFill>
            <a:schemeClr val="tx2"/>
          </a:solidFill>
          <a:latin typeface="Helvetica" pitchFamily="68" charset="0"/>
          <a:ea typeface="ＭＳ Ｐゴシック" pitchFamily="34" charset="-128"/>
        </a:defRPr>
      </a:lvl8pPr>
      <a:lvl9pPr marL="1828800" algn="l" rtl="0" fontAlgn="base">
        <a:spcBef>
          <a:spcPct val="0"/>
        </a:spcBef>
        <a:spcAft>
          <a:spcPct val="0"/>
        </a:spcAft>
        <a:defRPr sz="3600">
          <a:solidFill>
            <a:schemeClr val="tx2"/>
          </a:solidFill>
          <a:latin typeface="Helvetica" pitchFamily="68" charset="0"/>
          <a:ea typeface="ＭＳ Ｐゴシック" pitchFamily="34" charset="-128"/>
        </a:defRPr>
      </a:lvl9pPr>
    </p:titleStyle>
    <p:bodyStyle>
      <a:lvl1pPr marL="342900" indent="-342900" algn="l" rtl="0" fontAlgn="base">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fontAlgn="base">
        <a:spcBef>
          <a:spcPct val="20000"/>
        </a:spcBef>
        <a:spcAft>
          <a:spcPct val="0"/>
        </a:spcAft>
        <a:buClr>
          <a:schemeClr val="accent2"/>
        </a:buClr>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000">
          <a:solidFill>
            <a:schemeClr val="tx1"/>
          </a:solidFill>
          <a:latin typeface="+mn-lt"/>
          <a:ea typeface="+mn-ea"/>
        </a:defRPr>
      </a:lvl3pPr>
      <a:lvl4pPr marL="1600200" indent="-228600" algn="l" rtl="0" fontAlgn="base">
        <a:spcBef>
          <a:spcPct val="20000"/>
        </a:spcBef>
        <a:spcAft>
          <a:spcPct val="0"/>
        </a:spcAft>
        <a:buClr>
          <a:schemeClr val="accent2"/>
        </a:buClr>
        <a:buChar char="–"/>
        <a:defRPr>
          <a:solidFill>
            <a:schemeClr val="tx1"/>
          </a:solidFill>
          <a:latin typeface="+mn-lt"/>
          <a:ea typeface="+mn-ea"/>
        </a:defRPr>
      </a:lvl4pPr>
      <a:lvl5pPr marL="2057400" indent="-228600" algn="l" rtl="0" fontAlgn="base">
        <a:spcBef>
          <a:spcPct val="20000"/>
        </a:spcBef>
        <a:spcAft>
          <a:spcPct val="0"/>
        </a:spcAft>
        <a:buClr>
          <a:schemeClr val="accent1"/>
        </a:buClr>
        <a:buChar char="»"/>
        <a:defRPr>
          <a:solidFill>
            <a:schemeClr val="tx1"/>
          </a:solidFill>
          <a:latin typeface="+mn-lt"/>
          <a:ea typeface="+mn-ea"/>
        </a:defRPr>
      </a:lvl5pPr>
      <a:lvl6pPr marL="2514600" indent="-228600" algn="l" rtl="0" fontAlgn="base">
        <a:spcBef>
          <a:spcPct val="20000"/>
        </a:spcBef>
        <a:spcAft>
          <a:spcPct val="0"/>
        </a:spcAft>
        <a:buClr>
          <a:schemeClr val="accent1"/>
        </a:buClr>
        <a:buChar char="»"/>
        <a:defRPr>
          <a:solidFill>
            <a:schemeClr val="tx1"/>
          </a:solidFill>
          <a:latin typeface="+mn-lt"/>
          <a:ea typeface="+mn-ea"/>
        </a:defRPr>
      </a:lvl6pPr>
      <a:lvl7pPr marL="2971800" indent="-228600" algn="l" rtl="0" fontAlgn="base">
        <a:spcBef>
          <a:spcPct val="20000"/>
        </a:spcBef>
        <a:spcAft>
          <a:spcPct val="0"/>
        </a:spcAft>
        <a:buClr>
          <a:schemeClr val="accent1"/>
        </a:buClr>
        <a:buChar char="»"/>
        <a:defRPr>
          <a:solidFill>
            <a:schemeClr val="tx1"/>
          </a:solidFill>
          <a:latin typeface="+mn-lt"/>
          <a:ea typeface="+mn-ea"/>
        </a:defRPr>
      </a:lvl7pPr>
      <a:lvl8pPr marL="3429000" indent="-228600" algn="l" rtl="0" fontAlgn="base">
        <a:spcBef>
          <a:spcPct val="20000"/>
        </a:spcBef>
        <a:spcAft>
          <a:spcPct val="0"/>
        </a:spcAft>
        <a:buClr>
          <a:schemeClr val="accent1"/>
        </a:buClr>
        <a:buChar char="»"/>
        <a:defRPr>
          <a:solidFill>
            <a:schemeClr val="tx1"/>
          </a:solidFill>
          <a:latin typeface="+mn-lt"/>
          <a:ea typeface="+mn-ea"/>
        </a:defRPr>
      </a:lvl8pPr>
      <a:lvl9pPr marL="3886200" indent="-228600" algn="l" rtl="0" fontAlgn="base">
        <a:spcBef>
          <a:spcPct val="20000"/>
        </a:spcBef>
        <a:spcAft>
          <a:spcPct val="0"/>
        </a:spcAft>
        <a:buClr>
          <a:schemeClr val="accent1"/>
        </a:buClr>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50825" y="5300663"/>
            <a:ext cx="8582025" cy="1008062"/>
          </a:xfrm>
        </p:spPr>
        <p:txBody>
          <a:bodyPr/>
          <a:lstStyle/>
          <a:p>
            <a:r>
              <a:rPr lang="en-AU" sz="2800" b="1" cap="all" dirty="0" smtClean="0"/>
              <a:t>WHAT IS THE NATURE OF Illumination? </a:t>
            </a:r>
            <a:endParaRPr lang="en-CA" sz="2800" b="1" cap="all" dirty="0"/>
          </a:p>
        </p:txBody>
      </p:sp>
      <p:sp>
        <p:nvSpPr>
          <p:cNvPr id="33795" name="Rectangle 3"/>
          <p:cNvSpPr>
            <a:spLocks noGrp="1" noChangeArrowheads="1"/>
          </p:cNvSpPr>
          <p:nvPr>
            <p:ph type="subTitle" idx="1"/>
          </p:nvPr>
        </p:nvSpPr>
        <p:spPr>
          <a:xfrm>
            <a:off x="755650" y="6237288"/>
            <a:ext cx="8077200" cy="457200"/>
          </a:xfrm>
        </p:spPr>
        <p:txBody>
          <a:bodyPr>
            <a:normAutofit fontScale="92500" lnSpcReduction="10000"/>
          </a:bodyPr>
          <a:lstStyle/>
          <a:p>
            <a:pPr algn="r"/>
            <a:r>
              <a:rPr lang="en-CA" sz="2800" dirty="0"/>
              <a:t>Peter </a:t>
            </a:r>
            <a:r>
              <a:rPr lang="en-CA" sz="2800" dirty="0" smtClean="0"/>
              <a:t>Liljedahl</a:t>
            </a:r>
            <a:endParaRPr lang="en-CA" sz="28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Questions</a:t>
            </a:r>
            <a:endParaRPr lang="en-CA" dirty="0"/>
          </a:p>
        </p:txBody>
      </p:sp>
      <p:sp>
        <p:nvSpPr>
          <p:cNvPr id="3" name="Content Placeholder 2"/>
          <p:cNvSpPr>
            <a:spLocks noGrp="1"/>
          </p:cNvSpPr>
          <p:nvPr>
            <p:ph idx="1"/>
          </p:nvPr>
        </p:nvSpPr>
        <p:spPr>
          <a:xfrm>
            <a:off x="685800" y="914400"/>
            <a:ext cx="7918648" cy="4114800"/>
          </a:xfrm>
        </p:spPr>
        <p:txBody>
          <a:bodyPr/>
          <a:lstStyle/>
          <a:p>
            <a:pPr marL="0" indent="0">
              <a:buNone/>
            </a:pPr>
            <a:endParaRPr lang="en-AU" sz="2400" dirty="0" smtClean="0"/>
          </a:p>
          <a:p>
            <a:pPr marL="0" indent="0">
              <a:buNone/>
            </a:pPr>
            <a:r>
              <a:rPr lang="en-AU" sz="2400" dirty="0" smtClean="0"/>
              <a:t>Given </a:t>
            </a:r>
            <a:r>
              <a:rPr lang="en-AU" sz="2400" dirty="0" smtClean="0"/>
              <a:t>that the </a:t>
            </a:r>
            <a:r>
              <a:rPr lang="en-AU" sz="2400" dirty="0"/>
              <a:t>phenomenon of illumination is the defining characteristic of creativity, discovery, and invention, </a:t>
            </a:r>
            <a:r>
              <a:rPr lang="en-AU" sz="2400" dirty="0" smtClean="0"/>
              <a:t>then: </a:t>
            </a:r>
          </a:p>
          <a:p>
            <a:pPr marL="0" indent="0">
              <a:buNone/>
            </a:pPr>
            <a:endParaRPr lang="en-AU" sz="2400" dirty="0" smtClean="0"/>
          </a:p>
          <a:p>
            <a:pPr marL="0" indent="0" algn="ctr">
              <a:buNone/>
            </a:pPr>
            <a:r>
              <a:rPr lang="en-AU" sz="2400" i="1" dirty="0" smtClean="0">
                <a:solidFill>
                  <a:schemeClr val="accent1"/>
                </a:solidFill>
              </a:rPr>
              <a:t>what </a:t>
            </a:r>
            <a:r>
              <a:rPr lang="en-AU" sz="2400" i="1" dirty="0">
                <a:solidFill>
                  <a:schemeClr val="accent1"/>
                </a:solidFill>
              </a:rPr>
              <a:t>sets illumination apart from other </a:t>
            </a:r>
            <a:r>
              <a:rPr lang="en-AU" sz="2400" i="1" dirty="0" smtClean="0">
                <a:solidFill>
                  <a:schemeClr val="accent1"/>
                </a:solidFill>
              </a:rPr>
              <a:t>mathematical </a:t>
            </a:r>
            <a:r>
              <a:rPr lang="en-AU" sz="2400" i="1" dirty="0">
                <a:solidFill>
                  <a:schemeClr val="accent1"/>
                </a:solidFill>
              </a:rPr>
              <a:t>processes? </a:t>
            </a:r>
            <a:endParaRPr lang="en-CA" sz="2400" i="1" dirty="0">
              <a:solidFill>
                <a:schemeClr val="accent1"/>
              </a:solidFill>
            </a:endParaRPr>
          </a:p>
          <a:p>
            <a:endParaRPr lang="en-CA" dirty="0"/>
          </a:p>
        </p:txBody>
      </p:sp>
    </p:spTree>
    <p:extLst>
      <p:ext uri="{BB962C8B-B14F-4D97-AF65-F5344CB8AC3E}">
        <p14:creationId xmlns:p14="http://schemas.microsoft.com/office/powerpoint/2010/main" val="32374891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Researching Illumination</a:t>
            </a:r>
            <a:endParaRPr lang="en-CA" dirty="0"/>
          </a:p>
        </p:txBody>
      </p:sp>
      <p:sp>
        <p:nvSpPr>
          <p:cNvPr id="3" name="Content Placeholder 2"/>
          <p:cNvSpPr>
            <a:spLocks noGrp="1"/>
          </p:cNvSpPr>
          <p:nvPr>
            <p:ph idx="1"/>
          </p:nvPr>
        </p:nvSpPr>
        <p:spPr/>
        <p:txBody>
          <a:bodyPr/>
          <a:lstStyle/>
          <a:p>
            <a:pPr marL="0" indent="0">
              <a:buNone/>
            </a:pPr>
            <a:endParaRPr lang="en-US" i="1" dirty="0" smtClean="0"/>
          </a:p>
          <a:p>
            <a:pPr marL="0" indent="0">
              <a:buNone/>
            </a:pPr>
            <a:endParaRPr lang="en-US" sz="2400" i="1" dirty="0" smtClean="0"/>
          </a:p>
          <a:p>
            <a:pPr marL="0" indent="0" algn="just">
              <a:buNone/>
            </a:pPr>
            <a:r>
              <a:rPr lang="en-US" sz="2400" i="1" dirty="0" smtClean="0"/>
              <a:t>First</a:t>
            </a:r>
            <a:r>
              <a:rPr lang="en-US" sz="2400" i="1" dirty="0"/>
              <a:t>, being a private phenomenon, it is directly accessible only to the experiencing subject. Second, being defined as an experience that happens suddenly and “without </a:t>
            </a:r>
            <a:r>
              <a:rPr lang="en-US" sz="2400" i="1" dirty="0" smtClean="0"/>
              <a:t>warning”, </a:t>
            </a:r>
            <a:r>
              <a:rPr lang="en-US" sz="2400" i="1" dirty="0"/>
              <a:t>it cannot be captured just when the observer has time and means </a:t>
            </a:r>
            <a:r>
              <a:rPr lang="en-US" sz="2400" i="1" dirty="0" smtClean="0"/>
              <a:t>to </a:t>
            </a:r>
            <a:r>
              <a:rPr lang="en-US" sz="2400" i="1" dirty="0"/>
              <a:t>observe. </a:t>
            </a:r>
            <a:r>
              <a:rPr lang="en-US" sz="2400" i="1" dirty="0" smtClean="0"/>
              <a:t> </a:t>
            </a:r>
            <a:endParaRPr lang="en-US" sz="2400" i="1" dirty="0" smtClean="0"/>
          </a:p>
          <a:p>
            <a:pPr marL="0" indent="0" algn="r">
              <a:buNone/>
            </a:pPr>
            <a:r>
              <a:rPr lang="en-US" sz="2400" dirty="0" smtClean="0"/>
              <a:t>(</a:t>
            </a:r>
            <a:r>
              <a:rPr lang="en-US" sz="2400" dirty="0" err="1" smtClean="0"/>
              <a:t>Sfard</a:t>
            </a:r>
            <a:r>
              <a:rPr lang="en-US" sz="2400" dirty="0" smtClean="0"/>
              <a:t>, 2004)</a:t>
            </a:r>
          </a:p>
          <a:p>
            <a:pPr marL="0" indent="0">
              <a:buNone/>
            </a:pPr>
            <a:endParaRPr lang="en-US" dirty="0"/>
          </a:p>
        </p:txBody>
      </p:sp>
    </p:spTree>
    <p:extLst>
      <p:ext uri="{BB962C8B-B14F-4D97-AF65-F5344CB8AC3E}">
        <p14:creationId xmlns:p14="http://schemas.microsoft.com/office/powerpoint/2010/main" val="329356234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Researching Illumination – 2 studies</a:t>
            </a:r>
            <a:endParaRPr lang="en-CA" dirty="0"/>
          </a:p>
        </p:txBody>
      </p:sp>
      <p:sp>
        <p:nvSpPr>
          <p:cNvPr id="3" name="Content Placeholder 2"/>
          <p:cNvSpPr>
            <a:spLocks noGrp="1"/>
          </p:cNvSpPr>
          <p:nvPr>
            <p:ph idx="1"/>
          </p:nvPr>
        </p:nvSpPr>
        <p:spPr/>
        <p:txBody>
          <a:bodyPr/>
          <a:lstStyle/>
          <a:p>
            <a:pPr marL="514350" indent="-514350">
              <a:buFont typeface="+mj-lt"/>
              <a:buAutoNum type="arabicPeriod"/>
            </a:pPr>
            <a:endParaRPr lang="en-CA" dirty="0" smtClean="0"/>
          </a:p>
          <a:p>
            <a:pPr marL="514350" indent="-514350">
              <a:buFont typeface="+mj-lt"/>
              <a:buAutoNum type="arabicPeriod"/>
            </a:pPr>
            <a:r>
              <a:rPr lang="en-CA" dirty="0" smtClean="0"/>
              <a:t>undergraduate </a:t>
            </a:r>
            <a:r>
              <a:rPr lang="en-CA" dirty="0" smtClean="0"/>
              <a:t>mathematics students (n=73)</a:t>
            </a:r>
          </a:p>
          <a:p>
            <a:pPr marL="857250" lvl="2" indent="0">
              <a:buNone/>
            </a:pPr>
            <a:r>
              <a:rPr lang="en-CA" sz="1600" dirty="0"/>
              <a:t>Liljedahl, P. (2005). Mathematical discovery and affect: The effect of AHA! experiences on undergraduate mathematics students. </a:t>
            </a:r>
            <a:r>
              <a:rPr lang="en-CA" sz="1600" i="1" dirty="0"/>
              <a:t>International Journal of Mathematical Education in Science and Technology, 36</a:t>
            </a:r>
            <a:r>
              <a:rPr lang="en-CA" sz="1600" dirty="0"/>
              <a:t>(2-3), 219-236</a:t>
            </a:r>
            <a:r>
              <a:rPr lang="en-CA" sz="1600" dirty="0" smtClean="0"/>
              <a:t>.</a:t>
            </a:r>
          </a:p>
          <a:p>
            <a:pPr marL="857250" lvl="2" indent="0">
              <a:buNone/>
            </a:pPr>
            <a:endParaRPr lang="en-CA" sz="1600" dirty="0" smtClean="0"/>
          </a:p>
          <a:p>
            <a:pPr marL="514350" indent="-457200">
              <a:buFont typeface="+mj-lt"/>
              <a:buAutoNum type="arabicPeriod"/>
            </a:pPr>
            <a:r>
              <a:rPr lang="en-CA" dirty="0" smtClean="0"/>
              <a:t>research </a:t>
            </a:r>
            <a:r>
              <a:rPr lang="en-CA" dirty="0" smtClean="0"/>
              <a:t>mathematicians (n=25)</a:t>
            </a:r>
          </a:p>
          <a:p>
            <a:pPr marL="857250" lvl="2" indent="0">
              <a:buNone/>
            </a:pPr>
            <a:r>
              <a:rPr lang="en-CA" sz="1600" dirty="0"/>
              <a:t>Liljedahl, P. (2009). In the words of the creators. In R. </a:t>
            </a:r>
            <a:r>
              <a:rPr lang="en-CA" sz="1600" dirty="0" err="1"/>
              <a:t>Leikin</a:t>
            </a:r>
            <a:r>
              <a:rPr lang="en-CA" sz="1600" dirty="0"/>
              <a:t>, A. Berman, &amp; B. </a:t>
            </a:r>
            <a:r>
              <a:rPr lang="en-CA" sz="1600" dirty="0" err="1"/>
              <a:t>Koichu</a:t>
            </a:r>
            <a:r>
              <a:rPr lang="en-CA" sz="1600" dirty="0"/>
              <a:t> (eds.) Mathematical Creativity and the Education of Gifted Children. (pp. 51-70). Rotterdam, NL: Sense Publishers.</a:t>
            </a:r>
            <a:endParaRPr lang="en-CA" sz="1600" dirty="0"/>
          </a:p>
        </p:txBody>
      </p:sp>
    </p:spTree>
    <p:extLst>
      <p:ext uri="{BB962C8B-B14F-4D97-AF65-F5344CB8AC3E}">
        <p14:creationId xmlns:p14="http://schemas.microsoft.com/office/powerpoint/2010/main" val="37031346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r>
              <a:rPr lang="en-CA" dirty="0" smtClean="0"/>
              <a:t>STUDY 1</a:t>
            </a:r>
          </a:p>
          <a:p>
            <a:pPr marL="0" indent="0" algn="ctr">
              <a:buNone/>
            </a:pPr>
            <a:r>
              <a:rPr lang="en-CA" dirty="0"/>
              <a:t>undergraduate mathematics students (n=73)</a:t>
            </a:r>
          </a:p>
          <a:p>
            <a:pPr marL="0" indent="0">
              <a:buNone/>
            </a:pPr>
            <a:endParaRPr lang="en-CA" dirty="0"/>
          </a:p>
        </p:txBody>
      </p:sp>
    </p:spTree>
    <p:extLst>
      <p:ext uri="{BB962C8B-B14F-4D97-AF65-F5344CB8AC3E}">
        <p14:creationId xmlns:p14="http://schemas.microsoft.com/office/powerpoint/2010/main" val="56419810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1 – Cognitive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719117"/>
              </p:ext>
            </p:extLst>
          </p:nvPr>
        </p:nvGraphicFramePr>
        <p:xfrm>
          <a:off x="107504" y="914400"/>
          <a:ext cx="8928992" cy="4170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706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1 – Cognitive </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7797747"/>
              </p:ext>
            </p:extLst>
          </p:nvPr>
        </p:nvGraphicFramePr>
        <p:xfrm>
          <a:off x="107504" y="914400"/>
          <a:ext cx="8928992" cy="4170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rot="20338463">
            <a:off x="1713311" y="2442346"/>
            <a:ext cx="6317550" cy="923330"/>
          </a:xfrm>
          <a:prstGeom prst="rect">
            <a:avLst/>
          </a:prstGeom>
          <a:noFill/>
        </p:spPr>
        <p:txBody>
          <a:bodyPr wrap="square" rtlCol="0">
            <a:spAutoFit/>
          </a:bodyPr>
          <a:lstStyle/>
          <a:p>
            <a:r>
              <a:rPr lang="en-CA" sz="5400" b="1" dirty="0" smtClean="0">
                <a:solidFill>
                  <a:srgbClr val="FF0000"/>
                </a:solidFill>
              </a:rPr>
              <a:t>UNREMARKABLE</a:t>
            </a:r>
            <a:endParaRPr lang="en-CA" sz="5400" b="1" dirty="0">
              <a:solidFill>
                <a:srgbClr val="FF0000"/>
              </a:solidFill>
            </a:endParaRPr>
          </a:p>
        </p:txBody>
      </p:sp>
    </p:spTree>
    <p:extLst>
      <p:ext uri="{BB962C8B-B14F-4D97-AF65-F5344CB8AC3E}">
        <p14:creationId xmlns:p14="http://schemas.microsoft.com/office/powerpoint/2010/main" val="394551647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1 – Affective  </a:t>
            </a:r>
            <a:endParaRPr lang="en-CA" dirty="0"/>
          </a:p>
        </p:txBody>
      </p:sp>
      <p:sp>
        <p:nvSpPr>
          <p:cNvPr id="3" name="Content Placeholder 2"/>
          <p:cNvSpPr>
            <a:spLocks noGrp="1"/>
          </p:cNvSpPr>
          <p:nvPr>
            <p:ph idx="1"/>
          </p:nvPr>
        </p:nvSpPr>
        <p:spPr>
          <a:xfrm>
            <a:off x="683568" y="764704"/>
            <a:ext cx="7772400" cy="4114800"/>
          </a:xfrm>
        </p:spPr>
        <p:txBody>
          <a:bodyPr/>
          <a:lstStyle/>
          <a:p>
            <a:r>
              <a:rPr lang="en-AU" sz="2400" b="1" dirty="0" smtClean="0"/>
              <a:t>emotions</a:t>
            </a:r>
            <a:r>
              <a:rPr lang="en-AU" sz="2400" dirty="0" smtClean="0"/>
              <a:t> - </a:t>
            </a:r>
            <a:r>
              <a:rPr lang="en-AU" sz="2400" i="1" dirty="0" smtClean="0"/>
              <a:t>It </a:t>
            </a:r>
            <a:r>
              <a:rPr lang="en-AU" sz="2400" i="1" dirty="0"/>
              <a:t>felt </a:t>
            </a:r>
            <a:r>
              <a:rPr lang="en-AU" sz="2400" i="1" dirty="0" smtClean="0"/>
              <a:t>great.</a:t>
            </a:r>
            <a:endParaRPr lang="en-CA" sz="2400" dirty="0"/>
          </a:p>
          <a:p>
            <a:r>
              <a:rPr lang="en-CA" sz="2400" b="1" dirty="0" smtClean="0"/>
              <a:t>self-efficacy</a:t>
            </a:r>
            <a:r>
              <a:rPr lang="en-CA" sz="2400" dirty="0" smtClean="0"/>
              <a:t> - </a:t>
            </a:r>
            <a:r>
              <a:rPr lang="en-CA" sz="2400" i="1" dirty="0"/>
              <a:t>K</a:t>
            </a:r>
            <a:r>
              <a:rPr lang="en-CA" sz="2400" i="1" dirty="0" smtClean="0"/>
              <a:t>nowing </a:t>
            </a:r>
            <a:r>
              <a:rPr lang="en-CA" sz="2400" i="1" dirty="0"/>
              <a:t>that I could stare at a problem and in time I would understand, gave me more confidence that I could be successful in </a:t>
            </a:r>
            <a:r>
              <a:rPr lang="en-CA" sz="2400" i="1" dirty="0" smtClean="0"/>
              <a:t>math.</a:t>
            </a:r>
          </a:p>
          <a:p>
            <a:r>
              <a:rPr lang="en-CA" sz="2400" b="1" dirty="0" smtClean="0"/>
              <a:t>motivation</a:t>
            </a:r>
            <a:r>
              <a:rPr lang="en-CA" sz="2400" i="1" dirty="0" smtClean="0"/>
              <a:t> – I felt inspired to do more if these types of problems. </a:t>
            </a:r>
          </a:p>
          <a:p>
            <a:r>
              <a:rPr lang="en-AU" sz="2400" b="1" dirty="0"/>
              <a:t>beliefs</a:t>
            </a:r>
            <a:r>
              <a:rPr lang="en-AU" sz="2400" dirty="0"/>
              <a:t> - </a:t>
            </a:r>
            <a:r>
              <a:rPr lang="en-CA" sz="2400" i="1" dirty="0"/>
              <a:t>I used to think that if you couldn't get it right away you didn't know how to do it</a:t>
            </a:r>
            <a:r>
              <a:rPr lang="en-CA" sz="2400" i="1" dirty="0" smtClean="0"/>
              <a:t>.</a:t>
            </a:r>
          </a:p>
          <a:p>
            <a:r>
              <a:rPr lang="en-CA" sz="2400" b="1" dirty="0"/>
              <a:t>attitudes</a:t>
            </a:r>
            <a:r>
              <a:rPr lang="en-CA" sz="2400" dirty="0"/>
              <a:t> - </a:t>
            </a:r>
            <a:r>
              <a:rPr lang="en-AU" sz="2400" i="1" dirty="0"/>
              <a:t>Also, I enjoy math now. I feel like this success stimulated more success. Now I have raised my expectations in math.</a:t>
            </a:r>
            <a:endParaRPr lang="en-CA" sz="2400" i="1" dirty="0"/>
          </a:p>
          <a:p>
            <a:endParaRPr lang="en-CA" sz="2400" i="1" dirty="0"/>
          </a:p>
          <a:p>
            <a:pPr marL="0" indent="0">
              <a:buNone/>
            </a:pPr>
            <a:endParaRPr lang="en-CA" sz="2400" i="1" dirty="0"/>
          </a:p>
        </p:txBody>
      </p:sp>
    </p:spTree>
    <p:extLst>
      <p:ext uri="{BB962C8B-B14F-4D97-AF65-F5344CB8AC3E}">
        <p14:creationId xmlns:p14="http://schemas.microsoft.com/office/powerpoint/2010/main" val="115418548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1 – Affective  </a:t>
            </a:r>
            <a:endParaRPr lang="en-CA" dirty="0"/>
          </a:p>
        </p:txBody>
      </p:sp>
      <p:sp>
        <p:nvSpPr>
          <p:cNvPr id="3" name="Content Placeholder 2"/>
          <p:cNvSpPr>
            <a:spLocks noGrp="1"/>
          </p:cNvSpPr>
          <p:nvPr>
            <p:ph idx="1"/>
          </p:nvPr>
        </p:nvSpPr>
        <p:spPr>
          <a:xfrm>
            <a:off x="683568" y="764704"/>
            <a:ext cx="7772400" cy="4114800"/>
          </a:xfrm>
        </p:spPr>
        <p:txBody>
          <a:bodyPr/>
          <a:lstStyle/>
          <a:p>
            <a:r>
              <a:rPr lang="en-AU" sz="2400" b="1" dirty="0" smtClean="0"/>
              <a:t>emotions</a:t>
            </a:r>
            <a:r>
              <a:rPr lang="en-AU" sz="2400" dirty="0" smtClean="0"/>
              <a:t> - </a:t>
            </a:r>
            <a:r>
              <a:rPr lang="en-AU" sz="2400" i="1" dirty="0" smtClean="0"/>
              <a:t>It </a:t>
            </a:r>
            <a:r>
              <a:rPr lang="en-AU" sz="2400" i="1" dirty="0"/>
              <a:t>felt </a:t>
            </a:r>
            <a:r>
              <a:rPr lang="en-AU" sz="2400" i="1" dirty="0" smtClean="0"/>
              <a:t>great.</a:t>
            </a:r>
            <a:endParaRPr lang="en-CA" sz="2400" dirty="0"/>
          </a:p>
          <a:p>
            <a:r>
              <a:rPr lang="en-CA" sz="2400" b="1" dirty="0" smtClean="0"/>
              <a:t>self-efficacy</a:t>
            </a:r>
            <a:r>
              <a:rPr lang="en-CA" sz="2400" dirty="0" smtClean="0"/>
              <a:t> - </a:t>
            </a:r>
            <a:r>
              <a:rPr lang="en-CA" sz="2400" i="1" dirty="0"/>
              <a:t>K</a:t>
            </a:r>
            <a:r>
              <a:rPr lang="en-CA" sz="2400" i="1" dirty="0" smtClean="0"/>
              <a:t>nowing </a:t>
            </a:r>
            <a:r>
              <a:rPr lang="en-CA" sz="2400" i="1" dirty="0"/>
              <a:t>that I could stare at a problem and in time I would understand, gave me more confidence that I could be successful in </a:t>
            </a:r>
            <a:r>
              <a:rPr lang="en-CA" sz="2400" i="1" dirty="0" smtClean="0"/>
              <a:t>math.</a:t>
            </a:r>
          </a:p>
          <a:p>
            <a:r>
              <a:rPr lang="en-CA" sz="2400" b="1" dirty="0" smtClean="0"/>
              <a:t>motivation</a:t>
            </a:r>
            <a:r>
              <a:rPr lang="en-CA" sz="2400" i="1" dirty="0" smtClean="0"/>
              <a:t> – I felt inspired to do more if these types of problems. </a:t>
            </a:r>
          </a:p>
          <a:p>
            <a:r>
              <a:rPr lang="en-AU" sz="2400" b="1" dirty="0"/>
              <a:t>beliefs</a:t>
            </a:r>
            <a:r>
              <a:rPr lang="en-AU" sz="2400" dirty="0"/>
              <a:t> - </a:t>
            </a:r>
            <a:r>
              <a:rPr lang="en-CA" sz="2400" i="1" dirty="0"/>
              <a:t>I used to think that if you couldn't get it right away you didn't know how to do it</a:t>
            </a:r>
            <a:r>
              <a:rPr lang="en-CA" sz="2400" i="1" dirty="0" smtClean="0"/>
              <a:t>.</a:t>
            </a:r>
          </a:p>
          <a:p>
            <a:r>
              <a:rPr lang="en-CA" sz="2400" b="1" dirty="0"/>
              <a:t>attitudes</a:t>
            </a:r>
            <a:r>
              <a:rPr lang="en-CA" sz="2400" dirty="0"/>
              <a:t> - </a:t>
            </a:r>
            <a:r>
              <a:rPr lang="en-AU" sz="2400" i="1" dirty="0"/>
              <a:t>Also, I enjoy math now. I feel like this success stimulated more success. Now I have raised my expectations in math.</a:t>
            </a:r>
            <a:endParaRPr lang="en-CA" sz="2400" i="1" dirty="0"/>
          </a:p>
          <a:p>
            <a:endParaRPr lang="en-CA" sz="2400" i="1" dirty="0"/>
          </a:p>
          <a:p>
            <a:pPr marL="0" indent="0">
              <a:buNone/>
            </a:pPr>
            <a:endParaRPr lang="en-CA" sz="2400" i="1" dirty="0"/>
          </a:p>
        </p:txBody>
      </p:sp>
      <p:sp>
        <p:nvSpPr>
          <p:cNvPr id="4" name="TextBox 3"/>
          <p:cNvSpPr txBox="1"/>
          <p:nvPr/>
        </p:nvSpPr>
        <p:spPr>
          <a:xfrm rot="20338463">
            <a:off x="1713311" y="2442346"/>
            <a:ext cx="6317550" cy="923330"/>
          </a:xfrm>
          <a:prstGeom prst="rect">
            <a:avLst/>
          </a:prstGeom>
          <a:noFill/>
        </p:spPr>
        <p:txBody>
          <a:bodyPr wrap="square" rtlCol="0">
            <a:spAutoFit/>
          </a:bodyPr>
          <a:lstStyle/>
          <a:p>
            <a:r>
              <a:rPr lang="en-CA" sz="5400" b="1" dirty="0" smtClean="0">
                <a:solidFill>
                  <a:srgbClr val="FF0000"/>
                </a:solidFill>
              </a:rPr>
              <a:t>REMARKABLE</a:t>
            </a:r>
            <a:endParaRPr lang="en-CA" sz="5400" b="1" dirty="0">
              <a:solidFill>
                <a:srgbClr val="FF0000"/>
              </a:solidFill>
            </a:endParaRPr>
          </a:p>
        </p:txBody>
      </p:sp>
    </p:spTree>
    <p:extLst>
      <p:ext uri="{BB962C8B-B14F-4D97-AF65-F5344CB8AC3E}">
        <p14:creationId xmlns:p14="http://schemas.microsoft.com/office/powerpoint/2010/main" val="37597940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1 – Discussion </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r>
              <a:rPr lang="en-CA" dirty="0" smtClean="0"/>
              <a:t>Illumination is (in part) an </a:t>
            </a:r>
            <a:r>
              <a:rPr lang="en-CA" b="1" i="1" dirty="0" smtClean="0">
                <a:solidFill>
                  <a:srgbClr val="C00000"/>
                </a:solidFill>
              </a:rPr>
              <a:t>AFFECTIVE</a:t>
            </a:r>
            <a:r>
              <a:rPr lang="en-CA" i="1" dirty="0" smtClean="0"/>
              <a:t> </a:t>
            </a:r>
            <a:r>
              <a:rPr lang="en-CA" dirty="0" smtClean="0"/>
              <a:t>experience AND the affective part is the </a:t>
            </a:r>
            <a:r>
              <a:rPr lang="en-CA" b="1" i="1" dirty="0" smtClean="0">
                <a:solidFill>
                  <a:srgbClr val="C00000"/>
                </a:solidFill>
              </a:rPr>
              <a:t>REMARKABLE</a:t>
            </a:r>
            <a:r>
              <a:rPr lang="en-CA" dirty="0" smtClean="0"/>
              <a:t> part. </a:t>
            </a:r>
          </a:p>
        </p:txBody>
      </p:sp>
    </p:spTree>
    <p:extLst>
      <p:ext uri="{BB962C8B-B14F-4D97-AF65-F5344CB8AC3E}">
        <p14:creationId xmlns:p14="http://schemas.microsoft.com/office/powerpoint/2010/main" val="139650039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lgn="ctr">
              <a:buNone/>
            </a:pPr>
            <a:endParaRPr lang="en-CA" dirty="0" smtClean="0"/>
          </a:p>
          <a:p>
            <a:pPr marL="0" indent="0" algn="ctr">
              <a:buNone/>
            </a:pPr>
            <a:endParaRPr lang="en-CA" dirty="0"/>
          </a:p>
          <a:p>
            <a:pPr marL="0" indent="0" algn="ctr">
              <a:buNone/>
            </a:pPr>
            <a:r>
              <a:rPr lang="en-CA" dirty="0" smtClean="0"/>
              <a:t>STUDY 2</a:t>
            </a:r>
          </a:p>
          <a:p>
            <a:pPr marL="57150" indent="0" algn="ctr">
              <a:buNone/>
            </a:pPr>
            <a:r>
              <a:rPr lang="en-CA" dirty="0"/>
              <a:t>research mathematicians (n=25)</a:t>
            </a:r>
          </a:p>
          <a:p>
            <a:pPr marL="0" indent="0">
              <a:buNone/>
            </a:pPr>
            <a:endParaRPr lang="en-CA" dirty="0"/>
          </a:p>
        </p:txBody>
      </p:sp>
    </p:spTree>
    <p:extLst>
      <p:ext uri="{BB962C8B-B14F-4D97-AF65-F5344CB8AC3E}">
        <p14:creationId xmlns:p14="http://schemas.microsoft.com/office/powerpoint/2010/main" val="10611513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r>
              <a:rPr lang="en-US" sz="2000" dirty="0" smtClean="0"/>
              <a:t>Liljedahl</a:t>
            </a:r>
            <a:r>
              <a:rPr lang="en-US" sz="2000" dirty="0"/>
              <a:t>, P. (2013). </a:t>
            </a:r>
            <a:r>
              <a:rPr lang="en-AU" sz="2000" dirty="0"/>
              <a:t>Illumination: An affective experience? </a:t>
            </a:r>
            <a:r>
              <a:rPr lang="en-AU" sz="2000" i="1" dirty="0"/>
              <a:t>ZDM: </a:t>
            </a:r>
            <a:r>
              <a:rPr lang="en-US" sz="2000" i="1" dirty="0"/>
              <a:t>The International Journal on Mathematics Education, 45</a:t>
            </a:r>
            <a:r>
              <a:rPr lang="en-US" sz="2000" dirty="0"/>
              <a:t>(2), 253-265. </a:t>
            </a:r>
            <a:endParaRPr lang="en-CA" sz="2000" dirty="0"/>
          </a:p>
          <a:p>
            <a:endParaRPr lang="en-CA" dirty="0"/>
          </a:p>
        </p:txBody>
      </p:sp>
    </p:spTree>
    <p:extLst>
      <p:ext uri="{BB962C8B-B14F-4D97-AF65-F5344CB8AC3E}">
        <p14:creationId xmlns:p14="http://schemas.microsoft.com/office/powerpoint/2010/main" val="382770321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Context </a:t>
            </a:r>
            <a:endParaRPr lang="en-CA" dirty="0"/>
          </a:p>
        </p:txBody>
      </p:sp>
      <p:sp>
        <p:nvSpPr>
          <p:cNvPr id="3" name="Content Placeholder 2"/>
          <p:cNvSpPr>
            <a:spLocks noGrp="1"/>
          </p:cNvSpPr>
          <p:nvPr>
            <p:ph idx="1"/>
          </p:nvPr>
        </p:nvSpPr>
        <p:spPr/>
        <p:txBody>
          <a:bodyPr/>
          <a:lstStyle/>
          <a:p>
            <a:pPr marL="0" indent="0">
              <a:buNone/>
            </a:pPr>
            <a:endParaRPr lang="en-AU" sz="2400" i="1" dirty="0" smtClean="0"/>
          </a:p>
          <a:p>
            <a:pPr marL="0" indent="0" algn="just">
              <a:buNone/>
            </a:pPr>
            <a:r>
              <a:rPr lang="en-AU" sz="2400" i="1" dirty="0" smtClean="0"/>
              <a:t>It </a:t>
            </a:r>
            <a:r>
              <a:rPr lang="en-AU" sz="2400" i="1" dirty="0"/>
              <a:t>may have been in the shower that it just occurred to me that the work of some of the classical authors could be generalized in a certain way [..] I can be talking to a colleague or my wife or eating breakfast and suddenly, like a voice from the blue, I get told what to do</a:t>
            </a:r>
            <a:r>
              <a:rPr lang="en-AU" sz="2400" i="1" dirty="0" smtClean="0"/>
              <a:t>.</a:t>
            </a:r>
          </a:p>
          <a:p>
            <a:pPr marL="0" indent="0" algn="r">
              <a:buNone/>
            </a:pPr>
            <a:r>
              <a:rPr lang="en-AU" sz="2400" dirty="0" smtClean="0"/>
              <a:t> </a:t>
            </a:r>
            <a:r>
              <a:rPr lang="en-AU" sz="2400" dirty="0"/>
              <a:t>(Jerry Marsden) </a:t>
            </a:r>
            <a:endParaRPr lang="en-CA" sz="2400" dirty="0"/>
          </a:p>
          <a:p>
            <a:endParaRPr lang="en-CA" sz="2400" dirty="0" smtClean="0"/>
          </a:p>
        </p:txBody>
      </p:sp>
    </p:spTree>
    <p:extLst>
      <p:ext uri="{BB962C8B-B14F-4D97-AF65-F5344CB8AC3E}">
        <p14:creationId xmlns:p14="http://schemas.microsoft.com/office/powerpoint/2010/main" val="3125536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Chance </a:t>
            </a:r>
            <a:endParaRPr lang="en-CA" dirty="0"/>
          </a:p>
        </p:txBody>
      </p:sp>
      <p:sp>
        <p:nvSpPr>
          <p:cNvPr id="3" name="Content Placeholder 2"/>
          <p:cNvSpPr>
            <a:spLocks noGrp="1"/>
          </p:cNvSpPr>
          <p:nvPr>
            <p:ph idx="1"/>
          </p:nvPr>
        </p:nvSpPr>
        <p:spPr/>
        <p:txBody>
          <a:bodyPr/>
          <a:lstStyle/>
          <a:p>
            <a:pPr marL="0" indent="0" algn="just">
              <a:buNone/>
            </a:pPr>
            <a:r>
              <a:rPr lang="en-AU" sz="2400" i="1" dirty="0" smtClean="0"/>
              <a:t>In </a:t>
            </a:r>
            <a:r>
              <a:rPr lang="en-AU" sz="2400" i="1" dirty="0"/>
              <a:t>my wandering life between concrete fields and problems, chance is continually important in two ways. A chance reading or encounter has often brought an awareness of existing mathematical tools that were new to me and allowed me to return to old problems I was previously obliged to leave aside. In other cases, a chance encounter suggested that old tools could have new uses that helped them expand. </a:t>
            </a:r>
            <a:endParaRPr lang="en-AU" sz="2400" i="1" dirty="0" smtClean="0"/>
          </a:p>
          <a:p>
            <a:pPr marL="0" indent="0" algn="r">
              <a:buNone/>
            </a:pPr>
            <a:r>
              <a:rPr lang="en-AU" sz="2400" dirty="0" smtClean="0"/>
              <a:t>(</a:t>
            </a:r>
            <a:r>
              <a:rPr lang="en-AU" sz="2400" dirty="0"/>
              <a:t>Benoit B. Mandelbrot</a:t>
            </a:r>
            <a:r>
              <a:rPr lang="en-AU" dirty="0"/>
              <a:t>)</a:t>
            </a:r>
            <a:endParaRPr lang="en-CA" dirty="0"/>
          </a:p>
          <a:p>
            <a:endParaRPr lang="en-CA" dirty="0"/>
          </a:p>
        </p:txBody>
      </p:sp>
    </p:spTree>
    <p:extLst>
      <p:ext uri="{BB962C8B-B14F-4D97-AF65-F5344CB8AC3E}">
        <p14:creationId xmlns:p14="http://schemas.microsoft.com/office/powerpoint/2010/main" val="88934817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Significance </a:t>
            </a:r>
            <a:endParaRPr lang="en-CA" dirty="0"/>
          </a:p>
        </p:txBody>
      </p:sp>
      <p:sp>
        <p:nvSpPr>
          <p:cNvPr id="3" name="Content Placeholder 2"/>
          <p:cNvSpPr>
            <a:spLocks noGrp="1"/>
          </p:cNvSpPr>
          <p:nvPr>
            <p:ph idx="1"/>
          </p:nvPr>
        </p:nvSpPr>
        <p:spPr/>
        <p:txBody>
          <a:bodyPr/>
          <a:lstStyle/>
          <a:p>
            <a:pPr marL="0" indent="0">
              <a:buNone/>
            </a:pPr>
            <a:endParaRPr lang="en-AU" i="1" dirty="0" smtClean="0"/>
          </a:p>
          <a:p>
            <a:pPr marL="0" indent="0">
              <a:buNone/>
            </a:pPr>
            <a:endParaRPr lang="en-AU" sz="2400" i="1" dirty="0" smtClean="0"/>
          </a:p>
          <a:p>
            <a:pPr marL="0" indent="0" algn="just">
              <a:buNone/>
            </a:pPr>
            <a:r>
              <a:rPr lang="en-AU" sz="2400" i="1" dirty="0" smtClean="0"/>
              <a:t>What </a:t>
            </a:r>
            <a:r>
              <a:rPr lang="en-AU" sz="2400" i="1" dirty="0"/>
              <a:t>I think you mean by an AHA! experience comes at the moment when something mathematically significant falls into place. </a:t>
            </a:r>
            <a:endParaRPr lang="en-AU" sz="2400" i="1" dirty="0" smtClean="0"/>
          </a:p>
          <a:p>
            <a:pPr marL="0" indent="0" algn="r">
              <a:buNone/>
            </a:pPr>
            <a:r>
              <a:rPr lang="en-AU" sz="2400" dirty="0" smtClean="0"/>
              <a:t>(</a:t>
            </a:r>
            <a:r>
              <a:rPr lang="en-AU" sz="2400" dirty="0"/>
              <a:t>Wendell Fleming)</a:t>
            </a:r>
            <a:endParaRPr lang="en-CA" sz="2400" dirty="0"/>
          </a:p>
          <a:p>
            <a:endParaRPr lang="en-CA" dirty="0"/>
          </a:p>
        </p:txBody>
      </p:sp>
    </p:spTree>
    <p:extLst>
      <p:ext uri="{BB962C8B-B14F-4D97-AF65-F5344CB8AC3E}">
        <p14:creationId xmlns:p14="http://schemas.microsoft.com/office/powerpoint/2010/main" val="9483818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a:t>
            </a:r>
            <a:r>
              <a:rPr lang="en-CA" dirty="0" smtClean="0">
                <a:solidFill>
                  <a:srgbClr val="C00000"/>
                </a:solidFill>
              </a:rPr>
              <a:t>Sense of </a:t>
            </a:r>
            <a:r>
              <a:rPr lang="en-CA" dirty="0" smtClean="0"/>
              <a:t>Significance </a:t>
            </a:r>
            <a:endParaRPr lang="en-CA" dirty="0"/>
          </a:p>
        </p:txBody>
      </p:sp>
      <p:sp>
        <p:nvSpPr>
          <p:cNvPr id="3" name="Content Placeholder 2"/>
          <p:cNvSpPr>
            <a:spLocks noGrp="1"/>
          </p:cNvSpPr>
          <p:nvPr>
            <p:ph idx="1"/>
          </p:nvPr>
        </p:nvSpPr>
        <p:spPr/>
        <p:txBody>
          <a:bodyPr/>
          <a:lstStyle/>
          <a:p>
            <a:pPr marL="0" indent="0">
              <a:buNone/>
            </a:pPr>
            <a:endParaRPr lang="en-AU" i="1" dirty="0" smtClean="0"/>
          </a:p>
          <a:p>
            <a:pPr marL="0" indent="0">
              <a:buNone/>
            </a:pPr>
            <a:endParaRPr lang="en-AU" sz="2400" i="1" dirty="0" smtClean="0"/>
          </a:p>
          <a:p>
            <a:pPr marL="0" indent="0" algn="just">
              <a:buNone/>
            </a:pPr>
            <a:r>
              <a:rPr lang="en-AU" sz="2400" i="1" dirty="0" smtClean="0"/>
              <a:t>What </a:t>
            </a:r>
            <a:r>
              <a:rPr lang="en-AU" sz="2400" i="1" dirty="0"/>
              <a:t>I think you mean by an AHA! experience comes at the moment when something mathematically significant falls into place. </a:t>
            </a:r>
            <a:endParaRPr lang="en-AU" sz="2400" i="1" dirty="0" smtClean="0"/>
          </a:p>
          <a:p>
            <a:pPr marL="0" indent="0" algn="r">
              <a:buNone/>
            </a:pPr>
            <a:r>
              <a:rPr lang="en-AU" sz="2400" dirty="0" smtClean="0"/>
              <a:t>(</a:t>
            </a:r>
            <a:r>
              <a:rPr lang="en-AU" sz="2400" dirty="0"/>
              <a:t>Wendell Fleming)</a:t>
            </a:r>
            <a:endParaRPr lang="en-CA" sz="2400" dirty="0"/>
          </a:p>
          <a:p>
            <a:endParaRPr lang="en-CA" dirty="0"/>
          </a:p>
        </p:txBody>
      </p:sp>
    </p:spTree>
    <p:extLst>
      <p:ext uri="{BB962C8B-B14F-4D97-AF65-F5344CB8AC3E}">
        <p14:creationId xmlns:p14="http://schemas.microsoft.com/office/powerpoint/2010/main" val="209272151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Prolonged Conscious Work</a:t>
            </a:r>
            <a:endParaRPr lang="en-CA" dirty="0"/>
          </a:p>
        </p:txBody>
      </p:sp>
      <p:sp>
        <p:nvSpPr>
          <p:cNvPr id="3" name="Content Placeholder 2"/>
          <p:cNvSpPr>
            <a:spLocks noGrp="1"/>
          </p:cNvSpPr>
          <p:nvPr>
            <p:ph idx="1"/>
          </p:nvPr>
        </p:nvSpPr>
        <p:spPr/>
        <p:txBody>
          <a:bodyPr/>
          <a:lstStyle/>
          <a:p>
            <a:pPr marL="0" indent="0">
              <a:buNone/>
            </a:pPr>
            <a:endParaRPr lang="en-AU" sz="2400" i="1" dirty="0" smtClean="0"/>
          </a:p>
          <a:p>
            <a:pPr marL="0" indent="0">
              <a:buNone/>
            </a:pPr>
            <a:endParaRPr lang="en-AU" sz="2400" i="1" dirty="0"/>
          </a:p>
          <a:p>
            <a:pPr marL="0" indent="0" algn="just">
              <a:buNone/>
            </a:pPr>
            <a:r>
              <a:rPr lang="en-AU" sz="2400" i="1" dirty="0" smtClean="0"/>
              <a:t>The </a:t>
            </a:r>
            <a:r>
              <a:rPr lang="en-AU" sz="2400" i="1" dirty="0"/>
              <a:t>harder and more prolonged the prior work, and/or the more sudden and unexpected the insight, the more intense is the AHA! experience. </a:t>
            </a:r>
            <a:endParaRPr lang="en-AU" sz="2400" i="1" dirty="0" smtClean="0"/>
          </a:p>
          <a:p>
            <a:pPr marL="0" indent="0" algn="r">
              <a:buNone/>
            </a:pPr>
            <a:r>
              <a:rPr lang="en-AU" dirty="0" smtClean="0"/>
              <a:t>(</a:t>
            </a:r>
            <a:r>
              <a:rPr lang="en-AU" sz="2400" dirty="0"/>
              <a:t>Connor</a:t>
            </a:r>
            <a:r>
              <a:rPr lang="en-AU" dirty="0"/>
              <a:t>)</a:t>
            </a:r>
            <a:endParaRPr lang="en-CA" dirty="0"/>
          </a:p>
          <a:p>
            <a:endParaRPr lang="en-CA" dirty="0"/>
          </a:p>
        </p:txBody>
      </p:sp>
    </p:spTree>
    <p:extLst>
      <p:ext uri="{BB962C8B-B14F-4D97-AF65-F5344CB8AC3E}">
        <p14:creationId xmlns:p14="http://schemas.microsoft.com/office/powerpoint/2010/main" val="4587222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Study 2 – Discussion </a:t>
            </a:r>
            <a:endParaRPr lang="en-C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54350845"/>
              </p:ext>
            </p:extLst>
          </p:nvPr>
        </p:nvGraphicFramePr>
        <p:xfrm>
          <a:off x="685800"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bwMode="auto">
          <a:xfrm>
            <a:off x="6588224" y="2420888"/>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52645991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2680707"/>
              </p:ext>
            </p:extLst>
          </p:nvPr>
        </p:nvGraphicFramePr>
        <p:xfrm>
          <a:off x="685800" y="9144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8079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athawayhomes.com/image_store/uploads/3/9/4/6/9/ar1353460421964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13" r="-1"/>
          <a:stretch/>
        </p:blipFill>
        <p:spPr bwMode="auto">
          <a:xfrm>
            <a:off x="-25797" y="1340768"/>
            <a:ext cx="3139797" cy="23679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pPr algn="ctr">
              <a:buNone/>
            </a:pPr>
            <a:endParaRPr lang="en-CA" b="1" dirty="0" smtClean="0"/>
          </a:p>
          <a:p>
            <a:pPr algn="ctr">
              <a:buNone/>
            </a:pPr>
            <a:endParaRPr lang="en-CA" b="1" dirty="0" smtClean="0"/>
          </a:p>
          <a:p>
            <a:pPr algn="ctr">
              <a:buNone/>
            </a:pPr>
            <a:endParaRPr lang="en-CA" b="1" dirty="0" smtClean="0"/>
          </a:p>
          <a:p>
            <a:pPr algn="ctr">
              <a:buNone/>
            </a:pPr>
            <a:r>
              <a:rPr lang="en-CA" sz="4000" b="1" dirty="0" smtClean="0">
                <a:solidFill>
                  <a:schemeClr val="accent2">
                    <a:lumMod val="75000"/>
                  </a:schemeClr>
                </a:solidFill>
              </a:rPr>
              <a:t>THANK </a:t>
            </a:r>
            <a:r>
              <a:rPr lang="en-CA" sz="4000" b="1" dirty="0" smtClean="0">
                <a:solidFill>
                  <a:schemeClr val="accent2">
                    <a:lumMod val="75000"/>
                  </a:schemeClr>
                </a:solidFill>
              </a:rPr>
              <a:t>YOU!</a:t>
            </a:r>
          </a:p>
          <a:p>
            <a:pPr algn="ctr">
              <a:buNone/>
            </a:pPr>
            <a:r>
              <a:rPr lang="en-CA" sz="2000" dirty="0" smtClean="0">
                <a:solidFill>
                  <a:schemeClr val="accent2">
                    <a:lumMod val="75000"/>
                  </a:schemeClr>
                </a:solidFill>
              </a:rPr>
              <a:t>liljedahl@sfu.ca</a:t>
            </a:r>
          </a:p>
          <a:p>
            <a:pPr algn="ctr">
              <a:buNone/>
            </a:pPr>
            <a:r>
              <a:rPr lang="en-CA" sz="2000" dirty="0">
                <a:solidFill>
                  <a:schemeClr val="accent2">
                    <a:lumMod val="75000"/>
                  </a:schemeClr>
                </a:solidFill>
              </a:rPr>
              <a:t>http://www.peterliljedahl.com/presentations</a:t>
            </a:r>
            <a:endParaRPr lang="en-CA" sz="2000" dirty="0" smtClean="0">
              <a:solidFill>
                <a:schemeClr val="accent2">
                  <a:lumMod val="75000"/>
                </a:schemeClr>
              </a:solidFill>
            </a:endParaRPr>
          </a:p>
          <a:p>
            <a:pPr algn="ctr">
              <a:buNone/>
            </a:pPr>
            <a:r>
              <a:rPr lang="en-CA" b="1" dirty="0" smtClean="0">
                <a:solidFill>
                  <a:schemeClr val="accent2">
                    <a:lumMod val="75000"/>
                  </a:schemeClr>
                </a:solidFill>
              </a:rPr>
              <a:t> </a:t>
            </a:r>
          </a:p>
          <a:p>
            <a:endParaRPr lang="en-CA" dirty="0"/>
          </a:p>
        </p:txBody>
      </p:sp>
    </p:spTree>
    <p:extLst>
      <p:ext uri="{BB962C8B-B14F-4D97-AF65-F5344CB8AC3E}">
        <p14:creationId xmlns:p14="http://schemas.microsoft.com/office/powerpoint/2010/main" val="3494012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Illumination</a:t>
            </a:r>
            <a:endParaRPr lang="en-CA" dirty="0"/>
          </a:p>
        </p:txBody>
      </p:sp>
      <p:sp>
        <p:nvSpPr>
          <p:cNvPr id="3" name="Content Placeholder 2"/>
          <p:cNvSpPr>
            <a:spLocks noGrp="1"/>
          </p:cNvSpPr>
          <p:nvPr>
            <p:ph idx="1"/>
          </p:nvPr>
        </p:nvSpPr>
        <p:spPr/>
        <p:txBody>
          <a:bodyPr/>
          <a:lstStyle/>
          <a:p>
            <a:pPr marL="0" indent="0">
              <a:buNone/>
            </a:pPr>
            <a:endParaRPr lang="en-AU" sz="2400" i="1" dirty="0" smtClean="0"/>
          </a:p>
          <a:p>
            <a:pPr marL="0" indent="0">
              <a:buNone/>
            </a:pPr>
            <a:r>
              <a:rPr lang="en-AU" sz="2400" i="1" dirty="0" smtClean="0"/>
              <a:t>Perhaps </a:t>
            </a:r>
            <a:r>
              <a:rPr lang="en-AU" sz="2400" i="1" dirty="0"/>
              <a:t>I could best describe my experience of doing mathematics in terms of entering a dark mansion. One goes into the first room, and it's dark, completely dark. One stumbles around bumping into the furniture, and gradually, you learn where each piece of furniture is, and finally, after six months or so, you find the light switch. You turn it on, and suddenly, it's all illuminated.</a:t>
            </a:r>
            <a:r>
              <a:rPr lang="en-AU" sz="2400" dirty="0"/>
              <a:t> (Andrew </a:t>
            </a:r>
            <a:r>
              <a:rPr lang="en-AU" sz="2400" dirty="0" smtClean="0"/>
              <a:t>Wiles)</a:t>
            </a:r>
            <a:endParaRPr lang="en-CA" sz="2400" dirty="0"/>
          </a:p>
        </p:txBody>
      </p:sp>
    </p:spTree>
    <p:extLst>
      <p:ext uri="{BB962C8B-B14F-4D97-AF65-F5344CB8AC3E}">
        <p14:creationId xmlns:p14="http://schemas.microsoft.com/office/powerpoint/2010/main" val="28869363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Illumination</a:t>
            </a:r>
            <a:endParaRPr lang="en-CA" dirty="0"/>
          </a:p>
        </p:txBody>
      </p:sp>
      <p:sp>
        <p:nvSpPr>
          <p:cNvPr id="3" name="Content Placeholder 2"/>
          <p:cNvSpPr>
            <a:spLocks noGrp="1"/>
          </p:cNvSpPr>
          <p:nvPr>
            <p:ph idx="1"/>
          </p:nvPr>
        </p:nvSpPr>
        <p:spPr/>
        <p:txBody>
          <a:bodyPr/>
          <a:lstStyle/>
          <a:p>
            <a:endParaRPr lang="en-AU" sz="2400" dirty="0" smtClean="0"/>
          </a:p>
          <a:p>
            <a:r>
              <a:rPr lang="en-AU" sz="2400" dirty="0" smtClean="0"/>
              <a:t>"</a:t>
            </a:r>
            <a:r>
              <a:rPr lang="en-AU" sz="2400" dirty="0" smtClean="0"/>
              <a:t>sudden clarification" </a:t>
            </a:r>
            <a:r>
              <a:rPr lang="en-AU" sz="2400" dirty="0"/>
              <a:t>(</a:t>
            </a:r>
            <a:r>
              <a:rPr lang="en-AU" sz="2400" dirty="0" err="1" smtClean="0"/>
              <a:t>Pólya</a:t>
            </a:r>
            <a:r>
              <a:rPr lang="en-AU" sz="2400" dirty="0" smtClean="0"/>
              <a:t>, 1965)</a:t>
            </a:r>
          </a:p>
          <a:p>
            <a:r>
              <a:rPr lang="en-AU" sz="2400" dirty="0"/>
              <a:t>"</a:t>
            </a:r>
            <a:r>
              <a:rPr lang="en-AU" sz="2400" dirty="0" smtClean="0"/>
              <a:t>flash </a:t>
            </a:r>
            <a:r>
              <a:rPr lang="en-AU" sz="2400" dirty="0"/>
              <a:t>of </a:t>
            </a:r>
            <a:r>
              <a:rPr lang="en-AU" sz="2400" dirty="0" smtClean="0"/>
              <a:t>insight" </a:t>
            </a:r>
            <a:r>
              <a:rPr lang="en-AU" sz="2400" dirty="0"/>
              <a:t>(Davis &amp; </a:t>
            </a:r>
            <a:r>
              <a:rPr lang="en-AU" sz="2400" dirty="0" err="1" smtClean="0"/>
              <a:t>Hersh</a:t>
            </a:r>
            <a:r>
              <a:rPr lang="en-AU" sz="2400" dirty="0" smtClean="0"/>
              <a:t>, 1980) </a:t>
            </a:r>
          </a:p>
          <a:p>
            <a:r>
              <a:rPr lang="en-AU" sz="2400" dirty="0"/>
              <a:t>"</a:t>
            </a:r>
            <a:r>
              <a:rPr lang="en-AU" sz="2400" dirty="0" smtClean="0"/>
              <a:t>accompanied </a:t>
            </a:r>
            <a:r>
              <a:rPr lang="en-AU" sz="2400" dirty="0"/>
              <a:t>by feelings of </a:t>
            </a:r>
            <a:r>
              <a:rPr lang="en-AU" sz="2400" dirty="0" smtClean="0"/>
              <a:t>certainty" </a:t>
            </a:r>
            <a:r>
              <a:rPr lang="en-AU" sz="2400" dirty="0"/>
              <a:t>(Burton, 1999; </a:t>
            </a:r>
            <a:r>
              <a:rPr lang="en-AU" sz="2400" dirty="0" err="1"/>
              <a:t>Fischbein</a:t>
            </a:r>
            <a:r>
              <a:rPr lang="en-AU" sz="2400" dirty="0"/>
              <a:t>, </a:t>
            </a:r>
            <a:r>
              <a:rPr lang="en-AU" sz="2400" dirty="0" smtClean="0"/>
              <a:t>1987)</a:t>
            </a:r>
          </a:p>
          <a:p>
            <a:r>
              <a:rPr lang="en-AU" sz="2400" dirty="0" smtClean="0"/>
              <a:t>"with characteristics </a:t>
            </a:r>
            <a:r>
              <a:rPr lang="en-AU" sz="2400" dirty="0"/>
              <a:t>of brevity, suddenness, and immediate </a:t>
            </a:r>
            <a:r>
              <a:rPr lang="en-AU" sz="2400" dirty="0" smtClean="0"/>
              <a:t>certainty" </a:t>
            </a:r>
            <a:r>
              <a:rPr lang="en-AU" sz="2400" dirty="0"/>
              <a:t>(</a:t>
            </a:r>
            <a:r>
              <a:rPr lang="en-AU" sz="2400" dirty="0" err="1"/>
              <a:t>Poincaré</a:t>
            </a:r>
            <a:r>
              <a:rPr lang="en-AU" sz="2400" dirty="0"/>
              <a:t>, </a:t>
            </a:r>
            <a:r>
              <a:rPr lang="en-AU" sz="2400" dirty="0" smtClean="0"/>
              <a:t>1952)</a:t>
            </a:r>
            <a:endParaRPr lang="en-CA" sz="2400" dirty="0"/>
          </a:p>
        </p:txBody>
      </p:sp>
    </p:spTree>
    <p:extLst>
      <p:ext uri="{BB962C8B-B14F-4D97-AF65-F5344CB8AC3E}">
        <p14:creationId xmlns:p14="http://schemas.microsoft.com/office/powerpoint/2010/main" val="252796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Origins</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30" y="1406122"/>
            <a:ext cx="1702480" cy="242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737" y="1424407"/>
            <a:ext cx="1639033" cy="238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472" y="1416432"/>
            <a:ext cx="194192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9349" y="1406122"/>
            <a:ext cx="19431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10138" y="3991264"/>
            <a:ext cx="1617719" cy="707886"/>
          </a:xfrm>
          <a:prstGeom prst="rect">
            <a:avLst/>
          </a:prstGeom>
          <a:noFill/>
        </p:spPr>
        <p:txBody>
          <a:bodyPr wrap="square" rtlCol="0">
            <a:spAutoFit/>
          </a:bodyPr>
          <a:lstStyle/>
          <a:p>
            <a:pPr algn="ctr"/>
            <a:r>
              <a:rPr lang="en-AU" sz="2000" dirty="0" err="1"/>
              <a:t>Théodore</a:t>
            </a:r>
            <a:r>
              <a:rPr lang="en-AU" sz="2000" dirty="0"/>
              <a:t> </a:t>
            </a:r>
            <a:r>
              <a:rPr lang="en-AU" sz="2000" dirty="0" err="1"/>
              <a:t>Flournoy</a:t>
            </a:r>
            <a:endParaRPr lang="en-CA" sz="2000" dirty="0"/>
          </a:p>
        </p:txBody>
      </p:sp>
      <p:sp>
        <p:nvSpPr>
          <p:cNvPr id="10" name="TextBox 9"/>
          <p:cNvSpPr txBox="1"/>
          <p:nvPr/>
        </p:nvSpPr>
        <p:spPr>
          <a:xfrm>
            <a:off x="4241827" y="3946158"/>
            <a:ext cx="1524547" cy="707886"/>
          </a:xfrm>
          <a:prstGeom prst="rect">
            <a:avLst/>
          </a:prstGeom>
          <a:noFill/>
        </p:spPr>
        <p:txBody>
          <a:bodyPr wrap="square" rtlCol="0">
            <a:spAutoFit/>
          </a:bodyPr>
          <a:lstStyle/>
          <a:p>
            <a:pPr algn="ctr"/>
            <a:r>
              <a:rPr lang="en-CA" sz="2000" dirty="0" smtClean="0"/>
              <a:t>Henri </a:t>
            </a:r>
            <a:r>
              <a:rPr lang="en-AU" sz="2000" dirty="0" err="1" smtClean="0"/>
              <a:t>Poincaré</a:t>
            </a:r>
            <a:endParaRPr lang="en-AU" sz="2000" dirty="0" smtClean="0"/>
          </a:p>
        </p:txBody>
      </p:sp>
      <p:sp>
        <p:nvSpPr>
          <p:cNvPr id="11" name="TextBox 10"/>
          <p:cNvSpPr txBox="1"/>
          <p:nvPr/>
        </p:nvSpPr>
        <p:spPr>
          <a:xfrm>
            <a:off x="273930" y="3991264"/>
            <a:ext cx="1702480" cy="707886"/>
          </a:xfrm>
          <a:prstGeom prst="rect">
            <a:avLst/>
          </a:prstGeom>
          <a:noFill/>
        </p:spPr>
        <p:txBody>
          <a:bodyPr wrap="square" rtlCol="0">
            <a:spAutoFit/>
          </a:bodyPr>
          <a:lstStyle/>
          <a:p>
            <a:pPr algn="ctr"/>
            <a:r>
              <a:rPr lang="en-AU" sz="2000" dirty="0" err="1" smtClean="0"/>
              <a:t>Édouard</a:t>
            </a:r>
            <a:r>
              <a:rPr lang="en-AU" sz="2000" dirty="0" smtClean="0"/>
              <a:t> </a:t>
            </a:r>
            <a:r>
              <a:rPr lang="en-AU" sz="2000" dirty="0" err="1" smtClean="0"/>
              <a:t>Claparède</a:t>
            </a:r>
            <a:endParaRPr lang="en-CA" sz="2000" dirty="0"/>
          </a:p>
        </p:txBody>
      </p:sp>
      <p:sp>
        <p:nvSpPr>
          <p:cNvPr id="6" name="TextBox 5"/>
          <p:cNvSpPr txBox="1"/>
          <p:nvPr/>
        </p:nvSpPr>
        <p:spPr>
          <a:xfrm>
            <a:off x="6454715" y="3946158"/>
            <a:ext cx="1512168" cy="707886"/>
          </a:xfrm>
          <a:prstGeom prst="rect">
            <a:avLst/>
          </a:prstGeom>
          <a:noFill/>
        </p:spPr>
        <p:txBody>
          <a:bodyPr wrap="square" rtlCol="0">
            <a:spAutoFit/>
          </a:bodyPr>
          <a:lstStyle/>
          <a:p>
            <a:pPr algn="ctr"/>
            <a:r>
              <a:rPr lang="en-CA" sz="2000" dirty="0" smtClean="0"/>
              <a:t>Jacques </a:t>
            </a:r>
            <a:r>
              <a:rPr lang="en-CA" sz="2000" dirty="0" err="1" smtClean="0"/>
              <a:t>Hadamard</a:t>
            </a:r>
            <a:endParaRPr lang="en-CA"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fade">
                                      <p:cBhvr>
                                        <p:cTn id="29" dur="500"/>
                                        <p:tgtEl>
                                          <p:spTgt spid="10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Creative Process</a:t>
            </a:r>
            <a:endParaRPr lang="en-CA" dirty="0"/>
          </a:p>
        </p:txBody>
      </p:sp>
      <p:sp>
        <p:nvSpPr>
          <p:cNvPr id="3" name="Content Placeholder 2"/>
          <p:cNvSpPr>
            <a:spLocks noGrp="1"/>
          </p:cNvSpPr>
          <p:nvPr>
            <p:ph idx="1"/>
          </p:nvPr>
        </p:nvSpPr>
        <p:spPr>
          <a:xfrm>
            <a:off x="685800" y="914400"/>
            <a:ext cx="3094112" cy="4114800"/>
          </a:xfrm>
        </p:spPr>
        <p:txBody>
          <a:bodyPr/>
          <a:lstStyle/>
          <a:p>
            <a:pPr marL="514350" indent="-514350">
              <a:buFont typeface="+mj-lt"/>
              <a:buAutoNum type="arabicPeriod"/>
            </a:pPr>
            <a:endParaRPr lang="en-CA" dirty="0" smtClean="0"/>
          </a:p>
          <a:p>
            <a:pPr marL="514350" indent="-514350">
              <a:buFont typeface="+mj-lt"/>
              <a:buAutoNum type="arabicPeriod"/>
            </a:pPr>
            <a:endParaRPr lang="en-CA" dirty="0" smtClean="0"/>
          </a:p>
          <a:p>
            <a:pPr marL="514350" indent="-514350">
              <a:buFont typeface="+mj-lt"/>
              <a:buAutoNum type="arabicPeriod"/>
            </a:pPr>
            <a:r>
              <a:rPr lang="en-CA" dirty="0" smtClean="0"/>
              <a:t>initiation</a:t>
            </a:r>
          </a:p>
          <a:p>
            <a:pPr marL="514350" indent="-514350">
              <a:buFont typeface="+mj-lt"/>
              <a:buAutoNum type="arabicPeriod"/>
            </a:pPr>
            <a:r>
              <a:rPr lang="en-CA" dirty="0" smtClean="0"/>
              <a:t>incubation</a:t>
            </a:r>
          </a:p>
          <a:p>
            <a:pPr marL="514350" indent="-514350">
              <a:buFont typeface="+mj-lt"/>
              <a:buAutoNum type="arabicPeriod"/>
            </a:pPr>
            <a:r>
              <a:rPr lang="en-CA" dirty="0" smtClean="0"/>
              <a:t>illumination</a:t>
            </a:r>
          </a:p>
          <a:p>
            <a:pPr marL="514350" indent="-514350">
              <a:buFont typeface="+mj-lt"/>
              <a:buAutoNum type="arabicPeriod"/>
            </a:pPr>
            <a:r>
              <a:rPr lang="en-CA" dirty="0" smtClean="0"/>
              <a:t>verification</a:t>
            </a:r>
          </a:p>
          <a:p>
            <a:pPr marL="514350" indent="-514350">
              <a:buFont typeface="+mj-lt"/>
              <a:buAutoNum type="arabicPeriod"/>
            </a:pPr>
            <a:endParaRPr lang="en-CA" dirty="0"/>
          </a:p>
        </p:txBody>
      </p:sp>
      <p:sp>
        <p:nvSpPr>
          <p:cNvPr id="5" name="Right Brace 4"/>
          <p:cNvSpPr/>
          <p:nvPr/>
        </p:nvSpPr>
        <p:spPr bwMode="auto">
          <a:xfrm>
            <a:off x="3563888" y="1988840"/>
            <a:ext cx="432048" cy="1368152"/>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4" name="Right Brace 3"/>
          <p:cNvSpPr/>
          <p:nvPr/>
        </p:nvSpPr>
        <p:spPr bwMode="auto">
          <a:xfrm>
            <a:off x="3419872" y="2060848"/>
            <a:ext cx="288032" cy="1944216"/>
          </a:xfrm>
          <a:prstGeom prst="rightBrace">
            <a:avLst>
              <a:gd name="adj1" fmla="val 8333"/>
              <a:gd name="adj2" fmla="val 50376"/>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6" name="TextBox 5"/>
          <p:cNvSpPr txBox="1"/>
          <p:nvPr/>
        </p:nvSpPr>
        <p:spPr>
          <a:xfrm>
            <a:off x="3995936" y="2802123"/>
            <a:ext cx="2446040" cy="461665"/>
          </a:xfrm>
          <a:prstGeom prst="rect">
            <a:avLst/>
          </a:prstGeom>
          <a:noFill/>
        </p:spPr>
        <p:txBody>
          <a:bodyPr wrap="square" rtlCol="0">
            <a:spAutoFit/>
          </a:bodyPr>
          <a:lstStyle/>
          <a:p>
            <a:r>
              <a:rPr lang="en-CA" dirty="0" err="1"/>
              <a:t>Wallas</a:t>
            </a:r>
            <a:r>
              <a:rPr lang="en-CA" dirty="0"/>
              <a:t> </a:t>
            </a:r>
            <a:r>
              <a:rPr lang="en-CA" dirty="0" smtClean="0"/>
              <a:t>(1926)</a:t>
            </a:r>
            <a:endParaRPr lang="en-CA" dirty="0"/>
          </a:p>
        </p:txBody>
      </p:sp>
    </p:spTree>
    <p:extLst>
      <p:ext uri="{BB962C8B-B14F-4D97-AF65-F5344CB8AC3E}">
        <p14:creationId xmlns:p14="http://schemas.microsoft.com/office/powerpoint/2010/main" val="24622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Creative Process</a:t>
            </a:r>
            <a:endParaRPr lang="en-CA" dirty="0"/>
          </a:p>
        </p:txBody>
      </p:sp>
      <p:sp>
        <p:nvSpPr>
          <p:cNvPr id="3" name="Content Placeholder 2"/>
          <p:cNvSpPr>
            <a:spLocks noGrp="1"/>
          </p:cNvSpPr>
          <p:nvPr>
            <p:ph idx="1"/>
          </p:nvPr>
        </p:nvSpPr>
        <p:spPr>
          <a:xfrm>
            <a:off x="685800" y="914400"/>
            <a:ext cx="3094112" cy="4114800"/>
          </a:xfrm>
        </p:spPr>
        <p:txBody>
          <a:bodyPr/>
          <a:lstStyle/>
          <a:p>
            <a:pPr marL="514350" indent="-514350">
              <a:buFont typeface="+mj-lt"/>
              <a:buAutoNum type="arabicPeriod"/>
            </a:pPr>
            <a:endParaRPr lang="en-CA" dirty="0" smtClean="0"/>
          </a:p>
          <a:p>
            <a:pPr marL="514350" indent="-514350">
              <a:buFont typeface="+mj-lt"/>
              <a:buAutoNum type="arabicPeriod"/>
            </a:pPr>
            <a:endParaRPr lang="en-CA" dirty="0" smtClean="0"/>
          </a:p>
          <a:p>
            <a:pPr marL="514350" indent="-514350">
              <a:buFont typeface="+mj-lt"/>
              <a:buAutoNum type="arabicPeriod"/>
            </a:pPr>
            <a:r>
              <a:rPr lang="en-CA" dirty="0" smtClean="0"/>
              <a:t>initiation</a:t>
            </a:r>
          </a:p>
          <a:p>
            <a:pPr marL="514350" indent="-514350">
              <a:buFont typeface="+mj-lt"/>
              <a:buAutoNum type="arabicPeriod"/>
            </a:pPr>
            <a:r>
              <a:rPr lang="en-CA" dirty="0" smtClean="0"/>
              <a:t>incubation</a:t>
            </a:r>
          </a:p>
          <a:p>
            <a:pPr marL="514350" indent="-514350">
              <a:buFont typeface="+mj-lt"/>
              <a:buAutoNum type="arabicPeriod"/>
            </a:pPr>
            <a:r>
              <a:rPr lang="en-CA" b="1" dirty="0" smtClean="0">
                <a:solidFill>
                  <a:srgbClr val="C00000"/>
                </a:solidFill>
              </a:rPr>
              <a:t>illumination</a:t>
            </a:r>
          </a:p>
          <a:p>
            <a:pPr marL="514350" indent="-514350">
              <a:buFont typeface="+mj-lt"/>
              <a:buAutoNum type="arabicPeriod"/>
            </a:pPr>
            <a:r>
              <a:rPr lang="en-CA" dirty="0" smtClean="0"/>
              <a:t>verification</a:t>
            </a:r>
          </a:p>
          <a:p>
            <a:pPr marL="514350" indent="-514350">
              <a:buFont typeface="+mj-lt"/>
              <a:buAutoNum type="arabicPeriod"/>
            </a:pPr>
            <a:endParaRPr lang="en-CA" dirty="0"/>
          </a:p>
        </p:txBody>
      </p:sp>
      <p:sp>
        <p:nvSpPr>
          <p:cNvPr id="5" name="Right Brace 4"/>
          <p:cNvSpPr/>
          <p:nvPr/>
        </p:nvSpPr>
        <p:spPr bwMode="auto">
          <a:xfrm>
            <a:off x="3563888" y="1988840"/>
            <a:ext cx="432048" cy="1368152"/>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4" name="Right Brace 3"/>
          <p:cNvSpPr/>
          <p:nvPr/>
        </p:nvSpPr>
        <p:spPr bwMode="auto">
          <a:xfrm>
            <a:off x="3419872" y="2060848"/>
            <a:ext cx="288032" cy="1944216"/>
          </a:xfrm>
          <a:prstGeom prst="rightBrace">
            <a:avLst>
              <a:gd name="adj1" fmla="val 8333"/>
              <a:gd name="adj2" fmla="val 50376"/>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
        <p:nvSpPr>
          <p:cNvPr id="6" name="TextBox 5"/>
          <p:cNvSpPr txBox="1"/>
          <p:nvPr/>
        </p:nvSpPr>
        <p:spPr>
          <a:xfrm>
            <a:off x="3995936" y="2802123"/>
            <a:ext cx="2446040" cy="461665"/>
          </a:xfrm>
          <a:prstGeom prst="rect">
            <a:avLst/>
          </a:prstGeom>
          <a:noFill/>
        </p:spPr>
        <p:txBody>
          <a:bodyPr wrap="square" rtlCol="0">
            <a:spAutoFit/>
          </a:bodyPr>
          <a:lstStyle/>
          <a:p>
            <a:r>
              <a:rPr lang="en-CA" dirty="0" err="1"/>
              <a:t>Wallas</a:t>
            </a:r>
            <a:r>
              <a:rPr lang="en-CA" dirty="0"/>
              <a:t> </a:t>
            </a:r>
            <a:r>
              <a:rPr lang="en-CA" dirty="0" smtClean="0"/>
              <a:t>(1926)</a:t>
            </a:r>
            <a:endParaRPr lang="en-CA" dirty="0"/>
          </a:p>
        </p:txBody>
      </p:sp>
    </p:spTree>
    <p:extLst>
      <p:ext uri="{BB962C8B-B14F-4D97-AF65-F5344CB8AC3E}">
        <p14:creationId xmlns:p14="http://schemas.microsoft.com/office/powerpoint/2010/main" val="20796294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Contemporary Thoughts on Creativity</a:t>
            </a:r>
            <a:endParaRPr lang="en-CA" dirty="0"/>
          </a:p>
        </p:txBody>
      </p:sp>
      <p:sp>
        <p:nvSpPr>
          <p:cNvPr id="3" name="Content Placeholder 2"/>
          <p:cNvSpPr>
            <a:spLocks noGrp="1"/>
          </p:cNvSpPr>
          <p:nvPr>
            <p:ph idx="1"/>
          </p:nvPr>
        </p:nvSpPr>
        <p:spPr>
          <a:xfrm>
            <a:off x="685800" y="764704"/>
            <a:ext cx="5254352" cy="4392488"/>
          </a:xfrm>
        </p:spPr>
        <p:txBody>
          <a:bodyPr/>
          <a:lstStyle/>
          <a:p>
            <a:r>
              <a:rPr lang="en-CA" sz="2000" dirty="0" smtClean="0"/>
              <a:t>Person</a:t>
            </a:r>
          </a:p>
          <a:p>
            <a:pPr lvl="1"/>
            <a:r>
              <a:rPr lang="en-CA" sz="1800" dirty="0"/>
              <a:t>habit </a:t>
            </a:r>
            <a:r>
              <a:rPr lang="en-CA" sz="1800" dirty="0" smtClean="0"/>
              <a:t>or </a:t>
            </a:r>
            <a:r>
              <a:rPr lang="en-CA" sz="1800" dirty="0"/>
              <a:t>genius</a:t>
            </a:r>
            <a:endParaRPr lang="en-CA" sz="1800" dirty="0" smtClean="0"/>
          </a:p>
          <a:p>
            <a:pPr lvl="1"/>
            <a:r>
              <a:rPr lang="en-CA" sz="1800" dirty="0" err="1" smtClean="0"/>
              <a:t>Ghiselin</a:t>
            </a:r>
            <a:r>
              <a:rPr lang="en-CA" sz="1800" dirty="0" smtClean="0"/>
              <a:t> </a:t>
            </a:r>
            <a:r>
              <a:rPr lang="en-CA" sz="1800" dirty="0"/>
              <a:t>(1952), Koestler (1964), and Kneller (1965</a:t>
            </a:r>
            <a:r>
              <a:rPr lang="en-CA" sz="1800" dirty="0" smtClean="0"/>
              <a:t>)</a:t>
            </a:r>
          </a:p>
          <a:p>
            <a:pPr lvl="1"/>
            <a:r>
              <a:rPr lang="en-CA" sz="1800" dirty="0" smtClean="0"/>
              <a:t>Einstein</a:t>
            </a:r>
            <a:r>
              <a:rPr lang="en-CA" sz="1800" dirty="0"/>
              <a:t>, </a:t>
            </a:r>
            <a:r>
              <a:rPr lang="en-CA" sz="1800" dirty="0" err="1" smtClean="0"/>
              <a:t>Poincar</a:t>
            </a:r>
            <a:r>
              <a:rPr lang="en-CA" sz="1800" dirty="0" err="1" smtClean="0">
                <a:cs typeface="Times New Roman" panose="02020603050405020304" pitchFamily="18" charset="0"/>
              </a:rPr>
              <a:t>é</a:t>
            </a:r>
            <a:r>
              <a:rPr lang="en-CA" sz="1800" dirty="0" smtClean="0"/>
              <a:t>, Van </a:t>
            </a:r>
            <a:r>
              <a:rPr lang="en-CA" sz="1800" dirty="0"/>
              <a:t>Gogh, D. H. Lawrence, </a:t>
            </a:r>
            <a:r>
              <a:rPr lang="en-CA" sz="1800" dirty="0" smtClean="0"/>
              <a:t>Coleridge</a:t>
            </a:r>
            <a:r>
              <a:rPr lang="en-CA" sz="1800" dirty="0"/>
              <a:t>, </a:t>
            </a:r>
            <a:r>
              <a:rPr lang="en-CA" sz="1800" dirty="0" smtClean="0"/>
              <a:t>Stravinsky, Mozart, etc. </a:t>
            </a:r>
            <a:endParaRPr lang="en-CA" sz="1800" dirty="0"/>
          </a:p>
          <a:p>
            <a:r>
              <a:rPr lang="en-CA" sz="2000" dirty="0" smtClean="0"/>
              <a:t>Product</a:t>
            </a:r>
          </a:p>
          <a:p>
            <a:pPr lvl="1"/>
            <a:r>
              <a:rPr lang="en-CA" sz="1800" dirty="0"/>
              <a:t>a product must be forthcoming</a:t>
            </a:r>
          </a:p>
          <a:p>
            <a:pPr lvl="1"/>
            <a:r>
              <a:rPr lang="en-CA" sz="1800" dirty="0"/>
              <a:t>a</a:t>
            </a:r>
            <a:r>
              <a:rPr lang="en-CA" sz="1800" dirty="0" smtClean="0"/>
              <a:t>bsolute creativity (Bailin,1994</a:t>
            </a:r>
            <a:r>
              <a:rPr lang="en-CA" sz="1800" dirty="0"/>
              <a:t>; </a:t>
            </a:r>
            <a:r>
              <a:rPr lang="en-CA" sz="1800" dirty="0" err="1"/>
              <a:t>Csikszentmihalyi</a:t>
            </a:r>
            <a:r>
              <a:rPr lang="en-CA" sz="1800" dirty="0"/>
              <a:t>, 1996)</a:t>
            </a:r>
          </a:p>
          <a:p>
            <a:r>
              <a:rPr lang="en-CA" sz="2000" dirty="0" smtClean="0"/>
              <a:t>Process</a:t>
            </a:r>
          </a:p>
          <a:p>
            <a:pPr lvl="1"/>
            <a:r>
              <a:rPr lang="en-CA" sz="1800" dirty="0"/>
              <a:t>f</a:t>
            </a:r>
            <a:r>
              <a:rPr lang="en-CA" sz="1800" dirty="0" smtClean="0"/>
              <a:t>our stages (</a:t>
            </a:r>
            <a:r>
              <a:rPr lang="en-CA" sz="1800" dirty="0" err="1" smtClean="0"/>
              <a:t>Wallas</a:t>
            </a:r>
            <a:r>
              <a:rPr lang="en-CA" sz="1800" dirty="0" smtClean="0"/>
              <a:t> 1926, </a:t>
            </a:r>
            <a:r>
              <a:rPr lang="en-CA" sz="1800" dirty="0" err="1" smtClean="0"/>
              <a:t>Pincar</a:t>
            </a:r>
            <a:r>
              <a:rPr lang="en-CA" sz="1800" dirty="0" err="1" smtClean="0">
                <a:cs typeface="Times New Roman" panose="02020603050405020304" pitchFamily="18" charset="0"/>
              </a:rPr>
              <a:t>é</a:t>
            </a:r>
            <a:r>
              <a:rPr lang="en-CA" sz="1800" dirty="0" smtClean="0">
                <a:cs typeface="Times New Roman" panose="02020603050405020304" pitchFamily="18" charset="0"/>
              </a:rPr>
              <a:t>, 1952; </a:t>
            </a:r>
            <a:r>
              <a:rPr lang="en-CA" sz="1800" dirty="0" err="1" smtClean="0"/>
              <a:t>Hadamard</a:t>
            </a:r>
            <a:r>
              <a:rPr lang="en-CA" sz="1800" dirty="0" smtClean="0"/>
              <a:t>, 1945)</a:t>
            </a:r>
          </a:p>
        </p:txBody>
      </p:sp>
      <p:sp>
        <p:nvSpPr>
          <p:cNvPr id="4" name="TextBox 3"/>
          <p:cNvSpPr txBox="1"/>
          <p:nvPr/>
        </p:nvSpPr>
        <p:spPr>
          <a:xfrm>
            <a:off x="6156176" y="2636912"/>
            <a:ext cx="3168352" cy="1144929"/>
          </a:xfrm>
          <a:prstGeom prst="rect">
            <a:avLst/>
          </a:prstGeom>
          <a:noFill/>
        </p:spPr>
        <p:txBody>
          <a:bodyPr wrap="square" rtlCol="0">
            <a:spAutoFit/>
          </a:bodyPr>
          <a:lstStyle/>
          <a:p>
            <a:pPr marL="0" lvl="1"/>
            <a:r>
              <a:rPr lang="en-CA" sz="1800" dirty="0"/>
              <a:t>relative creativity </a:t>
            </a:r>
            <a:endParaRPr lang="en-CA" sz="1800" dirty="0" smtClean="0"/>
          </a:p>
          <a:p>
            <a:pPr marL="0" lvl="1"/>
            <a:r>
              <a:rPr lang="en-CA" sz="1800" dirty="0" smtClean="0"/>
              <a:t>(</a:t>
            </a:r>
            <a:r>
              <a:rPr lang="en-CA" sz="1800" dirty="0"/>
              <a:t>Liljedahl &amp; </a:t>
            </a:r>
            <a:r>
              <a:rPr lang="en-CA" sz="1800" dirty="0" err="1"/>
              <a:t>Sriraman</a:t>
            </a:r>
            <a:r>
              <a:rPr lang="en-CA" sz="1800" dirty="0"/>
              <a:t>, 2006)</a:t>
            </a:r>
          </a:p>
          <a:p>
            <a:endParaRPr lang="en-CA" dirty="0"/>
          </a:p>
        </p:txBody>
      </p:sp>
      <p:sp>
        <p:nvSpPr>
          <p:cNvPr id="5" name="Right Brace 4"/>
          <p:cNvSpPr/>
          <p:nvPr/>
        </p:nvSpPr>
        <p:spPr bwMode="auto">
          <a:xfrm>
            <a:off x="5652120" y="908720"/>
            <a:ext cx="360040" cy="4176464"/>
          </a:xfrm>
          <a:prstGeom prst="rightBrace">
            <a:avLst>
              <a:gd name="adj1" fmla="val 8333"/>
              <a:gd name="adj2" fmla="val 50376"/>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33400" marR="0" indent="-533400" algn="l" defTabSz="914400" rtl="0" eaLnBrk="1" fontAlgn="base" latinLnBrk="0" hangingPunct="1">
              <a:lnSpc>
                <a:spcPct val="100000"/>
              </a:lnSpc>
              <a:spcBef>
                <a:spcPct val="20000"/>
              </a:spcBef>
              <a:spcAft>
                <a:spcPct val="0"/>
              </a:spcAft>
              <a:buClr>
                <a:schemeClr val="accent1"/>
              </a:buClr>
              <a:buSzTx/>
              <a:buFontTx/>
              <a:buNone/>
              <a:tabLst/>
            </a:pPr>
            <a:endParaRPr kumimoji="0" lang="en-CA"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endParaRPr>
          </a:p>
        </p:txBody>
      </p:sp>
    </p:spTree>
    <p:extLst>
      <p:ext uri="{BB962C8B-B14F-4D97-AF65-F5344CB8AC3E}">
        <p14:creationId xmlns:p14="http://schemas.microsoft.com/office/powerpoint/2010/main" val="4331529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Questions</a:t>
            </a:r>
            <a:endParaRPr lang="en-CA" dirty="0"/>
          </a:p>
        </p:txBody>
      </p:sp>
      <p:sp>
        <p:nvSpPr>
          <p:cNvPr id="3" name="Content Placeholder 2"/>
          <p:cNvSpPr>
            <a:spLocks noGrp="1"/>
          </p:cNvSpPr>
          <p:nvPr>
            <p:ph idx="1"/>
          </p:nvPr>
        </p:nvSpPr>
        <p:spPr>
          <a:xfrm>
            <a:off x="685800" y="914400"/>
            <a:ext cx="7918648" cy="4114800"/>
          </a:xfrm>
        </p:spPr>
        <p:txBody>
          <a:bodyPr/>
          <a:lstStyle/>
          <a:p>
            <a:pPr marL="0" indent="0">
              <a:buNone/>
            </a:pPr>
            <a:endParaRPr lang="en-AU" sz="2400" dirty="0" smtClean="0"/>
          </a:p>
          <a:p>
            <a:pPr marL="0" indent="0">
              <a:buNone/>
            </a:pPr>
            <a:r>
              <a:rPr lang="en-AU" sz="2400" dirty="0" smtClean="0"/>
              <a:t>Given </a:t>
            </a:r>
            <a:r>
              <a:rPr lang="en-AU" sz="2400" dirty="0" smtClean="0"/>
              <a:t>that the </a:t>
            </a:r>
            <a:r>
              <a:rPr lang="en-AU" sz="2400" dirty="0"/>
              <a:t>phenomenon of illumination is the defining characteristic of creativity, discovery, and invention, </a:t>
            </a:r>
            <a:r>
              <a:rPr lang="en-AU" sz="2400" dirty="0" smtClean="0"/>
              <a:t>then: </a:t>
            </a:r>
          </a:p>
          <a:p>
            <a:pPr marL="0" indent="0">
              <a:buNone/>
            </a:pPr>
            <a:endParaRPr lang="en-AU" sz="2400" dirty="0" smtClean="0"/>
          </a:p>
          <a:p>
            <a:pPr marL="0" indent="0" algn="ctr">
              <a:buNone/>
            </a:pPr>
            <a:r>
              <a:rPr lang="en-AU" sz="2400" i="1" dirty="0" smtClean="0">
                <a:solidFill>
                  <a:schemeClr val="accent1"/>
                </a:solidFill>
              </a:rPr>
              <a:t>what </a:t>
            </a:r>
            <a:r>
              <a:rPr lang="en-AU" sz="2400" i="1" dirty="0">
                <a:solidFill>
                  <a:schemeClr val="accent1"/>
                </a:solidFill>
              </a:rPr>
              <a:t>is the defining characteristic of illumination? </a:t>
            </a:r>
            <a:endParaRPr lang="en-AU" sz="2400" i="1" dirty="0" smtClean="0">
              <a:solidFill>
                <a:schemeClr val="accent1"/>
              </a:solidFill>
            </a:endParaRPr>
          </a:p>
          <a:p>
            <a:pPr marL="0" indent="0">
              <a:buNone/>
            </a:pPr>
            <a:endParaRPr lang="en-CA" dirty="0"/>
          </a:p>
        </p:txBody>
      </p:sp>
    </p:spTree>
    <p:extLst>
      <p:ext uri="{BB962C8B-B14F-4D97-AF65-F5344CB8AC3E}">
        <p14:creationId xmlns:p14="http://schemas.microsoft.com/office/powerpoint/2010/main" val="416895436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chemeClr val="accent1"/>
          </a:buClr>
          <a:buSzTx/>
          <a:buFontTx/>
          <a:buNone/>
          <a:tabLst/>
          <a:defRPr kumimoji="0" lang="en-US" sz="2400" b="0" i="0" u="none" strike="noStrike" cap="none" normalizeH="0" baseline="0" smtClean="0">
            <a:ln>
              <a:noFill/>
            </a:ln>
            <a:solidFill>
              <a:schemeClr val="tx1"/>
            </a:solidFill>
            <a:effectLst/>
            <a:latin typeface="Helvetica" pitchFamily="68" charset="0"/>
            <a:ea typeface="ＭＳ Ｐゴシック" pitchFamily="34" charset="-128"/>
            <a:cs typeface="Times New Roman" pitchFamily="18"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HD:Users:jenn:Documents:in progress:PowerPoint Template:SFU_Template_Beta_0.2.pot</Template>
  <TotalTime>3733</TotalTime>
  <Words>1065</Words>
  <Application>Microsoft Office PowerPoint</Application>
  <PresentationFormat>On-screen Show (4:3)</PresentationFormat>
  <Paragraphs>155</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Helvetica</vt:lpstr>
      <vt:lpstr>ＭＳ Ｐゴシック</vt:lpstr>
      <vt:lpstr>Times New Roman</vt:lpstr>
      <vt:lpstr>Wingdings</vt:lpstr>
      <vt:lpstr>SFU_Template_Beta_0.2</vt:lpstr>
      <vt:lpstr>WHAT IS THE NATURE OF Illumination? </vt:lpstr>
      <vt:lpstr>PowerPoint Presentation</vt:lpstr>
      <vt:lpstr>Illumination</vt:lpstr>
      <vt:lpstr>Illumination</vt:lpstr>
      <vt:lpstr>Origins</vt:lpstr>
      <vt:lpstr>Creative Process</vt:lpstr>
      <vt:lpstr>Creative Process</vt:lpstr>
      <vt:lpstr>Contemporary Thoughts on Creativity</vt:lpstr>
      <vt:lpstr>Research Questions</vt:lpstr>
      <vt:lpstr>Research Questions</vt:lpstr>
      <vt:lpstr>Researching Illumination</vt:lpstr>
      <vt:lpstr>Researching Illumination – 2 studies</vt:lpstr>
      <vt:lpstr>PowerPoint Presentation</vt:lpstr>
      <vt:lpstr>Study 1 – Cognitive </vt:lpstr>
      <vt:lpstr>Study 1 – Cognitive </vt:lpstr>
      <vt:lpstr>Study 1 – Affective  </vt:lpstr>
      <vt:lpstr>Study 1 – Affective  </vt:lpstr>
      <vt:lpstr>Study 1 – Discussion </vt:lpstr>
      <vt:lpstr>PowerPoint Presentation</vt:lpstr>
      <vt:lpstr>Study 2 – Context </vt:lpstr>
      <vt:lpstr>Study 2 – Chance </vt:lpstr>
      <vt:lpstr>Study 2 – Significance </vt:lpstr>
      <vt:lpstr>Study 2 – Sense of Significance </vt:lpstr>
      <vt:lpstr>Study 2 – Prolonged Conscious Work</vt:lpstr>
      <vt:lpstr>Study 2 – Discussion </vt:lpstr>
      <vt:lpstr>Conclusions</vt:lpstr>
      <vt:lpstr>PowerPoint Presentation</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92</cp:revision>
  <dcterms:created xsi:type="dcterms:W3CDTF">2007-05-10T23:03:35Z</dcterms:created>
  <dcterms:modified xsi:type="dcterms:W3CDTF">2015-11-05T13:32:51Z</dcterms:modified>
</cp:coreProperties>
</file>